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1" r:id="rId23"/>
    <p:sldId id="277" r:id="rId24"/>
    <p:sldId id="278" r:id="rId25"/>
    <p:sldId id="280" r:id="rId26"/>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1" autoAdjust="0"/>
    <p:restoredTop sz="94660"/>
  </p:normalViewPr>
  <p:slideViewPr>
    <p:cSldViewPr>
      <p:cViewPr>
        <p:scale>
          <a:sx n="100" d="100"/>
          <a:sy n="100" d="100"/>
        </p:scale>
        <p:origin x="125" y="154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281BFF-3294-4828-A327-D9C2A642F782}" type="doc">
      <dgm:prSet loTypeId="urn:microsoft.com/office/officeart/2005/8/layout/cycle1" loCatId="cycle" qsTypeId="urn:microsoft.com/office/officeart/2005/8/quickstyle/simple1#1" qsCatId="simple" csTypeId="urn:microsoft.com/office/officeart/2005/8/colors/accent1_2#1" csCatId="accent1" phldr="1"/>
      <dgm:spPr/>
      <dgm:t>
        <a:bodyPr/>
        <a:lstStyle/>
        <a:p>
          <a:endParaRPr lang="cs-CZ"/>
        </a:p>
      </dgm:t>
    </dgm:pt>
    <dgm:pt modelId="{1C02625F-D955-4FD9-8FAD-C003C1DBD15B}">
      <dgm:prSet phldrT="[Text]" custT="1"/>
      <dgm:spPr/>
      <dgm:t>
        <a:bodyPr/>
        <a:lstStyle/>
        <a:p>
          <a:r>
            <a:rPr lang="cs-CZ" sz="2000" b="1" dirty="0" smtClean="0"/>
            <a:t>Integrity </a:t>
          </a:r>
          <a:r>
            <a:rPr lang="cs-CZ" sz="2000" b="1" dirty="0" err="1" smtClean="0"/>
            <a:t>of</a:t>
          </a:r>
          <a:r>
            <a:rPr lang="cs-CZ" sz="2000" b="1" dirty="0" smtClean="0"/>
            <a:t> tax </a:t>
          </a:r>
          <a:r>
            <a:rPr lang="cs-CZ" sz="2000" b="1" dirty="0" err="1" smtClean="0"/>
            <a:t>systems</a:t>
          </a:r>
          <a:endParaRPr lang="cs-CZ" sz="2000" b="1" dirty="0"/>
        </a:p>
      </dgm:t>
    </dgm:pt>
    <dgm:pt modelId="{9B5C52EB-CAF6-4B3D-88C0-F4E3F770EB33}" type="parTrans" cxnId="{E4456F5C-BE40-403A-9975-DC387376A8FE}">
      <dgm:prSet/>
      <dgm:spPr/>
      <dgm:t>
        <a:bodyPr/>
        <a:lstStyle/>
        <a:p>
          <a:endParaRPr lang="cs-CZ"/>
        </a:p>
      </dgm:t>
    </dgm:pt>
    <dgm:pt modelId="{35ACE5DB-6B29-498A-86C0-0D06D73F0744}" type="sibTrans" cxnId="{E4456F5C-BE40-403A-9975-DC387376A8FE}">
      <dgm:prSet/>
      <dgm:spPr/>
      <dgm:t>
        <a:bodyPr/>
        <a:lstStyle/>
        <a:p>
          <a:endParaRPr lang="cs-CZ"/>
        </a:p>
      </dgm:t>
    </dgm:pt>
    <dgm:pt modelId="{08931E25-F300-4C92-B1C2-E95986EB00DD}">
      <dgm:prSet phldrT="[Text]" custT="1"/>
      <dgm:spPr/>
      <dgm:t>
        <a:bodyPr/>
        <a:lstStyle/>
        <a:p>
          <a:r>
            <a:rPr lang="cs-CZ" sz="2000" b="1" dirty="0" err="1" smtClean="0"/>
            <a:t>Restore</a:t>
          </a:r>
          <a:r>
            <a:rPr lang="cs-CZ" sz="2000" b="1" dirty="0" smtClean="0"/>
            <a:t> trust in </a:t>
          </a:r>
          <a:r>
            <a:rPr lang="cs-CZ" sz="2000" b="1" dirty="0" err="1" smtClean="0"/>
            <a:t>Countries</a:t>
          </a:r>
          <a:r>
            <a:rPr lang="cs-CZ" sz="2000" b="1" dirty="0" smtClean="0"/>
            <a:t>‘ tax </a:t>
          </a:r>
          <a:r>
            <a:rPr lang="cs-CZ" sz="2000" b="1" dirty="0" err="1" smtClean="0"/>
            <a:t>systems</a:t>
          </a:r>
          <a:endParaRPr lang="cs-CZ" sz="2000" b="1" dirty="0"/>
        </a:p>
      </dgm:t>
    </dgm:pt>
    <dgm:pt modelId="{D987DE34-ABCB-43CE-8959-1BEFFACB00A4}" type="parTrans" cxnId="{33A58C02-F546-49DB-AD32-9D26C9FB9B82}">
      <dgm:prSet/>
      <dgm:spPr/>
      <dgm:t>
        <a:bodyPr/>
        <a:lstStyle/>
        <a:p>
          <a:endParaRPr lang="cs-CZ"/>
        </a:p>
      </dgm:t>
    </dgm:pt>
    <dgm:pt modelId="{D8694EE8-5D12-455F-880E-6B4EB82F2A08}" type="sibTrans" cxnId="{33A58C02-F546-49DB-AD32-9D26C9FB9B82}">
      <dgm:prSet/>
      <dgm:spPr/>
      <dgm:t>
        <a:bodyPr/>
        <a:lstStyle/>
        <a:p>
          <a:endParaRPr lang="cs-CZ"/>
        </a:p>
      </dgm:t>
    </dgm:pt>
    <dgm:pt modelId="{0860AA0C-A5D6-433F-BB12-9299A109F458}">
      <dgm:prSet phldrT="[Text]" custT="1"/>
      <dgm:spPr/>
      <dgm:t>
        <a:bodyPr/>
        <a:lstStyle/>
        <a:p>
          <a:r>
            <a:rPr lang="cs-CZ" sz="2000" b="1" dirty="0" err="1" smtClean="0"/>
            <a:t>Ensure</a:t>
          </a:r>
          <a:r>
            <a:rPr lang="cs-CZ" sz="2000" b="1" dirty="0" smtClean="0"/>
            <a:t> tax </a:t>
          </a:r>
          <a:r>
            <a:rPr lang="cs-CZ" sz="2000" b="1" dirty="0" err="1" smtClean="0"/>
            <a:t>compliance</a:t>
          </a:r>
          <a:endParaRPr lang="cs-CZ" sz="2000" b="1" dirty="0"/>
        </a:p>
      </dgm:t>
    </dgm:pt>
    <dgm:pt modelId="{5DA19DC4-57EC-48AF-B380-CED3FC4CDD65}" type="parTrans" cxnId="{34C23212-FD8B-4D0C-B46F-81FDFA9DA85E}">
      <dgm:prSet/>
      <dgm:spPr/>
      <dgm:t>
        <a:bodyPr/>
        <a:lstStyle/>
        <a:p>
          <a:endParaRPr lang="cs-CZ"/>
        </a:p>
      </dgm:t>
    </dgm:pt>
    <dgm:pt modelId="{A15B3066-4CA4-44FF-8686-51CF6FFA9357}" type="sibTrans" cxnId="{34C23212-FD8B-4D0C-B46F-81FDFA9DA85E}">
      <dgm:prSet/>
      <dgm:spPr/>
      <dgm:t>
        <a:bodyPr/>
        <a:lstStyle/>
        <a:p>
          <a:endParaRPr lang="cs-CZ"/>
        </a:p>
      </dgm:t>
    </dgm:pt>
    <dgm:pt modelId="{AD0581DA-B7ED-4C66-ADC8-A2AFC88E2B06}">
      <dgm:prSet phldrT="[Text]" custT="1"/>
      <dgm:spPr/>
      <dgm:t>
        <a:bodyPr/>
        <a:lstStyle/>
        <a:p>
          <a:r>
            <a:rPr lang="cs-CZ" sz="2000" b="1" dirty="0" err="1" smtClean="0"/>
            <a:t>Improve</a:t>
          </a:r>
          <a:r>
            <a:rPr lang="cs-CZ" sz="2000" b="1" dirty="0" smtClean="0"/>
            <a:t> </a:t>
          </a:r>
          <a:r>
            <a:rPr lang="cs-CZ" sz="2000" b="1" dirty="0" err="1" smtClean="0"/>
            <a:t>fairness</a:t>
          </a:r>
          <a:endParaRPr lang="cs-CZ" sz="2000" b="1" dirty="0"/>
        </a:p>
      </dgm:t>
    </dgm:pt>
    <dgm:pt modelId="{3397CA59-411D-489C-ABD0-F72DFF6D65C6}" type="parTrans" cxnId="{89F2A248-DBBA-4F05-A287-AE1515C16D59}">
      <dgm:prSet/>
      <dgm:spPr/>
      <dgm:t>
        <a:bodyPr/>
        <a:lstStyle/>
        <a:p>
          <a:endParaRPr lang="cs-CZ"/>
        </a:p>
      </dgm:t>
    </dgm:pt>
    <dgm:pt modelId="{BBDB08C4-B988-429A-827E-0F4F329DCC4E}" type="sibTrans" cxnId="{89F2A248-DBBA-4F05-A287-AE1515C16D59}">
      <dgm:prSet/>
      <dgm:spPr/>
      <dgm:t>
        <a:bodyPr/>
        <a:lstStyle/>
        <a:p>
          <a:endParaRPr lang="cs-CZ"/>
        </a:p>
      </dgm:t>
    </dgm:pt>
    <dgm:pt modelId="{A8FA804F-BB0D-4716-95B2-A171E97659D3}">
      <dgm:prSet phldrT="[Text]" custT="1"/>
      <dgm:spPr/>
      <dgm:t>
        <a:bodyPr/>
        <a:lstStyle/>
        <a:p>
          <a:r>
            <a:rPr lang="cs-CZ" sz="2000" b="1" dirty="0" smtClean="0"/>
            <a:t>Set </a:t>
          </a:r>
          <a:r>
            <a:rPr lang="cs-CZ" sz="2000" b="1" dirty="0" err="1" smtClean="0"/>
            <a:t>the</a:t>
          </a:r>
          <a:r>
            <a:rPr lang="cs-CZ" sz="2000" b="1" dirty="0" smtClean="0"/>
            <a:t> </a:t>
          </a:r>
          <a:r>
            <a:rPr lang="cs-CZ" sz="2000" b="1" dirty="0" err="1" smtClean="0"/>
            <a:t>standards</a:t>
          </a:r>
          <a:r>
            <a:rPr lang="cs-CZ" sz="2000" b="1" dirty="0" smtClean="0"/>
            <a:t> and </a:t>
          </a:r>
          <a:r>
            <a:rPr lang="cs-CZ" sz="2000" b="1" dirty="0" err="1" smtClean="0"/>
            <a:t>providing</a:t>
          </a:r>
          <a:r>
            <a:rPr lang="cs-CZ" sz="2000" b="1" dirty="0" smtClean="0"/>
            <a:t> </a:t>
          </a:r>
          <a:r>
            <a:rPr lang="cs-CZ" sz="2000" b="1" dirty="0" err="1" smtClean="0"/>
            <a:t>the</a:t>
          </a:r>
          <a:r>
            <a:rPr lang="cs-CZ" sz="2000" b="1" dirty="0" smtClean="0"/>
            <a:t> </a:t>
          </a:r>
          <a:r>
            <a:rPr lang="cs-CZ" sz="2000" b="1" dirty="0" err="1" smtClean="0"/>
            <a:t>instruments</a:t>
          </a:r>
          <a:r>
            <a:rPr lang="cs-CZ" sz="2000" b="1" dirty="0" smtClean="0"/>
            <a:t> to </a:t>
          </a:r>
          <a:r>
            <a:rPr lang="cs-CZ" sz="2000" b="1" dirty="0" err="1" smtClean="0"/>
            <a:t>fight</a:t>
          </a:r>
          <a:r>
            <a:rPr lang="cs-CZ" sz="2000" b="1" dirty="0" smtClean="0"/>
            <a:t> tax </a:t>
          </a:r>
          <a:r>
            <a:rPr lang="cs-CZ" sz="2000" b="1" dirty="0" err="1" smtClean="0"/>
            <a:t>evasion</a:t>
          </a:r>
          <a:endParaRPr lang="cs-CZ" sz="2000" b="1" dirty="0"/>
        </a:p>
      </dgm:t>
    </dgm:pt>
    <dgm:pt modelId="{B7D6D81B-EA3B-48F6-90A2-312CEB744DE1}" type="parTrans" cxnId="{DD448789-534B-4009-A767-4879376B634F}">
      <dgm:prSet/>
      <dgm:spPr/>
      <dgm:t>
        <a:bodyPr/>
        <a:lstStyle/>
        <a:p>
          <a:endParaRPr lang="cs-CZ"/>
        </a:p>
      </dgm:t>
    </dgm:pt>
    <dgm:pt modelId="{BC6B1882-814E-4F28-A677-FBC88A292B6D}" type="sibTrans" cxnId="{DD448789-534B-4009-A767-4879376B634F}">
      <dgm:prSet/>
      <dgm:spPr/>
      <dgm:t>
        <a:bodyPr/>
        <a:lstStyle/>
        <a:p>
          <a:endParaRPr lang="cs-CZ"/>
        </a:p>
      </dgm:t>
    </dgm:pt>
    <dgm:pt modelId="{C67EF406-CBAC-46D9-8F9D-F61824A35036}" type="pres">
      <dgm:prSet presAssocID="{4B281BFF-3294-4828-A327-D9C2A642F782}" presName="cycle" presStyleCnt="0">
        <dgm:presLayoutVars>
          <dgm:dir/>
          <dgm:resizeHandles val="exact"/>
        </dgm:presLayoutVars>
      </dgm:prSet>
      <dgm:spPr/>
      <dgm:t>
        <a:bodyPr/>
        <a:lstStyle/>
        <a:p>
          <a:endParaRPr lang="cs-CZ"/>
        </a:p>
      </dgm:t>
    </dgm:pt>
    <dgm:pt modelId="{08125842-C9C1-40BC-BFAF-7AB37BEC7CF6}" type="pres">
      <dgm:prSet presAssocID="{1C02625F-D955-4FD9-8FAD-C003C1DBD15B}" presName="dummy" presStyleCnt="0"/>
      <dgm:spPr/>
    </dgm:pt>
    <dgm:pt modelId="{26549FCB-5ECF-45FB-BE46-0570F7E3A0FB}" type="pres">
      <dgm:prSet presAssocID="{1C02625F-D955-4FD9-8FAD-C003C1DBD15B}" presName="node" presStyleLbl="revTx" presStyleIdx="0" presStyleCnt="5">
        <dgm:presLayoutVars>
          <dgm:bulletEnabled val="1"/>
        </dgm:presLayoutVars>
      </dgm:prSet>
      <dgm:spPr/>
      <dgm:t>
        <a:bodyPr/>
        <a:lstStyle/>
        <a:p>
          <a:endParaRPr lang="cs-CZ"/>
        </a:p>
      </dgm:t>
    </dgm:pt>
    <dgm:pt modelId="{B7796EDA-5486-4B24-8882-222CF27C182A}" type="pres">
      <dgm:prSet presAssocID="{35ACE5DB-6B29-498A-86C0-0D06D73F0744}" presName="sibTrans" presStyleLbl="node1" presStyleIdx="0" presStyleCnt="5"/>
      <dgm:spPr/>
      <dgm:t>
        <a:bodyPr/>
        <a:lstStyle/>
        <a:p>
          <a:endParaRPr lang="cs-CZ"/>
        </a:p>
      </dgm:t>
    </dgm:pt>
    <dgm:pt modelId="{C524B6E5-3DDA-4D65-8066-440721345EA0}" type="pres">
      <dgm:prSet presAssocID="{08931E25-F300-4C92-B1C2-E95986EB00DD}" presName="dummy" presStyleCnt="0"/>
      <dgm:spPr/>
    </dgm:pt>
    <dgm:pt modelId="{0BDA7231-2A9F-49EC-AA95-37C9AE0C633E}" type="pres">
      <dgm:prSet presAssocID="{08931E25-F300-4C92-B1C2-E95986EB00DD}" presName="node" presStyleLbl="revTx" presStyleIdx="1" presStyleCnt="5" custRadScaleRad="105859" custRadScaleInc="-869">
        <dgm:presLayoutVars>
          <dgm:bulletEnabled val="1"/>
        </dgm:presLayoutVars>
      </dgm:prSet>
      <dgm:spPr/>
      <dgm:t>
        <a:bodyPr/>
        <a:lstStyle/>
        <a:p>
          <a:endParaRPr lang="cs-CZ"/>
        </a:p>
      </dgm:t>
    </dgm:pt>
    <dgm:pt modelId="{866B5FEF-0AD5-4175-B4E5-A60353D86645}" type="pres">
      <dgm:prSet presAssocID="{D8694EE8-5D12-455F-880E-6B4EB82F2A08}" presName="sibTrans" presStyleLbl="node1" presStyleIdx="1" presStyleCnt="5"/>
      <dgm:spPr/>
      <dgm:t>
        <a:bodyPr/>
        <a:lstStyle/>
        <a:p>
          <a:endParaRPr lang="cs-CZ"/>
        </a:p>
      </dgm:t>
    </dgm:pt>
    <dgm:pt modelId="{F9F331D9-61E7-4C02-9D19-0F5F2809C338}" type="pres">
      <dgm:prSet presAssocID="{0860AA0C-A5D6-433F-BB12-9299A109F458}" presName="dummy" presStyleCnt="0"/>
      <dgm:spPr/>
    </dgm:pt>
    <dgm:pt modelId="{F8CD8E33-A417-4692-98CD-4F4EC8AD34CD}" type="pres">
      <dgm:prSet presAssocID="{0860AA0C-A5D6-433F-BB12-9299A109F458}" presName="node" presStyleLbl="revTx" presStyleIdx="2" presStyleCnt="5">
        <dgm:presLayoutVars>
          <dgm:bulletEnabled val="1"/>
        </dgm:presLayoutVars>
      </dgm:prSet>
      <dgm:spPr/>
      <dgm:t>
        <a:bodyPr/>
        <a:lstStyle/>
        <a:p>
          <a:endParaRPr lang="cs-CZ"/>
        </a:p>
      </dgm:t>
    </dgm:pt>
    <dgm:pt modelId="{BB249A84-61A9-4E93-87F3-278715F461C7}" type="pres">
      <dgm:prSet presAssocID="{A15B3066-4CA4-44FF-8686-51CF6FFA9357}" presName="sibTrans" presStyleLbl="node1" presStyleIdx="2" presStyleCnt="5"/>
      <dgm:spPr/>
      <dgm:t>
        <a:bodyPr/>
        <a:lstStyle/>
        <a:p>
          <a:endParaRPr lang="cs-CZ"/>
        </a:p>
      </dgm:t>
    </dgm:pt>
    <dgm:pt modelId="{F7DF3ACF-867A-4164-B052-6B687DEB5CA3}" type="pres">
      <dgm:prSet presAssocID="{AD0581DA-B7ED-4C66-ADC8-A2AFC88E2B06}" presName="dummy" presStyleCnt="0"/>
      <dgm:spPr/>
    </dgm:pt>
    <dgm:pt modelId="{066B113C-1CA0-46AB-8C20-03E5121ECBBD}" type="pres">
      <dgm:prSet presAssocID="{AD0581DA-B7ED-4C66-ADC8-A2AFC88E2B06}" presName="node" presStyleLbl="revTx" presStyleIdx="3" presStyleCnt="5" custRadScaleRad="105747" custRadScaleInc="788">
        <dgm:presLayoutVars>
          <dgm:bulletEnabled val="1"/>
        </dgm:presLayoutVars>
      </dgm:prSet>
      <dgm:spPr/>
      <dgm:t>
        <a:bodyPr/>
        <a:lstStyle/>
        <a:p>
          <a:endParaRPr lang="cs-CZ"/>
        </a:p>
      </dgm:t>
    </dgm:pt>
    <dgm:pt modelId="{43435B78-4DAF-45C4-BFA4-4B1AB7489A79}" type="pres">
      <dgm:prSet presAssocID="{BBDB08C4-B988-429A-827E-0F4F329DCC4E}" presName="sibTrans" presStyleLbl="node1" presStyleIdx="3" presStyleCnt="5"/>
      <dgm:spPr/>
      <dgm:t>
        <a:bodyPr/>
        <a:lstStyle/>
        <a:p>
          <a:endParaRPr lang="cs-CZ"/>
        </a:p>
      </dgm:t>
    </dgm:pt>
    <dgm:pt modelId="{6477CF58-2840-4EE9-8F74-0A8FF4539D1F}" type="pres">
      <dgm:prSet presAssocID="{A8FA804F-BB0D-4716-95B2-A171E97659D3}" presName="dummy" presStyleCnt="0"/>
      <dgm:spPr/>
    </dgm:pt>
    <dgm:pt modelId="{909B48B6-9925-4B40-ABC7-AE9A02501388}" type="pres">
      <dgm:prSet presAssocID="{A8FA804F-BB0D-4716-95B2-A171E97659D3}" presName="node" presStyleLbl="revTx" presStyleIdx="4" presStyleCnt="5" custScaleX="165151" custScaleY="86508" custRadScaleRad="103502" custRadScaleInc="-10787">
        <dgm:presLayoutVars>
          <dgm:bulletEnabled val="1"/>
        </dgm:presLayoutVars>
      </dgm:prSet>
      <dgm:spPr/>
      <dgm:t>
        <a:bodyPr/>
        <a:lstStyle/>
        <a:p>
          <a:endParaRPr lang="cs-CZ"/>
        </a:p>
      </dgm:t>
    </dgm:pt>
    <dgm:pt modelId="{46204AAA-0C7C-4BA8-A5A6-B60167F9C54D}" type="pres">
      <dgm:prSet presAssocID="{BC6B1882-814E-4F28-A677-FBC88A292B6D}" presName="sibTrans" presStyleLbl="node1" presStyleIdx="4" presStyleCnt="5"/>
      <dgm:spPr/>
      <dgm:t>
        <a:bodyPr/>
        <a:lstStyle/>
        <a:p>
          <a:endParaRPr lang="cs-CZ"/>
        </a:p>
      </dgm:t>
    </dgm:pt>
  </dgm:ptLst>
  <dgm:cxnLst>
    <dgm:cxn modelId="{34C23212-FD8B-4D0C-B46F-81FDFA9DA85E}" srcId="{4B281BFF-3294-4828-A327-D9C2A642F782}" destId="{0860AA0C-A5D6-433F-BB12-9299A109F458}" srcOrd="2" destOrd="0" parTransId="{5DA19DC4-57EC-48AF-B380-CED3FC4CDD65}" sibTransId="{A15B3066-4CA4-44FF-8686-51CF6FFA9357}"/>
    <dgm:cxn modelId="{F62D4477-CB75-46DE-98CD-9DCAABB993E7}" type="presOf" srcId="{BBDB08C4-B988-429A-827E-0F4F329DCC4E}" destId="{43435B78-4DAF-45C4-BFA4-4B1AB7489A79}" srcOrd="0" destOrd="0" presId="urn:microsoft.com/office/officeart/2005/8/layout/cycle1"/>
    <dgm:cxn modelId="{73EB55E2-4D0A-4168-8360-634F40E7FEDE}" type="presOf" srcId="{08931E25-F300-4C92-B1C2-E95986EB00DD}" destId="{0BDA7231-2A9F-49EC-AA95-37C9AE0C633E}" srcOrd="0" destOrd="0" presId="urn:microsoft.com/office/officeart/2005/8/layout/cycle1"/>
    <dgm:cxn modelId="{DD448789-534B-4009-A767-4879376B634F}" srcId="{4B281BFF-3294-4828-A327-D9C2A642F782}" destId="{A8FA804F-BB0D-4716-95B2-A171E97659D3}" srcOrd="4" destOrd="0" parTransId="{B7D6D81B-EA3B-48F6-90A2-312CEB744DE1}" sibTransId="{BC6B1882-814E-4F28-A677-FBC88A292B6D}"/>
    <dgm:cxn modelId="{6739C67B-76A4-4DF5-B5A7-7E1543D075F2}" type="presOf" srcId="{0860AA0C-A5D6-433F-BB12-9299A109F458}" destId="{F8CD8E33-A417-4692-98CD-4F4EC8AD34CD}" srcOrd="0" destOrd="0" presId="urn:microsoft.com/office/officeart/2005/8/layout/cycle1"/>
    <dgm:cxn modelId="{33A58C02-F546-49DB-AD32-9D26C9FB9B82}" srcId="{4B281BFF-3294-4828-A327-D9C2A642F782}" destId="{08931E25-F300-4C92-B1C2-E95986EB00DD}" srcOrd="1" destOrd="0" parTransId="{D987DE34-ABCB-43CE-8959-1BEFFACB00A4}" sibTransId="{D8694EE8-5D12-455F-880E-6B4EB82F2A08}"/>
    <dgm:cxn modelId="{215C5E38-6145-4C05-A3CC-D163ECD6B842}" type="presOf" srcId="{1C02625F-D955-4FD9-8FAD-C003C1DBD15B}" destId="{26549FCB-5ECF-45FB-BE46-0570F7E3A0FB}" srcOrd="0" destOrd="0" presId="urn:microsoft.com/office/officeart/2005/8/layout/cycle1"/>
    <dgm:cxn modelId="{E4456F5C-BE40-403A-9975-DC387376A8FE}" srcId="{4B281BFF-3294-4828-A327-D9C2A642F782}" destId="{1C02625F-D955-4FD9-8FAD-C003C1DBD15B}" srcOrd="0" destOrd="0" parTransId="{9B5C52EB-CAF6-4B3D-88C0-F4E3F770EB33}" sibTransId="{35ACE5DB-6B29-498A-86C0-0D06D73F0744}"/>
    <dgm:cxn modelId="{903D3BD6-A9B7-4D4E-85F4-BBB56538DD00}" type="presOf" srcId="{35ACE5DB-6B29-498A-86C0-0D06D73F0744}" destId="{B7796EDA-5486-4B24-8882-222CF27C182A}" srcOrd="0" destOrd="0" presId="urn:microsoft.com/office/officeart/2005/8/layout/cycle1"/>
    <dgm:cxn modelId="{D6C33ADB-3AE4-41C5-A52E-78909BB22AD2}" type="presOf" srcId="{D8694EE8-5D12-455F-880E-6B4EB82F2A08}" destId="{866B5FEF-0AD5-4175-B4E5-A60353D86645}" srcOrd="0" destOrd="0" presId="urn:microsoft.com/office/officeart/2005/8/layout/cycle1"/>
    <dgm:cxn modelId="{B39AA124-A079-441A-9016-C47CA0892C82}" type="presOf" srcId="{A15B3066-4CA4-44FF-8686-51CF6FFA9357}" destId="{BB249A84-61A9-4E93-87F3-278715F461C7}" srcOrd="0" destOrd="0" presId="urn:microsoft.com/office/officeart/2005/8/layout/cycle1"/>
    <dgm:cxn modelId="{26F69C9A-93D7-4A8A-8FE4-E5E41883EFF7}" type="presOf" srcId="{BC6B1882-814E-4F28-A677-FBC88A292B6D}" destId="{46204AAA-0C7C-4BA8-A5A6-B60167F9C54D}" srcOrd="0" destOrd="0" presId="urn:microsoft.com/office/officeart/2005/8/layout/cycle1"/>
    <dgm:cxn modelId="{057ED3F5-976F-4E65-8C55-379F5EAB9E1B}" type="presOf" srcId="{AD0581DA-B7ED-4C66-ADC8-A2AFC88E2B06}" destId="{066B113C-1CA0-46AB-8C20-03E5121ECBBD}" srcOrd="0" destOrd="0" presId="urn:microsoft.com/office/officeart/2005/8/layout/cycle1"/>
    <dgm:cxn modelId="{CC7D3BEF-7AEE-46C3-99F9-FFF368054508}" type="presOf" srcId="{4B281BFF-3294-4828-A327-D9C2A642F782}" destId="{C67EF406-CBAC-46D9-8F9D-F61824A35036}" srcOrd="0" destOrd="0" presId="urn:microsoft.com/office/officeart/2005/8/layout/cycle1"/>
    <dgm:cxn modelId="{1C4697E1-DD84-4E71-BF33-F0A4BA18D951}" type="presOf" srcId="{A8FA804F-BB0D-4716-95B2-A171E97659D3}" destId="{909B48B6-9925-4B40-ABC7-AE9A02501388}" srcOrd="0" destOrd="0" presId="urn:microsoft.com/office/officeart/2005/8/layout/cycle1"/>
    <dgm:cxn modelId="{89F2A248-DBBA-4F05-A287-AE1515C16D59}" srcId="{4B281BFF-3294-4828-A327-D9C2A642F782}" destId="{AD0581DA-B7ED-4C66-ADC8-A2AFC88E2B06}" srcOrd="3" destOrd="0" parTransId="{3397CA59-411D-489C-ABD0-F72DFF6D65C6}" sibTransId="{BBDB08C4-B988-429A-827E-0F4F329DCC4E}"/>
    <dgm:cxn modelId="{BF8D1D6A-E7D1-4FF0-8CA8-11294C87A11B}" type="presParOf" srcId="{C67EF406-CBAC-46D9-8F9D-F61824A35036}" destId="{08125842-C9C1-40BC-BFAF-7AB37BEC7CF6}" srcOrd="0" destOrd="0" presId="urn:microsoft.com/office/officeart/2005/8/layout/cycle1"/>
    <dgm:cxn modelId="{C1B5F402-9307-4FEF-9209-592C4F751EBE}" type="presParOf" srcId="{C67EF406-CBAC-46D9-8F9D-F61824A35036}" destId="{26549FCB-5ECF-45FB-BE46-0570F7E3A0FB}" srcOrd="1" destOrd="0" presId="urn:microsoft.com/office/officeart/2005/8/layout/cycle1"/>
    <dgm:cxn modelId="{39498FF7-1E18-4969-9D43-36E5C5E44972}" type="presParOf" srcId="{C67EF406-CBAC-46D9-8F9D-F61824A35036}" destId="{B7796EDA-5486-4B24-8882-222CF27C182A}" srcOrd="2" destOrd="0" presId="urn:microsoft.com/office/officeart/2005/8/layout/cycle1"/>
    <dgm:cxn modelId="{3E998355-211D-4801-8E7D-80D917AE52A5}" type="presParOf" srcId="{C67EF406-CBAC-46D9-8F9D-F61824A35036}" destId="{C524B6E5-3DDA-4D65-8066-440721345EA0}" srcOrd="3" destOrd="0" presId="urn:microsoft.com/office/officeart/2005/8/layout/cycle1"/>
    <dgm:cxn modelId="{D7ED5406-F739-4BBF-A10D-ADDD0CF0824B}" type="presParOf" srcId="{C67EF406-CBAC-46D9-8F9D-F61824A35036}" destId="{0BDA7231-2A9F-49EC-AA95-37C9AE0C633E}" srcOrd="4" destOrd="0" presId="urn:microsoft.com/office/officeart/2005/8/layout/cycle1"/>
    <dgm:cxn modelId="{85BBA5A9-B0BF-4EF9-84CA-8169ED08AFD3}" type="presParOf" srcId="{C67EF406-CBAC-46D9-8F9D-F61824A35036}" destId="{866B5FEF-0AD5-4175-B4E5-A60353D86645}" srcOrd="5" destOrd="0" presId="urn:microsoft.com/office/officeart/2005/8/layout/cycle1"/>
    <dgm:cxn modelId="{72C28B88-3A0F-49CB-90BD-12F5BFDD25D1}" type="presParOf" srcId="{C67EF406-CBAC-46D9-8F9D-F61824A35036}" destId="{F9F331D9-61E7-4C02-9D19-0F5F2809C338}" srcOrd="6" destOrd="0" presId="urn:microsoft.com/office/officeart/2005/8/layout/cycle1"/>
    <dgm:cxn modelId="{20BCEE96-2EA2-4FAF-9B90-BECFE8F41BBD}" type="presParOf" srcId="{C67EF406-CBAC-46D9-8F9D-F61824A35036}" destId="{F8CD8E33-A417-4692-98CD-4F4EC8AD34CD}" srcOrd="7" destOrd="0" presId="urn:microsoft.com/office/officeart/2005/8/layout/cycle1"/>
    <dgm:cxn modelId="{E7CE34AA-7B8B-42AA-8EA1-77553E8FB7DF}" type="presParOf" srcId="{C67EF406-CBAC-46D9-8F9D-F61824A35036}" destId="{BB249A84-61A9-4E93-87F3-278715F461C7}" srcOrd="8" destOrd="0" presId="urn:microsoft.com/office/officeart/2005/8/layout/cycle1"/>
    <dgm:cxn modelId="{0D519A8D-5C7C-41C3-BC0C-737ABCA95B1D}" type="presParOf" srcId="{C67EF406-CBAC-46D9-8F9D-F61824A35036}" destId="{F7DF3ACF-867A-4164-B052-6B687DEB5CA3}" srcOrd="9" destOrd="0" presId="urn:microsoft.com/office/officeart/2005/8/layout/cycle1"/>
    <dgm:cxn modelId="{DF63C4A4-8644-4417-A030-48D107CFFA31}" type="presParOf" srcId="{C67EF406-CBAC-46D9-8F9D-F61824A35036}" destId="{066B113C-1CA0-46AB-8C20-03E5121ECBBD}" srcOrd="10" destOrd="0" presId="urn:microsoft.com/office/officeart/2005/8/layout/cycle1"/>
    <dgm:cxn modelId="{B6B83934-2B75-46EC-A152-8EE4C64DE299}" type="presParOf" srcId="{C67EF406-CBAC-46D9-8F9D-F61824A35036}" destId="{43435B78-4DAF-45C4-BFA4-4B1AB7489A79}" srcOrd="11" destOrd="0" presId="urn:microsoft.com/office/officeart/2005/8/layout/cycle1"/>
    <dgm:cxn modelId="{E692E871-16D5-4EE2-84E9-70946E609771}" type="presParOf" srcId="{C67EF406-CBAC-46D9-8F9D-F61824A35036}" destId="{6477CF58-2840-4EE9-8F74-0A8FF4539D1F}" srcOrd="12" destOrd="0" presId="urn:microsoft.com/office/officeart/2005/8/layout/cycle1"/>
    <dgm:cxn modelId="{65E2CDFA-9F96-4025-B181-28C57F5A7352}" type="presParOf" srcId="{C67EF406-CBAC-46D9-8F9D-F61824A35036}" destId="{909B48B6-9925-4B40-ABC7-AE9A02501388}" srcOrd="13" destOrd="0" presId="urn:microsoft.com/office/officeart/2005/8/layout/cycle1"/>
    <dgm:cxn modelId="{6D766302-A394-485E-8515-0B08DD47919C}" type="presParOf" srcId="{C67EF406-CBAC-46D9-8F9D-F61824A35036}" destId="{46204AAA-0C7C-4BA8-A5A6-B60167F9C54D}"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CA9739-9798-4879-834E-E11FBE42AB4B}" type="doc">
      <dgm:prSet loTypeId="urn:microsoft.com/office/officeart/2005/8/layout/cycle8" loCatId="cycle" qsTypeId="urn:microsoft.com/office/officeart/2005/8/quickstyle/simple1#2" qsCatId="simple" csTypeId="urn:microsoft.com/office/officeart/2005/8/colors/accent1_2#2" csCatId="accent1" phldr="1"/>
      <dgm:spPr/>
    </dgm:pt>
    <dgm:pt modelId="{01E01DFC-D935-49A8-BB33-3D87098F5720}">
      <dgm:prSet phldrT="[Text]" custT="1"/>
      <dgm:spPr/>
      <dgm:t>
        <a:bodyPr/>
        <a:lstStyle/>
        <a:p>
          <a:r>
            <a:rPr lang="cs-CZ" sz="1600" b="1" dirty="0" err="1" smtClean="0">
              <a:solidFill>
                <a:schemeClr val="bg1"/>
              </a:solidFill>
            </a:rPr>
            <a:t>OECD‘s</a:t>
          </a:r>
          <a:r>
            <a:rPr lang="cs-CZ" sz="1600" b="1" dirty="0" smtClean="0">
              <a:solidFill>
                <a:schemeClr val="bg1"/>
              </a:solidFill>
            </a:rPr>
            <a:t> </a:t>
          </a:r>
          <a:r>
            <a:rPr lang="cs-CZ" sz="1600" b="1" dirty="0" err="1" smtClean="0">
              <a:solidFill>
                <a:schemeClr val="bg1"/>
              </a:solidFill>
            </a:rPr>
            <a:t>work</a:t>
          </a:r>
          <a:r>
            <a:rPr lang="cs-CZ" sz="1600" b="1" dirty="0" smtClean="0">
              <a:solidFill>
                <a:schemeClr val="bg1"/>
              </a:solidFill>
            </a:rPr>
            <a:t> on Base </a:t>
          </a:r>
          <a:r>
            <a:rPr lang="cs-CZ" sz="1600" b="1" dirty="0" err="1" smtClean="0">
              <a:solidFill>
                <a:schemeClr val="bg1"/>
              </a:solidFill>
            </a:rPr>
            <a:t>Erosion</a:t>
          </a:r>
          <a:r>
            <a:rPr lang="cs-CZ" sz="1600" b="1" dirty="0" smtClean="0">
              <a:solidFill>
                <a:schemeClr val="bg1"/>
              </a:solidFill>
            </a:rPr>
            <a:t> and Profit </a:t>
          </a:r>
          <a:r>
            <a:rPr lang="cs-CZ" sz="1600" b="1" dirty="0" err="1" smtClean="0">
              <a:solidFill>
                <a:schemeClr val="bg1"/>
              </a:solidFill>
            </a:rPr>
            <a:t>Shifting</a:t>
          </a:r>
          <a:r>
            <a:rPr lang="cs-CZ" sz="1600" b="1" dirty="0" smtClean="0">
              <a:solidFill>
                <a:schemeClr val="bg1"/>
              </a:solidFill>
            </a:rPr>
            <a:t> (BEPS)</a:t>
          </a:r>
          <a:endParaRPr lang="cs-CZ" sz="1600" b="1" dirty="0">
            <a:solidFill>
              <a:schemeClr val="bg1"/>
            </a:solidFill>
          </a:endParaRPr>
        </a:p>
      </dgm:t>
    </dgm:pt>
    <dgm:pt modelId="{A5F2FF79-79B4-414E-B8F5-ABB39515EEEE}" type="parTrans" cxnId="{69646066-33D3-4B4A-B1F9-13DAF5741417}">
      <dgm:prSet/>
      <dgm:spPr/>
      <dgm:t>
        <a:bodyPr/>
        <a:lstStyle/>
        <a:p>
          <a:endParaRPr lang="cs-CZ"/>
        </a:p>
      </dgm:t>
    </dgm:pt>
    <dgm:pt modelId="{7185044E-9B88-4DC9-86E3-7AC470B8497C}" type="sibTrans" cxnId="{69646066-33D3-4B4A-B1F9-13DAF5741417}">
      <dgm:prSet/>
      <dgm:spPr/>
      <dgm:t>
        <a:bodyPr/>
        <a:lstStyle/>
        <a:p>
          <a:endParaRPr lang="cs-CZ"/>
        </a:p>
      </dgm:t>
    </dgm:pt>
    <dgm:pt modelId="{7D98BED6-B36B-4FBD-BB3C-18FCD78127EA}">
      <dgm:prSet phldrT="[Text]" custT="1"/>
      <dgm:spPr/>
      <dgm:t>
        <a:bodyPr anchor="b"/>
        <a:lstStyle/>
        <a:p>
          <a:r>
            <a:rPr lang="cs-CZ" sz="1500" b="1" dirty="0" err="1" smtClean="0"/>
            <a:t>Development</a:t>
          </a:r>
          <a:r>
            <a:rPr lang="cs-CZ" sz="1500" b="1" dirty="0" smtClean="0"/>
            <a:t> by </a:t>
          </a:r>
          <a:r>
            <a:rPr lang="cs-CZ" sz="1500" b="1" dirty="0" err="1" smtClean="0"/>
            <a:t>the</a:t>
          </a:r>
          <a:r>
            <a:rPr lang="cs-CZ" sz="1500" b="1" dirty="0" smtClean="0"/>
            <a:t> OECD and </a:t>
          </a:r>
          <a:r>
            <a:rPr lang="cs-CZ" sz="1500" b="1" dirty="0" err="1" smtClean="0"/>
            <a:t>the</a:t>
          </a:r>
          <a:r>
            <a:rPr lang="cs-CZ" sz="1500" b="1" dirty="0" smtClean="0"/>
            <a:t> G20 </a:t>
          </a:r>
          <a:r>
            <a:rPr lang="cs-CZ" sz="1500" b="1" dirty="0" err="1" smtClean="0"/>
            <a:t>countries</a:t>
          </a:r>
          <a:r>
            <a:rPr lang="cs-CZ" sz="1500" b="1" dirty="0" smtClean="0"/>
            <a:t> </a:t>
          </a:r>
          <a:r>
            <a:rPr lang="cs-CZ" sz="1500" b="1" dirty="0" err="1" smtClean="0"/>
            <a:t>of</a:t>
          </a:r>
          <a:r>
            <a:rPr lang="cs-CZ" sz="1500" b="1" dirty="0" smtClean="0"/>
            <a:t> a </a:t>
          </a:r>
          <a:r>
            <a:rPr lang="cs-CZ" sz="1500" b="1" dirty="0" err="1" smtClean="0"/>
            <a:t>Global</a:t>
          </a:r>
          <a:r>
            <a:rPr lang="cs-CZ" sz="1500" b="1" dirty="0" smtClean="0"/>
            <a:t> Model </a:t>
          </a:r>
          <a:r>
            <a:rPr lang="cs-CZ" sz="1500" b="1" dirty="0" err="1" smtClean="0"/>
            <a:t>for</a:t>
          </a:r>
          <a:r>
            <a:rPr lang="cs-CZ" sz="1500" b="1" dirty="0" smtClean="0"/>
            <a:t> </a:t>
          </a:r>
          <a:r>
            <a:rPr lang="cs-CZ" sz="1500" b="1" dirty="0" err="1" smtClean="0"/>
            <a:t>Automatic</a:t>
          </a:r>
          <a:r>
            <a:rPr lang="cs-CZ" sz="1500" b="1" dirty="0" smtClean="0"/>
            <a:t> Exchange </a:t>
          </a:r>
          <a:r>
            <a:rPr lang="cs-CZ" sz="1500" b="1" dirty="0" err="1" smtClean="0"/>
            <a:t>of</a:t>
          </a:r>
          <a:r>
            <a:rPr lang="cs-CZ" sz="1500" b="1" dirty="0" smtClean="0"/>
            <a:t> </a:t>
          </a:r>
          <a:r>
            <a:rPr lang="cs-CZ" sz="1500" b="1" dirty="0" err="1" smtClean="0"/>
            <a:t>Information</a:t>
          </a:r>
          <a:endParaRPr lang="cs-CZ" sz="1500" b="1" dirty="0"/>
        </a:p>
      </dgm:t>
    </dgm:pt>
    <dgm:pt modelId="{923FAD6E-8DD4-4D03-9151-E554BD9119D0}" type="parTrans" cxnId="{CADD2189-791E-49DF-A60C-EAACE1FA3AFD}">
      <dgm:prSet/>
      <dgm:spPr/>
      <dgm:t>
        <a:bodyPr/>
        <a:lstStyle/>
        <a:p>
          <a:endParaRPr lang="cs-CZ"/>
        </a:p>
      </dgm:t>
    </dgm:pt>
    <dgm:pt modelId="{EB0D1B82-08E7-4EED-BFB0-506A4247912C}" type="sibTrans" cxnId="{CADD2189-791E-49DF-A60C-EAACE1FA3AFD}">
      <dgm:prSet/>
      <dgm:spPr/>
      <dgm:t>
        <a:bodyPr/>
        <a:lstStyle/>
        <a:p>
          <a:endParaRPr lang="cs-CZ"/>
        </a:p>
      </dgm:t>
    </dgm:pt>
    <dgm:pt modelId="{480DCBE1-E75C-4F85-A36A-3FFC3BB092DF}">
      <dgm:prSet phldrT="[Text]" custT="1"/>
      <dgm:spPr/>
      <dgm:t>
        <a:bodyPr/>
        <a:lstStyle/>
        <a:p>
          <a:r>
            <a:rPr lang="cs-CZ" sz="1500" b="1" dirty="0" err="1" smtClean="0">
              <a:solidFill>
                <a:schemeClr val="bg1"/>
              </a:solidFill>
            </a:rPr>
            <a:t>Global</a:t>
          </a:r>
          <a:r>
            <a:rPr lang="cs-CZ" sz="1500" b="1" dirty="0" smtClean="0">
              <a:solidFill>
                <a:schemeClr val="bg1"/>
              </a:solidFill>
            </a:rPr>
            <a:t> </a:t>
          </a:r>
          <a:r>
            <a:rPr lang="cs-CZ" sz="1500" b="1" dirty="0" err="1" smtClean="0">
              <a:solidFill>
                <a:schemeClr val="bg1"/>
              </a:solidFill>
            </a:rPr>
            <a:t>Forum</a:t>
          </a:r>
          <a:r>
            <a:rPr lang="cs-CZ" sz="1500" b="1" dirty="0" smtClean="0">
              <a:solidFill>
                <a:schemeClr val="bg1"/>
              </a:solidFill>
            </a:rPr>
            <a:t> on </a:t>
          </a:r>
          <a:r>
            <a:rPr lang="cs-CZ" sz="1500" b="1" dirty="0" err="1" smtClean="0">
              <a:solidFill>
                <a:schemeClr val="bg1"/>
              </a:solidFill>
            </a:rPr>
            <a:t>Transparency</a:t>
          </a:r>
          <a:r>
            <a:rPr lang="cs-CZ" sz="1500" b="1" dirty="0" smtClean="0">
              <a:solidFill>
                <a:schemeClr val="bg1"/>
              </a:solidFill>
            </a:rPr>
            <a:t> and Exchange </a:t>
          </a:r>
          <a:r>
            <a:rPr lang="cs-CZ" sz="1500" b="1" dirty="0" err="1" smtClean="0">
              <a:solidFill>
                <a:schemeClr val="bg1"/>
              </a:solidFill>
            </a:rPr>
            <a:t>of</a:t>
          </a:r>
          <a:r>
            <a:rPr lang="cs-CZ" sz="1500" b="1" dirty="0" smtClean="0">
              <a:solidFill>
                <a:schemeClr val="bg1"/>
              </a:solidFill>
            </a:rPr>
            <a:t> </a:t>
          </a:r>
          <a:r>
            <a:rPr lang="cs-CZ" sz="1500" b="1" dirty="0" err="1" smtClean="0">
              <a:solidFill>
                <a:schemeClr val="bg1"/>
              </a:solidFill>
            </a:rPr>
            <a:t>Information</a:t>
          </a:r>
          <a:r>
            <a:rPr lang="cs-CZ" sz="1500" b="1" dirty="0" smtClean="0">
              <a:solidFill>
                <a:schemeClr val="bg1"/>
              </a:solidFill>
            </a:rPr>
            <a:t> </a:t>
          </a:r>
          <a:r>
            <a:rPr lang="cs-CZ" sz="1500" b="1" dirty="0" err="1" smtClean="0">
              <a:solidFill>
                <a:schemeClr val="bg1"/>
              </a:solidFill>
            </a:rPr>
            <a:t>for</a:t>
          </a:r>
          <a:r>
            <a:rPr lang="cs-CZ" sz="1500" b="1" dirty="0" smtClean="0">
              <a:solidFill>
                <a:schemeClr val="bg1"/>
              </a:solidFill>
            </a:rPr>
            <a:t> Tax </a:t>
          </a:r>
          <a:r>
            <a:rPr lang="cs-CZ" sz="1500" b="1" dirty="0" err="1" smtClean="0">
              <a:solidFill>
                <a:schemeClr val="bg1"/>
              </a:solidFill>
            </a:rPr>
            <a:t>Purposes</a:t>
          </a:r>
          <a:endParaRPr lang="cs-CZ" sz="1500" b="1" dirty="0">
            <a:solidFill>
              <a:schemeClr val="bg1"/>
            </a:solidFill>
          </a:endParaRPr>
        </a:p>
      </dgm:t>
    </dgm:pt>
    <dgm:pt modelId="{C40C3DF7-16B6-42F5-B381-84CFFB871D56}" type="parTrans" cxnId="{CBAF25FF-A677-45BB-884A-A827CA410CBF}">
      <dgm:prSet/>
      <dgm:spPr/>
      <dgm:t>
        <a:bodyPr/>
        <a:lstStyle/>
        <a:p>
          <a:endParaRPr lang="cs-CZ"/>
        </a:p>
      </dgm:t>
    </dgm:pt>
    <dgm:pt modelId="{D55DF54F-50F0-47A2-9AC9-F846982B2EAE}" type="sibTrans" cxnId="{CBAF25FF-A677-45BB-884A-A827CA410CBF}">
      <dgm:prSet/>
      <dgm:spPr/>
      <dgm:t>
        <a:bodyPr/>
        <a:lstStyle/>
        <a:p>
          <a:endParaRPr lang="cs-CZ"/>
        </a:p>
      </dgm:t>
    </dgm:pt>
    <dgm:pt modelId="{561FF240-7DB5-4561-867B-397807BDA301}" type="pres">
      <dgm:prSet presAssocID="{14CA9739-9798-4879-834E-E11FBE42AB4B}" presName="compositeShape" presStyleCnt="0">
        <dgm:presLayoutVars>
          <dgm:chMax val="7"/>
          <dgm:dir/>
          <dgm:resizeHandles val="exact"/>
        </dgm:presLayoutVars>
      </dgm:prSet>
      <dgm:spPr/>
    </dgm:pt>
    <dgm:pt modelId="{46A8ADA6-BAE7-4133-B954-F281B82F1BCD}" type="pres">
      <dgm:prSet presAssocID="{14CA9739-9798-4879-834E-E11FBE42AB4B}" presName="wedge1" presStyleLbl="node1" presStyleIdx="0" presStyleCnt="3" custScaleX="121000" custScaleY="121000"/>
      <dgm:spPr/>
      <dgm:t>
        <a:bodyPr/>
        <a:lstStyle/>
        <a:p>
          <a:endParaRPr lang="cs-CZ"/>
        </a:p>
      </dgm:t>
    </dgm:pt>
    <dgm:pt modelId="{C5F2A6AD-C94B-4B1A-BC75-9A45BA4EAFD7}" type="pres">
      <dgm:prSet presAssocID="{14CA9739-9798-4879-834E-E11FBE42AB4B}" presName="dummy1a" presStyleCnt="0"/>
      <dgm:spPr/>
    </dgm:pt>
    <dgm:pt modelId="{F007F68F-E718-48D6-BECA-C6AE9088A50B}" type="pres">
      <dgm:prSet presAssocID="{14CA9739-9798-4879-834E-E11FBE42AB4B}" presName="dummy1b" presStyleCnt="0"/>
      <dgm:spPr/>
    </dgm:pt>
    <dgm:pt modelId="{DC189CD5-2AB2-40AB-B00E-F8490410E6A2}" type="pres">
      <dgm:prSet presAssocID="{14CA9739-9798-4879-834E-E11FBE42AB4B}" presName="wedge1Tx" presStyleLbl="node1" presStyleIdx="0" presStyleCnt="3">
        <dgm:presLayoutVars>
          <dgm:chMax val="0"/>
          <dgm:chPref val="0"/>
          <dgm:bulletEnabled val="1"/>
        </dgm:presLayoutVars>
      </dgm:prSet>
      <dgm:spPr/>
      <dgm:t>
        <a:bodyPr/>
        <a:lstStyle/>
        <a:p>
          <a:endParaRPr lang="cs-CZ"/>
        </a:p>
      </dgm:t>
    </dgm:pt>
    <dgm:pt modelId="{932F568D-A119-4269-BFD6-A6E016206D29}" type="pres">
      <dgm:prSet presAssocID="{14CA9739-9798-4879-834E-E11FBE42AB4B}" presName="wedge2" presStyleLbl="node1" presStyleIdx="1" presStyleCnt="3" custScaleX="121000" custScaleY="121000"/>
      <dgm:spPr/>
      <dgm:t>
        <a:bodyPr/>
        <a:lstStyle/>
        <a:p>
          <a:endParaRPr lang="cs-CZ"/>
        </a:p>
      </dgm:t>
    </dgm:pt>
    <dgm:pt modelId="{C07B4D63-30C0-4627-A348-6761AA9B71D0}" type="pres">
      <dgm:prSet presAssocID="{14CA9739-9798-4879-834E-E11FBE42AB4B}" presName="dummy2a" presStyleCnt="0"/>
      <dgm:spPr/>
    </dgm:pt>
    <dgm:pt modelId="{A70F6C19-0387-48DB-AAD1-B4FB069EA98D}" type="pres">
      <dgm:prSet presAssocID="{14CA9739-9798-4879-834E-E11FBE42AB4B}" presName="dummy2b" presStyleCnt="0"/>
      <dgm:spPr/>
    </dgm:pt>
    <dgm:pt modelId="{0C7D94D7-4F67-476B-A9C2-775072F949AB}" type="pres">
      <dgm:prSet presAssocID="{14CA9739-9798-4879-834E-E11FBE42AB4B}" presName="wedge2Tx" presStyleLbl="node1" presStyleIdx="1" presStyleCnt="3">
        <dgm:presLayoutVars>
          <dgm:chMax val="0"/>
          <dgm:chPref val="0"/>
          <dgm:bulletEnabled val="1"/>
        </dgm:presLayoutVars>
      </dgm:prSet>
      <dgm:spPr/>
      <dgm:t>
        <a:bodyPr/>
        <a:lstStyle/>
        <a:p>
          <a:endParaRPr lang="cs-CZ"/>
        </a:p>
      </dgm:t>
    </dgm:pt>
    <dgm:pt modelId="{5CF74B2F-EB75-4ED3-92A3-DB75A384EC8C}" type="pres">
      <dgm:prSet presAssocID="{14CA9739-9798-4879-834E-E11FBE42AB4B}" presName="wedge3" presStyleLbl="node1" presStyleIdx="2" presStyleCnt="3" custScaleX="127736" custScaleY="128398"/>
      <dgm:spPr/>
      <dgm:t>
        <a:bodyPr/>
        <a:lstStyle/>
        <a:p>
          <a:endParaRPr lang="cs-CZ"/>
        </a:p>
      </dgm:t>
    </dgm:pt>
    <dgm:pt modelId="{460482A6-6563-4884-B6C4-4550A73A8238}" type="pres">
      <dgm:prSet presAssocID="{14CA9739-9798-4879-834E-E11FBE42AB4B}" presName="dummy3a" presStyleCnt="0"/>
      <dgm:spPr/>
    </dgm:pt>
    <dgm:pt modelId="{158EB331-204D-4259-9D96-0C292DE9FA96}" type="pres">
      <dgm:prSet presAssocID="{14CA9739-9798-4879-834E-E11FBE42AB4B}" presName="dummy3b" presStyleCnt="0"/>
      <dgm:spPr/>
    </dgm:pt>
    <dgm:pt modelId="{111A586F-5118-4C89-9162-31189F78594B}" type="pres">
      <dgm:prSet presAssocID="{14CA9739-9798-4879-834E-E11FBE42AB4B}" presName="wedge3Tx" presStyleLbl="node1" presStyleIdx="2" presStyleCnt="3">
        <dgm:presLayoutVars>
          <dgm:chMax val="0"/>
          <dgm:chPref val="0"/>
          <dgm:bulletEnabled val="1"/>
        </dgm:presLayoutVars>
      </dgm:prSet>
      <dgm:spPr/>
      <dgm:t>
        <a:bodyPr/>
        <a:lstStyle/>
        <a:p>
          <a:endParaRPr lang="cs-CZ"/>
        </a:p>
      </dgm:t>
    </dgm:pt>
    <dgm:pt modelId="{03595E28-54DE-4D19-94F4-156ADE1452F5}" type="pres">
      <dgm:prSet presAssocID="{7185044E-9B88-4DC9-86E3-7AC470B8497C}" presName="arrowWedge1" presStyleLbl="fgSibTrans2D1" presStyleIdx="0" presStyleCnt="3" custScaleX="121000" custScaleY="121000"/>
      <dgm:spPr/>
    </dgm:pt>
    <dgm:pt modelId="{84C9968E-AAF7-4B0D-8E22-73640992547A}" type="pres">
      <dgm:prSet presAssocID="{EB0D1B82-08E7-4EED-BFB0-506A4247912C}" presName="arrowWedge2" presStyleLbl="fgSibTrans2D1" presStyleIdx="1" presStyleCnt="3" custScaleX="121000" custScaleY="121000"/>
      <dgm:spPr/>
    </dgm:pt>
    <dgm:pt modelId="{78A04C40-D00D-47E5-9EC8-4D7BBB987282}" type="pres">
      <dgm:prSet presAssocID="{D55DF54F-50F0-47A2-9AC9-F846982B2EAE}" presName="arrowWedge3" presStyleLbl="fgSibTrans2D1" presStyleIdx="2" presStyleCnt="3" custScaleX="121000" custScaleY="121000" custLinFactNeighborX="-1226" custLinFactNeighborY="-1230"/>
      <dgm:spPr/>
    </dgm:pt>
  </dgm:ptLst>
  <dgm:cxnLst>
    <dgm:cxn modelId="{F3239BB7-B427-4B52-BBF4-5EAE9EC9883A}" type="presOf" srcId="{01E01DFC-D935-49A8-BB33-3D87098F5720}" destId="{46A8ADA6-BAE7-4133-B954-F281B82F1BCD}" srcOrd="0" destOrd="0" presId="urn:microsoft.com/office/officeart/2005/8/layout/cycle8"/>
    <dgm:cxn modelId="{368750AE-8FAB-4322-BE03-02CE0FC8589F}" type="presOf" srcId="{7D98BED6-B36B-4FBD-BB3C-18FCD78127EA}" destId="{932F568D-A119-4269-BFD6-A6E016206D29}" srcOrd="0" destOrd="0" presId="urn:microsoft.com/office/officeart/2005/8/layout/cycle8"/>
    <dgm:cxn modelId="{69646066-33D3-4B4A-B1F9-13DAF5741417}" srcId="{14CA9739-9798-4879-834E-E11FBE42AB4B}" destId="{01E01DFC-D935-49A8-BB33-3D87098F5720}" srcOrd="0" destOrd="0" parTransId="{A5F2FF79-79B4-414E-B8F5-ABB39515EEEE}" sibTransId="{7185044E-9B88-4DC9-86E3-7AC470B8497C}"/>
    <dgm:cxn modelId="{7469D929-EE3E-4CF7-847F-1E7B84325863}" type="presOf" srcId="{7D98BED6-B36B-4FBD-BB3C-18FCD78127EA}" destId="{0C7D94D7-4F67-476B-A9C2-775072F949AB}" srcOrd="1" destOrd="0" presId="urn:microsoft.com/office/officeart/2005/8/layout/cycle8"/>
    <dgm:cxn modelId="{B5D7A730-E16A-4B54-9B9A-5DC4E637C206}" type="presOf" srcId="{480DCBE1-E75C-4F85-A36A-3FFC3BB092DF}" destId="{111A586F-5118-4C89-9162-31189F78594B}" srcOrd="1" destOrd="0" presId="urn:microsoft.com/office/officeart/2005/8/layout/cycle8"/>
    <dgm:cxn modelId="{D620AF5C-0E66-40EC-A56B-7EBE6E3E4082}" type="presOf" srcId="{01E01DFC-D935-49A8-BB33-3D87098F5720}" destId="{DC189CD5-2AB2-40AB-B00E-F8490410E6A2}" srcOrd="1" destOrd="0" presId="urn:microsoft.com/office/officeart/2005/8/layout/cycle8"/>
    <dgm:cxn modelId="{B36DB5BD-69C2-4BD4-8F7E-7BFA6A304F9D}" type="presOf" srcId="{480DCBE1-E75C-4F85-A36A-3FFC3BB092DF}" destId="{5CF74B2F-EB75-4ED3-92A3-DB75A384EC8C}" srcOrd="0" destOrd="0" presId="urn:microsoft.com/office/officeart/2005/8/layout/cycle8"/>
    <dgm:cxn modelId="{CBAF25FF-A677-45BB-884A-A827CA410CBF}" srcId="{14CA9739-9798-4879-834E-E11FBE42AB4B}" destId="{480DCBE1-E75C-4F85-A36A-3FFC3BB092DF}" srcOrd="2" destOrd="0" parTransId="{C40C3DF7-16B6-42F5-B381-84CFFB871D56}" sibTransId="{D55DF54F-50F0-47A2-9AC9-F846982B2EAE}"/>
    <dgm:cxn modelId="{622908E0-0717-414A-A2D9-49BB2A938F01}" type="presOf" srcId="{14CA9739-9798-4879-834E-E11FBE42AB4B}" destId="{561FF240-7DB5-4561-867B-397807BDA301}" srcOrd="0" destOrd="0" presId="urn:microsoft.com/office/officeart/2005/8/layout/cycle8"/>
    <dgm:cxn modelId="{CADD2189-791E-49DF-A60C-EAACE1FA3AFD}" srcId="{14CA9739-9798-4879-834E-E11FBE42AB4B}" destId="{7D98BED6-B36B-4FBD-BB3C-18FCD78127EA}" srcOrd="1" destOrd="0" parTransId="{923FAD6E-8DD4-4D03-9151-E554BD9119D0}" sibTransId="{EB0D1B82-08E7-4EED-BFB0-506A4247912C}"/>
    <dgm:cxn modelId="{A0A00EA6-44C2-4809-BD34-00C1A09CD209}" type="presParOf" srcId="{561FF240-7DB5-4561-867B-397807BDA301}" destId="{46A8ADA6-BAE7-4133-B954-F281B82F1BCD}" srcOrd="0" destOrd="0" presId="urn:microsoft.com/office/officeart/2005/8/layout/cycle8"/>
    <dgm:cxn modelId="{D782FCE2-B194-4E34-868C-ECE505CB448E}" type="presParOf" srcId="{561FF240-7DB5-4561-867B-397807BDA301}" destId="{C5F2A6AD-C94B-4B1A-BC75-9A45BA4EAFD7}" srcOrd="1" destOrd="0" presId="urn:microsoft.com/office/officeart/2005/8/layout/cycle8"/>
    <dgm:cxn modelId="{AE5EEFE5-8BE8-4306-8BB7-4E05EE7EAB50}" type="presParOf" srcId="{561FF240-7DB5-4561-867B-397807BDA301}" destId="{F007F68F-E718-48D6-BECA-C6AE9088A50B}" srcOrd="2" destOrd="0" presId="urn:microsoft.com/office/officeart/2005/8/layout/cycle8"/>
    <dgm:cxn modelId="{F298DAE3-65EF-4333-B794-6238199C4028}" type="presParOf" srcId="{561FF240-7DB5-4561-867B-397807BDA301}" destId="{DC189CD5-2AB2-40AB-B00E-F8490410E6A2}" srcOrd="3" destOrd="0" presId="urn:microsoft.com/office/officeart/2005/8/layout/cycle8"/>
    <dgm:cxn modelId="{FAF3E745-9BB7-46A4-A028-B9784CC6F6EA}" type="presParOf" srcId="{561FF240-7DB5-4561-867B-397807BDA301}" destId="{932F568D-A119-4269-BFD6-A6E016206D29}" srcOrd="4" destOrd="0" presId="urn:microsoft.com/office/officeart/2005/8/layout/cycle8"/>
    <dgm:cxn modelId="{C4CB3A4F-8022-4C21-A574-4EA65C5958E8}" type="presParOf" srcId="{561FF240-7DB5-4561-867B-397807BDA301}" destId="{C07B4D63-30C0-4627-A348-6761AA9B71D0}" srcOrd="5" destOrd="0" presId="urn:microsoft.com/office/officeart/2005/8/layout/cycle8"/>
    <dgm:cxn modelId="{0CE679BC-4279-40DE-807A-E12B1426C33C}" type="presParOf" srcId="{561FF240-7DB5-4561-867B-397807BDA301}" destId="{A70F6C19-0387-48DB-AAD1-B4FB069EA98D}" srcOrd="6" destOrd="0" presId="urn:microsoft.com/office/officeart/2005/8/layout/cycle8"/>
    <dgm:cxn modelId="{9A7A1244-B035-4FF8-8ED3-0F2EAE5A44D9}" type="presParOf" srcId="{561FF240-7DB5-4561-867B-397807BDA301}" destId="{0C7D94D7-4F67-476B-A9C2-775072F949AB}" srcOrd="7" destOrd="0" presId="urn:microsoft.com/office/officeart/2005/8/layout/cycle8"/>
    <dgm:cxn modelId="{755CE09C-125D-43E2-9BDD-7F0957AA3261}" type="presParOf" srcId="{561FF240-7DB5-4561-867B-397807BDA301}" destId="{5CF74B2F-EB75-4ED3-92A3-DB75A384EC8C}" srcOrd="8" destOrd="0" presId="urn:microsoft.com/office/officeart/2005/8/layout/cycle8"/>
    <dgm:cxn modelId="{2A92402C-31C1-44E4-9DF5-929409DFD810}" type="presParOf" srcId="{561FF240-7DB5-4561-867B-397807BDA301}" destId="{460482A6-6563-4884-B6C4-4550A73A8238}" srcOrd="9" destOrd="0" presId="urn:microsoft.com/office/officeart/2005/8/layout/cycle8"/>
    <dgm:cxn modelId="{5EB560CF-D843-4D1F-9781-81F99D3E0EB5}" type="presParOf" srcId="{561FF240-7DB5-4561-867B-397807BDA301}" destId="{158EB331-204D-4259-9D96-0C292DE9FA96}" srcOrd="10" destOrd="0" presId="urn:microsoft.com/office/officeart/2005/8/layout/cycle8"/>
    <dgm:cxn modelId="{286A29B0-CC0B-44A3-B1CB-CFF8F117409A}" type="presParOf" srcId="{561FF240-7DB5-4561-867B-397807BDA301}" destId="{111A586F-5118-4C89-9162-31189F78594B}" srcOrd="11" destOrd="0" presId="urn:microsoft.com/office/officeart/2005/8/layout/cycle8"/>
    <dgm:cxn modelId="{9D867C34-6B0B-4FE0-A071-2A6258068A38}" type="presParOf" srcId="{561FF240-7DB5-4561-867B-397807BDA301}" destId="{03595E28-54DE-4D19-94F4-156ADE1452F5}" srcOrd="12" destOrd="0" presId="urn:microsoft.com/office/officeart/2005/8/layout/cycle8"/>
    <dgm:cxn modelId="{9F8EB838-2D9D-4E0C-BCA3-ADFFA017427D}" type="presParOf" srcId="{561FF240-7DB5-4561-867B-397807BDA301}" destId="{84C9968E-AAF7-4B0D-8E22-73640992547A}" srcOrd="13" destOrd="0" presId="urn:microsoft.com/office/officeart/2005/8/layout/cycle8"/>
    <dgm:cxn modelId="{40B778D7-D4FC-427D-893E-C334D4E20487}" type="presParOf" srcId="{561FF240-7DB5-4561-867B-397807BDA301}" destId="{78A04C40-D00D-47E5-9EC8-4D7BBB987282}" srcOrd="14" destOrd="0" presId="urn:microsoft.com/office/officeart/2005/8/layout/cycle8"/>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81B3FA-2BA5-4EEF-8B88-B368A6EC1261}" type="doc">
      <dgm:prSet loTypeId="urn:microsoft.com/office/officeart/2009/layout/CircleArrowProcess" loCatId="cycle" qsTypeId="urn:microsoft.com/office/officeart/2005/8/quickstyle/simple1#3" qsCatId="simple" csTypeId="urn:microsoft.com/office/officeart/2005/8/colors/accent1_2#3" csCatId="accent1" phldr="1"/>
      <dgm:spPr/>
      <dgm:t>
        <a:bodyPr/>
        <a:lstStyle/>
        <a:p>
          <a:endParaRPr lang="cs-CZ"/>
        </a:p>
      </dgm:t>
    </dgm:pt>
    <dgm:pt modelId="{7E17E3E8-5379-4ACD-B6BB-CFAE4A992D0C}">
      <dgm:prSet phldrT="[Text]" custT="1"/>
      <dgm:spPr/>
      <dgm:t>
        <a:bodyPr/>
        <a:lstStyle/>
        <a:p>
          <a:r>
            <a:rPr lang="cs-CZ" sz="2000" b="1" dirty="0" err="1" smtClean="0">
              <a:solidFill>
                <a:schemeClr val="tx2">
                  <a:lumMod val="75000"/>
                </a:schemeClr>
              </a:solidFill>
            </a:rPr>
            <a:t>Transparency</a:t>
          </a:r>
          <a:r>
            <a:rPr lang="cs-CZ" sz="2000" b="1" dirty="0" smtClean="0">
              <a:solidFill>
                <a:schemeClr val="tx2">
                  <a:lumMod val="75000"/>
                </a:schemeClr>
              </a:solidFill>
            </a:rPr>
            <a:t>	</a:t>
          </a:r>
          <a:endParaRPr lang="cs-CZ" sz="2000" b="1" dirty="0">
            <a:solidFill>
              <a:schemeClr val="tx2">
                <a:lumMod val="75000"/>
              </a:schemeClr>
            </a:solidFill>
          </a:endParaRPr>
        </a:p>
      </dgm:t>
    </dgm:pt>
    <dgm:pt modelId="{46D6CEA8-6345-44DA-96F2-2EF93E0EE0E6}" type="parTrans" cxnId="{D217346E-8E9A-41C7-BEDD-9694718B7EE8}">
      <dgm:prSet/>
      <dgm:spPr/>
      <dgm:t>
        <a:bodyPr/>
        <a:lstStyle/>
        <a:p>
          <a:endParaRPr lang="cs-CZ"/>
        </a:p>
      </dgm:t>
    </dgm:pt>
    <dgm:pt modelId="{6E6E2099-9D60-46E5-9384-F8FE936178FE}" type="sibTrans" cxnId="{D217346E-8E9A-41C7-BEDD-9694718B7EE8}">
      <dgm:prSet/>
      <dgm:spPr/>
      <dgm:t>
        <a:bodyPr/>
        <a:lstStyle/>
        <a:p>
          <a:endParaRPr lang="cs-CZ"/>
        </a:p>
      </dgm:t>
    </dgm:pt>
    <dgm:pt modelId="{6570A968-DC20-4B1B-A39A-0D43A1AB07CF}">
      <dgm:prSet phldrT="[Text]"/>
      <dgm:spPr/>
      <dgm:t>
        <a:bodyPr/>
        <a:lstStyle/>
        <a:p>
          <a:r>
            <a:rPr lang="cs-CZ" b="1" dirty="0" smtClean="0">
              <a:solidFill>
                <a:schemeClr val="tx2">
                  <a:lumMod val="75000"/>
                </a:schemeClr>
              </a:solidFill>
            </a:rPr>
            <a:t>Fair Tax </a:t>
          </a:r>
          <a:r>
            <a:rPr lang="cs-CZ" b="1" dirty="0" err="1" smtClean="0">
              <a:solidFill>
                <a:schemeClr val="tx2">
                  <a:lumMod val="75000"/>
                </a:schemeClr>
              </a:solidFill>
            </a:rPr>
            <a:t>Competition</a:t>
          </a:r>
          <a:endParaRPr lang="cs-CZ" b="1" dirty="0">
            <a:solidFill>
              <a:schemeClr val="tx2">
                <a:lumMod val="75000"/>
              </a:schemeClr>
            </a:solidFill>
          </a:endParaRPr>
        </a:p>
      </dgm:t>
    </dgm:pt>
    <dgm:pt modelId="{51C3D690-B17B-4A4A-B45A-89338734954E}" type="parTrans" cxnId="{94064967-40A8-48F6-8F4E-EC735568711F}">
      <dgm:prSet/>
      <dgm:spPr/>
      <dgm:t>
        <a:bodyPr/>
        <a:lstStyle/>
        <a:p>
          <a:endParaRPr lang="cs-CZ"/>
        </a:p>
      </dgm:t>
    </dgm:pt>
    <dgm:pt modelId="{6C019B3D-53A5-41D9-AC83-FA4190C5B002}" type="sibTrans" cxnId="{94064967-40A8-48F6-8F4E-EC735568711F}">
      <dgm:prSet/>
      <dgm:spPr/>
      <dgm:t>
        <a:bodyPr/>
        <a:lstStyle/>
        <a:p>
          <a:endParaRPr lang="cs-CZ"/>
        </a:p>
      </dgm:t>
    </dgm:pt>
    <dgm:pt modelId="{C41099BA-DBB7-47CF-BEDD-7EF3E7180E08}">
      <dgm:prSet phldrT="[Text]" custT="1"/>
      <dgm:spPr/>
      <dgm:t>
        <a:bodyPr/>
        <a:lstStyle/>
        <a:p>
          <a:r>
            <a:rPr lang="cs-CZ" sz="2000" b="1" dirty="0" smtClean="0">
              <a:solidFill>
                <a:schemeClr val="tx2">
                  <a:lumMod val="75000"/>
                </a:schemeClr>
              </a:solidFill>
            </a:rPr>
            <a:t>Exchange </a:t>
          </a:r>
          <a:r>
            <a:rPr lang="cs-CZ" sz="2000" b="1" dirty="0" err="1" smtClean="0">
              <a:solidFill>
                <a:schemeClr val="tx2">
                  <a:lumMod val="75000"/>
                </a:schemeClr>
              </a:solidFill>
            </a:rPr>
            <a:t>of</a:t>
          </a:r>
          <a:r>
            <a:rPr lang="cs-CZ" sz="2000" b="1" dirty="0" smtClean="0">
              <a:solidFill>
                <a:schemeClr val="tx2">
                  <a:lumMod val="75000"/>
                </a:schemeClr>
              </a:solidFill>
            </a:rPr>
            <a:t> </a:t>
          </a:r>
          <a:r>
            <a:rPr lang="cs-CZ" sz="2000" b="1" dirty="0" err="1" smtClean="0">
              <a:solidFill>
                <a:schemeClr val="tx2">
                  <a:lumMod val="75000"/>
                </a:schemeClr>
              </a:solidFill>
            </a:rPr>
            <a:t>information</a:t>
          </a:r>
          <a:endParaRPr lang="cs-CZ" sz="2000" b="1" dirty="0">
            <a:solidFill>
              <a:schemeClr val="tx2">
                <a:lumMod val="75000"/>
              </a:schemeClr>
            </a:solidFill>
          </a:endParaRPr>
        </a:p>
      </dgm:t>
    </dgm:pt>
    <dgm:pt modelId="{37842BDE-CE7F-4778-9A43-08AC8DFF895D}" type="parTrans" cxnId="{D4417B65-024B-4718-B8F2-739BF2CB2944}">
      <dgm:prSet/>
      <dgm:spPr/>
      <dgm:t>
        <a:bodyPr/>
        <a:lstStyle/>
        <a:p>
          <a:endParaRPr lang="cs-CZ"/>
        </a:p>
      </dgm:t>
    </dgm:pt>
    <dgm:pt modelId="{3A6CDEB3-3806-4F38-924E-A7A44AB8EB2D}" type="sibTrans" cxnId="{D4417B65-024B-4718-B8F2-739BF2CB2944}">
      <dgm:prSet/>
      <dgm:spPr/>
      <dgm:t>
        <a:bodyPr/>
        <a:lstStyle/>
        <a:p>
          <a:endParaRPr lang="cs-CZ"/>
        </a:p>
      </dgm:t>
    </dgm:pt>
    <dgm:pt modelId="{9D37ED14-2D9C-43B6-AD0C-3AF228D76CA9}" type="pres">
      <dgm:prSet presAssocID="{2681B3FA-2BA5-4EEF-8B88-B368A6EC1261}" presName="Name0" presStyleCnt="0">
        <dgm:presLayoutVars>
          <dgm:chMax val="7"/>
          <dgm:chPref val="7"/>
          <dgm:dir/>
          <dgm:animLvl val="lvl"/>
        </dgm:presLayoutVars>
      </dgm:prSet>
      <dgm:spPr/>
      <dgm:t>
        <a:bodyPr/>
        <a:lstStyle/>
        <a:p>
          <a:endParaRPr lang="cs-CZ"/>
        </a:p>
      </dgm:t>
    </dgm:pt>
    <dgm:pt modelId="{0C4CAC02-4AE0-4AEF-BB1E-65512F73EE36}" type="pres">
      <dgm:prSet presAssocID="{7E17E3E8-5379-4ACD-B6BB-CFAE4A992D0C}" presName="Accent1" presStyleCnt="0"/>
      <dgm:spPr/>
    </dgm:pt>
    <dgm:pt modelId="{79A9C135-553F-4E4D-B8CA-8E0648AEE367}" type="pres">
      <dgm:prSet presAssocID="{7E17E3E8-5379-4ACD-B6BB-CFAE4A992D0C}" presName="Accent" presStyleLbl="node1" presStyleIdx="0" presStyleCnt="3"/>
      <dgm:spPr/>
    </dgm:pt>
    <dgm:pt modelId="{3D6E8F69-9830-4767-AB95-AE08C7BD69FF}" type="pres">
      <dgm:prSet presAssocID="{7E17E3E8-5379-4ACD-B6BB-CFAE4A992D0C}" presName="Parent1" presStyleLbl="revTx" presStyleIdx="0" presStyleCnt="3" custScaleX="156385" custScaleY="76413" custLinFactNeighborX="9269" custLinFactNeighborY="-2068">
        <dgm:presLayoutVars>
          <dgm:chMax val="1"/>
          <dgm:chPref val="1"/>
          <dgm:bulletEnabled val="1"/>
        </dgm:presLayoutVars>
      </dgm:prSet>
      <dgm:spPr/>
      <dgm:t>
        <a:bodyPr/>
        <a:lstStyle/>
        <a:p>
          <a:endParaRPr lang="cs-CZ"/>
        </a:p>
      </dgm:t>
    </dgm:pt>
    <dgm:pt modelId="{DC9F632E-6E42-4372-8052-67614E4EEB76}" type="pres">
      <dgm:prSet presAssocID="{6570A968-DC20-4B1B-A39A-0D43A1AB07CF}" presName="Accent2" presStyleCnt="0"/>
      <dgm:spPr/>
    </dgm:pt>
    <dgm:pt modelId="{A3FB250B-7CF9-41B8-9D38-97A705EA5E3B}" type="pres">
      <dgm:prSet presAssocID="{6570A968-DC20-4B1B-A39A-0D43A1AB07CF}" presName="Accent" presStyleLbl="node1" presStyleIdx="1" presStyleCnt="3"/>
      <dgm:spPr/>
    </dgm:pt>
    <dgm:pt modelId="{8A514910-C714-4922-BB2F-2954B50A4BB8}" type="pres">
      <dgm:prSet presAssocID="{6570A968-DC20-4B1B-A39A-0D43A1AB07CF}" presName="Parent2" presStyleLbl="revTx" presStyleIdx="1" presStyleCnt="3">
        <dgm:presLayoutVars>
          <dgm:chMax val="1"/>
          <dgm:chPref val="1"/>
          <dgm:bulletEnabled val="1"/>
        </dgm:presLayoutVars>
      </dgm:prSet>
      <dgm:spPr/>
      <dgm:t>
        <a:bodyPr/>
        <a:lstStyle/>
        <a:p>
          <a:endParaRPr lang="cs-CZ"/>
        </a:p>
      </dgm:t>
    </dgm:pt>
    <dgm:pt modelId="{C03FB8FF-F8CD-437F-B839-13773D16448F}" type="pres">
      <dgm:prSet presAssocID="{C41099BA-DBB7-47CF-BEDD-7EF3E7180E08}" presName="Accent3" presStyleCnt="0"/>
      <dgm:spPr/>
    </dgm:pt>
    <dgm:pt modelId="{13E2D9FD-4398-4669-9F0A-ACA241073A62}" type="pres">
      <dgm:prSet presAssocID="{C41099BA-DBB7-47CF-BEDD-7EF3E7180E08}" presName="Accent" presStyleLbl="node1" presStyleIdx="2" presStyleCnt="3"/>
      <dgm:spPr/>
    </dgm:pt>
    <dgm:pt modelId="{50706328-9D14-4CB7-8E7E-935D5D743C7D}" type="pres">
      <dgm:prSet presAssocID="{C41099BA-DBB7-47CF-BEDD-7EF3E7180E08}" presName="Parent3" presStyleLbl="revTx" presStyleIdx="2" presStyleCnt="3">
        <dgm:presLayoutVars>
          <dgm:chMax val="1"/>
          <dgm:chPref val="1"/>
          <dgm:bulletEnabled val="1"/>
        </dgm:presLayoutVars>
      </dgm:prSet>
      <dgm:spPr/>
      <dgm:t>
        <a:bodyPr/>
        <a:lstStyle/>
        <a:p>
          <a:endParaRPr lang="cs-CZ"/>
        </a:p>
      </dgm:t>
    </dgm:pt>
  </dgm:ptLst>
  <dgm:cxnLst>
    <dgm:cxn modelId="{D217346E-8E9A-41C7-BEDD-9694718B7EE8}" srcId="{2681B3FA-2BA5-4EEF-8B88-B368A6EC1261}" destId="{7E17E3E8-5379-4ACD-B6BB-CFAE4A992D0C}" srcOrd="0" destOrd="0" parTransId="{46D6CEA8-6345-44DA-96F2-2EF93E0EE0E6}" sibTransId="{6E6E2099-9D60-46E5-9384-F8FE936178FE}"/>
    <dgm:cxn modelId="{94064967-40A8-48F6-8F4E-EC735568711F}" srcId="{2681B3FA-2BA5-4EEF-8B88-B368A6EC1261}" destId="{6570A968-DC20-4B1B-A39A-0D43A1AB07CF}" srcOrd="1" destOrd="0" parTransId="{51C3D690-B17B-4A4A-B45A-89338734954E}" sibTransId="{6C019B3D-53A5-41D9-AC83-FA4190C5B002}"/>
    <dgm:cxn modelId="{7B52A3C2-9D4A-4F01-B944-352A78445CF6}" type="presOf" srcId="{7E17E3E8-5379-4ACD-B6BB-CFAE4A992D0C}" destId="{3D6E8F69-9830-4767-AB95-AE08C7BD69FF}" srcOrd="0" destOrd="0" presId="urn:microsoft.com/office/officeart/2009/layout/CircleArrowProcess"/>
    <dgm:cxn modelId="{F7B775C3-B5C0-4604-800B-87EC97D6B514}" type="presOf" srcId="{2681B3FA-2BA5-4EEF-8B88-B368A6EC1261}" destId="{9D37ED14-2D9C-43B6-AD0C-3AF228D76CA9}" srcOrd="0" destOrd="0" presId="urn:microsoft.com/office/officeart/2009/layout/CircleArrowProcess"/>
    <dgm:cxn modelId="{F9D03908-66FE-4ECC-BDDD-88D998E1AF92}" type="presOf" srcId="{C41099BA-DBB7-47CF-BEDD-7EF3E7180E08}" destId="{50706328-9D14-4CB7-8E7E-935D5D743C7D}" srcOrd="0" destOrd="0" presId="urn:microsoft.com/office/officeart/2009/layout/CircleArrowProcess"/>
    <dgm:cxn modelId="{D4417B65-024B-4718-B8F2-739BF2CB2944}" srcId="{2681B3FA-2BA5-4EEF-8B88-B368A6EC1261}" destId="{C41099BA-DBB7-47CF-BEDD-7EF3E7180E08}" srcOrd="2" destOrd="0" parTransId="{37842BDE-CE7F-4778-9A43-08AC8DFF895D}" sibTransId="{3A6CDEB3-3806-4F38-924E-A7A44AB8EB2D}"/>
    <dgm:cxn modelId="{738E46A5-CC38-4D16-B8A7-506EF40BF47C}" type="presOf" srcId="{6570A968-DC20-4B1B-A39A-0D43A1AB07CF}" destId="{8A514910-C714-4922-BB2F-2954B50A4BB8}" srcOrd="0" destOrd="0" presId="urn:microsoft.com/office/officeart/2009/layout/CircleArrowProcess"/>
    <dgm:cxn modelId="{01F6D020-EA4E-40FD-9D37-A32E9D7FBBAC}" type="presParOf" srcId="{9D37ED14-2D9C-43B6-AD0C-3AF228D76CA9}" destId="{0C4CAC02-4AE0-4AEF-BB1E-65512F73EE36}" srcOrd="0" destOrd="0" presId="urn:microsoft.com/office/officeart/2009/layout/CircleArrowProcess"/>
    <dgm:cxn modelId="{F1F1DAF6-508A-47C9-B172-505612DD42C0}" type="presParOf" srcId="{0C4CAC02-4AE0-4AEF-BB1E-65512F73EE36}" destId="{79A9C135-553F-4E4D-B8CA-8E0648AEE367}" srcOrd="0" destOrd="0" presId="urn:microsoft.com/office/officeart/2009/layout/CircleArrowProcess"/>
    <dgm:cxn modelId="{4A2A3E9D-68F1-4CA1-AFD2-5FDBFAA6DD4D}" type="presParOf" srcId="{9D37ED14-2D9C-43B6-AD0C-3AF228D76CA9}" destId="{3D6E8F69-9830-4767-AB95-AE08C7BD69FF}" srcOrd="1" destOrd="0" presId="urn:microsoft.com/office/officeart/2009/layout/CircleArrowProcess"/>
    <dgm:cxn modelId="{66E02DDD-1E3B-4CB9-AF2B-F75DABA88465}" type="presParOf" srcId="{9D37ED14-2D9C-43B6-AD0C-3AF228D76CA9}" destId="{DC9F632E-6E42-4372-8052-67614E4EEB76}" srcOrd="2" destOrd="0" presId="urn:microsoft.com/office/officeart/2009/layout/CircleArrowProcess"/>
    <dgm:cxn modelId="{B85A27FA-BDB0-4A86-9A5F-DFFF03E358FC}" type="presParOf" srcId="{DC9F632E-6E42-4372-8052-67614E4EEB76}" destId="{A3FB250B-7CF9-41B8-9D38-97A705EA5E3B}" srcOrd="0" destOrd="0" presId="urn:microsoft.com/office/officeart/2009/layout/CircleArrowProcess"/>
    <dgm:cxn modelId="{2E127415-06C8-44F9-A7B4-6CC389E6A6FC}" type="presParOf" srcId="{9D37ED14-2D9C-43B6-AD0C-3AF228D76CA9}" destId="{8A514910-C714-4922-BB2F-2954B50A4BB8}" srcOrd="3" destOrd="0" presId="urn:microsoft.com/office/officeart/2009/layout/CircleArrowProcess"/>
    <dgm:cxn modelId="{70FD1651-5CD1-4DBB-8E67-3E9445CFDAE8}" type="presParOf" srcId="{9D37ED14-2D9C-43B6-AD0C-3AF228D76CA9}" destId="{C03FB8FF-F8CD-437F-B839-13773D16448F}" srcOrd="4" destOrd="0" presId="urn:microsoft.com/office/officeart/2009/layout/CircleArrowProcess"/>
    <dgm:cxn modelId="{9EFC8107-D8DD-4F54-ADE1-D2364D0ADBD9}" type="presParOf" srcId="{C03FB8FF-F8CD-437F-B839-13773D16448F}" destId="{13E2D9FD-4398-4669-9F0A-ACA241073A62}" srcOrd="0" destOrd="0" presId="urn:microsoft.com/office/officeart/2009/layout/CircleArrowProcess"/>
    <dgm:cxn modelId="{305B8001-521E-4312-999D-B208F6BEF92D}" type="presParOf" srcId="{9D37ED14-2D9C-43B6-AD0C-3AF228D76CA9}" destId="{50706328-9D14-4CB7-8E7E-935D5D743C7D}" srcOrd="5" destOrd="0" presId="urn:microsoft.com/office/officeart/2009/layout/CircleArrowProcess"/>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35FFD-B6DC-4FA1-B324-91F265F1971C}" type="doc">
      <dgm:prSet loTypeId="urn:microsoft.com/office/officeart/2009/3/layout/StepUpProcess" loCatId="process" qsTypeId="urn:microsoft.com/office/officeart/2005/8/quickstyle/simple1#4" qsCatId="simple" csTypeId="urn:microsoft.com/office/officeart/2005/8/colors/accent1_2#4" csCatId="accent1" phldr="1"/>
      <dgm:spPr/>
      <dgm:t>
        <a:bodyPr/>
        <a:lstStyle/>
        <a:p>
          <a:endParaRPr lang="cs-CZ"/>
        </a:p>
      </dgm:t>
    </dgm:pt>
    <dgm:pt modelId="{48261E96-768C-48AB-8EDA-71CB64C1424E}">
      <dgm:prSet phldrT="[Text]" custT="1"/>
      <dgm:spPr/>
      <dgm:t>
        <a:bodyPr/>
        <a:lstStyle/>
        <a:p>
          <a:r>
            <a:rPr lang="cs-CZ" sz="1600" b="1" dirty="0" err="1" smtClean="0"/>
            <a:t>Action</a:t>
          </a:r>
          <a:r>
            <a:rPr lang="cs-CZ" sz="1600" b="1" dirty="0" smtClean="0"/>
            <a:t> 1 </a:t>
          </a:r>
          <a:r>
            <a:rPr lang="cs-CZ" sz="1600" dirty="0" smtClean="0"/>
            <a:t>– </a:t>
          </a:r>
          <a:r>
            <a:rPr lang="cs-CZ" sz="1600" dirty="0" err="1" smtClean="0"/>
            <a:t>Address</a:t>
          </a:r>
          <a:r>
            <a:rPr lang="cs-CZ" sz="1600" dirty="0" smtClean="0"/>
            <a:t> </a:t>
          </a:r>
          <a:r>
            <a:rPr lang="cs-CZ" sz="1600" dirty="0" err="1" smtClean="0"/>
            <a:t>the</a:t>
          </a:r>
          <a:r>
            <a:rPr lang="cs-CZ" sz="1600" dirty="0" smtClean="0"/>
            <a:t> Tax </a:t>
          </a:r>
          <a:r>
            <a:rPr lang="cs-CZ" sz="1600" dirty="0" err="1" smtClean="0"/>
            <a:t>Challenges</a:t>
          </a:r>
          <a:r>
            <a:rPr lang="cs-CZ" sz="1600" dirty="0" smtClean="0"/>
            <a:t> </a:t>
          </a:r>
          <a:r>
            <a:rPr lang="cs-CZ" sz="1600" dirty="0" err="1" smtClean="0"/>
            <a:t>of</a:t>
          </a:r>
          <a:r>
            <a:rPr lang="cs-CZ" sz="1600" dirty="0" smtClean="0"/>
            <a:t> </a:t>
          </a:r>
          <a:r>
            <a:rPr lang="cs-CZ" sz="1600" dirty="0" err="1" smtClean="0"/>
            <a:t>the</a:t>
          </a:r>
          <a:r>
            <a:rPr lang="cs-CZ" sz="1600" dirty="0" smtClean="0"/>
            <a:t> Digital </a:t>
          </a:r>
          <a:r>
            <a:rPr lang="cs-CZ" sz="1600" dirty="0" err="1" smtClean="0"/>
            <a:t>Economy</a:t>
          </a:r>
          <a:endParaRPr lang="cs-CZ" sz="1600" dirty="0"/>
        </a:p>
      </dgm:t>
    </dgm:pt>
    <dgm:pt modelId="{382FA66D-BD5C-4435-8D92-4BB295F45B20}" type="parTrans" cxnId="{CD4CAC55-0C23-44B5-A304-BB35D0E28ABA}">
      <dgm:prSet/>
      <dgm:spPr/>
      <dgm:t>
        <a:bodyPr/>
        <a:lstStyle/>
        <a:p>
          <a:endParaRPr lang="cs-CZ"/>
        </a:p>
      </dgm:t>
    </dgm:pt>
    <dgm:pt modelId="{F43F5567-3133-4EFE-A721-B6B01F32DB02}" type="sibTrans" cxnId="{CD4CAC55-0C23-44B5-A304-BB35D0E28ABA}">
      <dgm:prSet/>
      <dgm:spPr/>
      <dgm:t>
        <a:bodyPr/>
        <a:lstStyle/>
        <a:p>
          <a:endParaRPr lang="cs-CZ"/>
        </a:p>
      </dgm:t>
    </dgm:pt>
    <dgm:pt modelId="{19AF7748-88F0-423F-94C2-B77DA8F373B8}">
      <dgm:prSet phldrT="[Text]" custT="1"/>
      <dgm:spPr/>
      <dgm:t>
        <a:bodyPr/>
        <a:lstStyle/>
        <a:p>
          <a:r>
            <a:rPr lang="cs-CZ" sz="1600" b="1" dirty="0" err="1" smtClean="0"/>
            <a:t>Action</a:t>
          </a:r>
          <a:r>
            <a:rPr lang="cs-CZ" sz="1600" b="1" dirty="0" smtClean="0"/>
            <a:t> 2</a:t>
          </a:r>
          <a:r>
            <a:rPr lang="cs-CZ" sz="1600" dirty="0" smtClean="0"/>
            <a:t> – </a:t>
          </a:r>
          <a:r>
            <a:rPr lang="cs-CZ" sz="1600" b="1" dirty="0" err="1" smtClean="0">
              <a:ln>
                <a:noFill/>
              </a:ln>
              <a:solidFill>
                <a:schemeClr val="tx2">
                  <a:lumMod val="75000"/>
                </a:schemeClr>
              </a:solidFill>
            </a:rPr>
            <a:t>Neutralise</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the</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Effects</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of</a:t>
          </a:r>
          <a:r>
            <a:rPr lang="cs-CZ" sz="1600" b="1" dirty="0" smtClean="0">
              <a:ln>
                <a:noFill/>
              </a:ln>
              <a:solidFill>
                <a:schemeClr val="tx2">
                  <a:lumMod val="75000"/>
                </a:schemeClr>
              </a:solidFill>
            </a:rPr>
            <a:t> Hybrid </a:t>
          </a:r>
          <a:r>
            <a:rPr lang="cs-CZ" sz="1600" b="1" dirty="0" err="1" smtClean="0">
              <a:ln>
                <a:noFill/>
              </a:ln>
              <a:solidFill>
                <a:schemeClr val="tx2">
                  <a:lumMod val="75000"/>
                </a:schemeClr>
              </a:solidFill>
            </a:rPr>
            <a:t>Mismatch</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Arrangements</a:t>
          </a:r>
          <a:endParaRPr lang="cs-CZ" sz="1600" b="1" dirty="0">
            <a:ln>
              <a:noFill/>
            </a:ln>
            <a:solidFill>
              <a:schemeClr val="tx2">
                <a:lumMod val="75000"/>
              </a:schemeClr>
            </a:solidFill>
          </a:endParaRPr>
        </a:p>
      </dgm:t>
    </dgm:pt>
    <dgm:pt modelId="{B3B3C527-993F-44BA-8016-62F3737F403E}" type="parTrans" cxnId="{8554848D-6639-4612-97DA-10F9C5774C26}">
      <dgm:prSet/>
      <dgm:spPr/>
      <dgm:t>
        <a:bodyPr/>
        <a:lstStyle/>
        <a:p>
          <a:endParaRPr lang="cs-CZ"/>
        </a:p>
      </dgm:t>
    </dgm:pt>
    <dgm:pt modelId="{CC81BF8B-E2AE-4843-844A-8EEFD7F94109}" type="sibTrans" cxnId="{8554848D-6639-4612-97DA-10F9C5774C26}">
      <dgm:prSet/>
      <dgm:spPr/>
      <dgm:t>
        <a:bodyPr/>
        <a:lstStyle/>
        <a:p>
          <a:endParaRPr lang="cs-CZ"/>
        </a:p>
      </dgm:t>
    </dgm:pt>
    <dgm:pt modelId="{66555F58-4C7C-4757-9C66-B29AA93BF64F}">
      <dgm:prSet phldrT="[Text]" custT="1"/>
      <dgm:spPr/>
      <dgm:t>
        <a:bodyPr/>
        <a:lstStyle/>
        <a:p>
          <a:r>
            <a:rPr lang="cs-CZ" sz="1600" b="1" dirty="0" err="1" smtClean="0"/>
            <a:t>Action</a:t>
          </a:r>
          <a:r>
            <a:rPr lang="cs-CZ" sz="1600" b="1" dirty="0" smtClean="0"/>
            <a:t> 3</a:t>
          </a:r>
          <a:r>
            <a:rPr lang="cs-CZ" sz="1600" dirty="0" smtClean="0"/>
            <a:t> – </a:t>
          </a:r>
          <a:r>
            <a:rPr lang="cs-CZ" sz="1600" b="1" dirty="0" err="1" smtClean="0">
              <a:ln>
                <a:noFill/>
              </a:ln>
              <a:solidFill>
                <a:schemeClr val="tx2">
                  <a:lumMod val="75000"/>
                </a:schemeClr>
              </a:solidFill>
            </a:rPr>
            <a:t>Strenghten</a:t>
          </a:r>
          <a:r>
            <a:rPr lang="cs-CZ" sz="1600" b="1" dirty="0" smtClean="0">
              <a:ln>
                <a:noFill/>
              </a:ln>
              <a:solidFill>
                <a:schemeClr val="tx2">
                  <a:lumMod val="75000"/>
                </a:schemeClr>
              </a:solidFill>
            </a:rPr>
            <a:t> CFC </a:t>
          </a:r>
          <a:r>
            <a:rPr lang="cs-CZ" sz="1600" b="1" dirty="0" err="1" smtClean="0">
              <a:ln>
                <a:noFill/>
              </a:ln>
              <a:solidFill>
                <a:schemeClr val="tx2">
                  <a:lumMod val="75000"/>
                </a:schemeClr>
              </a:solidFill>
            </a:rPr>
            <a:t>Rules</a:t>
          </a:r>
          <a:endParaRPr lang="cs-CZ" sz="1600" b="1" dirty="0">
            <a:ln>
              <a:noFill/>
            </a:ln>
            <a:solidFill>
              <a:schemeClr val="tx2">
                <a:lumMod val="75000"/>
              </a:schemeClr>
            </a:solidFill>
          </a:endParaRPr>
        </a:p>
      </dgm:t>
    </dgm:pt>
    <dgm:pt modelId="{E2070CD5-45DB-4329-B8B3-2F0E4ED9CBB4}" type="parTrans" cxnId="{B0276678-6A2C-4E9B-B7D7-F292DAF1BB22}">
      <dgm:prSet/>
      <dgm:spPr/>
      <dgm:t>
        <a:bodyPr/>
        <a:lstStyle/>
        <a:p>
          <a:endParaRPr lang="cs-CZ"/>
        </a:p>
      </dgm:t>
    </dgm:pt>
    <dgm:pt modelId="{7FA1AB8E-3692-4FE8-9BA6-0C4C43343840}" type="sibTrans" cxnId="{B0276678-6A2C-4E9B-B7D7-F292DAF1BB22}">
      <dgm:prSet/>
      <dgm:spPr/>
      <dgm:t>
        <a:bodyPr/>
        <a:lstStyle/>
        <a:p>
          <a:endParaRPr lang="cs-CZ"/>
        </a:p>
      </dgm:t>
    </dgm:pt>
    <dgm:pt modelId="{B6803215-86CC-4837-98BA-CFCA0A6B77AB}">
      <dgm:prSet custT="1"/>
      <dgm:spPr/>
      <dgm:t>
        <a:bodyPr/>
        <a:lstStyle/>
        <a:p>
          <a:r>
            <a:rPr lang="cs-CZ" sz="1600" b="1" dirty="0" err="1" smtClean="0"/>
            <a:t>Action</a:t>
          </a:r>
          <a:r>
            <a:rPr lang="cs-CZ" sz="1600" b="1" dirty="0" smtClean="0"/>
            <a:t> 4</a:t>
          </a:r>
          <a:r>
            <a:rPr lang="cs-CZ" sz="1600" dirty="0" smtClean="0"/>
            <a:t> – </a:t>
          </a:r>
          <a:r>
            <a:rPr lang="cs-CZ" sz="1600" b="1" dirty="0" smtClean="0">
              <a:ln>
                <a:noFill/>
              </a:ln>
              <a:solidFill>
                <a:schemeClr val="tx2">
                  <a:lumMod val="75000"/>
                </a:schemeClr>
              </a:solidFill>
            </a:rPr>
            <a:t>Limit Base </a:t>
          </a:r>
          <a:r>
            <a:rPr lang="cs-CZ" sz="1600" b="1" dirty="0" err="1" smtClean="0">
              <a:ln>
                <a:noFill/>
              </a:ln>
              <a:solidFill>
                <a:schemeClr val="tx2">
                  <a:lumMod val="75000"/>
                </a:schemeClr>
              </a:solidFill>
            </a:rPr>
            <a:t>Erosion</a:t>
          </a:r>
          <a:r>
            <a:rPr lang="cs-CZ" sz="1600" b="1" dirty="0" smtClean="0">
              <a:ln>
                <a:noFill/>
              </a:ln>
              <a:solidFill>
                <a:schemeClr val="tx2">
                  <a:lumMod val="75000"/>
                </a:schemeClr>
              </a:solidFill>
            </a:rPr>
            <a:t> via </a:t>
          </a:r>
          <a:r>
            <a:rPr lang="cs-CZ" sz="1600" b="1" dirty="0" err="1" smtClean="0">
              <a:ln>
                <a:noFill/>
              </a:ln>
              <a:solidFill>
                <a:schemeClr val="tx2">
                  <a:lumMod val="75000"/>
                </a:schemeClr>
              </a:solidFill>
            </a:rPr>
            <a:t>Interest</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Deductions</a:t>
          </a:r>
          <a:r>
            <a:rPr lang="cs-CZ" sz="1600" b="1" dirty="0" smtClean="0">
              <a:ln>
                <a:noFill/>
              </a:ln>
              <a:solidFill>
                <a:schemeClr val="tx2">
                  <a:lumMod val="75000"/>
                </a:schemeClr>
              </a:solidFill>
            </a:rPr>
            <a:t> and </a:t>
          </a:r>
          <a:r>
            <a:rPr lang="cs-CZ" sz="1600" b="1" dirty="0" err="1" smtClean="0">
              <a:ln>
                <a:noFill/>
              </a:ln>
              <a:solidFill>
                <a:schemeClr val="tx2">
                  <a:lumMod val="75000"/>
                </a:schemeClr>
              </a:solidFill>
            </a:rPr>
            <a:t>Other</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Financial</a:t>
          </a:r>
          <a:r>
            <a:rPr lang="cs-CZ" sz="1600" b="1" dirty="0" smtClean="0">
              <a:ln>
                <a:noFill/>
              </a:ln>
              <a:solidFill>
                <a:schemeClr val="tx2">
                  <a:lumMod val="75000"/>
                </a:schemeClr>
              </a:solidFill>
            </a:rPr>
            <a:t> </a:t>
          </a:r>
          <a:r>
            <a:rPr lang="cs-CZ" sz="1600" b="1" dirty="0" err="1" smtClean="0">
              <a:ln>
                <a:noFill/>
              </a:ln>
              <a:solidFill>
                <a:schemeClr val="tx2">
                  <a:lumMod val="75000"/>
                </a:schemeClr>
              </a:solidFill>
            </a:rPr>
            <a:t>Payments</a:t>
          </a:r>
          <a:endParaRPr lang="cs-CZ" sz="1600" b="1" dirty="0">
            <a:ln>
              <a:noFill/>
            </a:ln>
            <a:solidFill>
              <a:schemeClr val="tx2">
                <a:lumMod val="75000"/>
              </a:schemeClr>
            </a:solidFill>
          </a:endParaRPr>
        </a:p>
      </dgm:t>
    </dgm:pt>
    <dgm:pt modelId="{C3B4BC81-139E-4145-9A78-607CDEC5E472}" type="parTrans" cxnId="{82C7F567-B02A-44E6-9FA6-A9CD8E4D39D2}">
      <dgm:prSet/>
      <dgm:spPr/>
      <dgm:t>
        <a:bodyPr/>
        <a:lstStyle/>
        <a:p>
          <a:endParaRPr lang="cs-CZ"/>
        </a:p>
      </dgm:t>
    </dgm:pt>
    <dgm:pt modelId="{2F6C702B-52E5-47A5-9B90-1CD5A8010D21}" type="sibTrans" cxnId="{82C7F567-B02A-44E6-9FA6-A9CD8E4D39D2}">
      <dgm:prSet/>
      <dgm:spPr/>
      <dgm:t>
        <a:bodyPr/>
        <a:lstStyle/>
        <a:p>
          <a:endParaRPr lang="cs-CZ"/>
        </a:p>
      </dgm:t>
    </dgm:pt>
    <dgm:pt modelId="{8A4EC8B2-2379-4E0A-8673-0BF96159A9BF}">
      <dgm:prSet custT="1"/>
      <dgm:spPr/>
      <dgm:t>
        <a:bodyPr/>
        <a:lstStyle/>
        <a:p>
          <a:r>
            <a:rPr lang="cs-CZ" sz="1600" b="1" dirty="0" err="1" smtClean="0"/>
            <a:t>Action</a:t>
          </a:r>
          <a:r>
            <a:rPr lang="cs-CZ" sz="1600" b="1" dirty="0" smtClean="0"/>
            <a:t> 5</a:t>
          </a:r>
          <a:r>
            <a:rPr lang="cs-CZ" sz="1600" dirty="0" smtClean="0"/>
            <a:t> – </a:t>
          </a:r>
          <a:r>
            <a:rPr lang="cs-CZ" sz="1600" dirty="0" err="1" smtClean="0"/>
            <a:t>Counter</a:t>
          </a:r>
          <a:r>
            <a:rPr lang="cs-CZ" sz="1600" dirty="0" smtClean="0"/>
            <a:t> </a:t>
          </a:r>
          <a:r>
            <a:rPr lang="cs-CZ" sz="1600" dirty="0" err="1" smtClean="0"/>
            <a:t>Harmful</a:t>
          </a:r>
          <a:r>
            <a:rPr lang="cs-CZ" sz="1600" dirty="0" smtClean="0"/>
            <a:t> Tax </a:t>
          </a:r>
          <a:r>
            <a:rPr lang="cs-CZ" sz="1600" dirty="0" err="1" smtClean="0"/>
            <a:t>Practices</a:t>
          </a:r>
          <a:r>
            <a:rPr lang="cs-CZ" sz="1600" dirty="0" smtClean="0"/>
            <a:t> More </a:t>
          </a:r>
          <a:r>
            <a:rPr lang="cs-CZ" sz="1600" dirty="0" err="1" smtClean="0"/>
            <a:t>Effectively</a:t>
          </a:r>
          <a:r>
            <a:rPr lang="cs-CZ" sz="1600" dirty="0" smtClean="0"/>
            <a:t>, </a:t>
          </a:r>
          <a:r>
            <a:rPr lang="cs-CZ" sz="1600" dirty="0" err="1" smtClean="0"/>
            <a:t>Taking</a:t>
          </a:r>
          <a:r>
            <a:rPr lang="cs-CZ" sz="1600" dirty="0" smtClean="0"/>
            <a:t> </a:t>
          </a:r>
          <a:r>
            <a:rPr lang="cs-CZ" sz="1600" dirty="0" err="1" smtClean="0"/>
            <a:t>into</a:t>
          </a:r>
          <a:r>
            <a:rPr lang="cs-CZ" sz="1600" dirty="0" smtClean="0"/>
            <a:t> </a:t>
          </a:r>
          <a:r>
            <a:rPr lang="cs-CZ" sz="1600" dirty="0" err="1" smtClean="0"/>
            <a:t>Account</a:t>
          </a:r>
          <a:r>
            <a:rPr lang="cs-CZ" sz="1600" dirty="0" smtClean="0"/>
            <a:t> </a:t>
          </a:r>
          <a:r>
            <a:rPr lang="cs-CZ" sz="1600" dirty="0" err="1" smtClean="0"/>
            <a:t>Transparency</a:t>
          </a:r>
          <a:r>
            <a:rPr lang="cs-CZ" sz="1600" dirty="0" smtClean="0"/>
            <a:t> and Substance</a:t>
          </a:r>
          <a:endParaRPr lang="cs-CZ" sz="1600" dirty="0"/>
        </a:p>
      </dgm:t>
    </dgm:pt>
    <dgm:pt modelId="{E0D7FFBC-7A88-4F5B-9784-EFA7A72D3F57}" type="parTrans" cxnId="{E9BFC6F2-C0A5-4301-A614-BEA4FD929778}">
      <dgm:prSet/>
      <dgm:spPr/>
      <dgm:t>
        <a:bodyPr/>
        <a:lstStyle/>
        <a:p>
          <a:endParaRPr lang="cs-CZ"/>
        </a:p>
      </dgm:t>
    </dgm:pt>
    <dgm:pt modelId="{B1730335-B413-4877-AC2C-0738BCD5BD1F}" type="sibTrans" cxnId="{E9BFC6F2-C0A5-4301-A614-BEA4FD929778}">
      <dgm:prSet/>
      <dgm:spPr/>
      <dgm:t>
        <a:bodyPr/>
        <a:lstStyle/>
        <a:p>
          <a:endParaRPr lang="cs-CZ"/>
        </a:p>
      </dgm:t>
    </dgm:pt>
    <dgm:pt modelId="{713C3B0D-9612-410E-89CB-35B4FEAB8C24}" type="pres">
      <dgm:prSet presAssocID="{3AA35FFD-B6DC-4FA1-B324-91F265F1971C}" presName="rootnode" presStyleCnt="0">
        <dgm:presLayoutVars>
          <dgm:chMax/>
          <dgm:chPref/>
          <dgm:dir/>
          <dgm:animLvl val="lvl"/>
        </dgm:presLayoutVars>
      </dgm:prSet>
      <dgm:spPr/>
      <dgm:t>
        <a:bodyPr/>
        <a:lstStyle/>
        <a:p>
          <a:endParaRPr lang="cs-CZ"/>
        </a:p>
      </dgm:t>
    </dgm:pt>
    <dgm:pt modelId="{0CA6D370-CE64-4284-948A-9E3A9985E613}" type="pres">
      <dgm:prSet presAssocID="{48261E96-768C-48AB-8EDA-71CB64C1424E}" presName="composite" presStyleCnt="0"/>
      <dgm:spPr/>
    </dgm:pt>
    <dgm:pt modelId="{A820CF0A-C0DA-4A03-8A8E-DEBCC5382761}" type="pres">
      <dgm:prSet presAssocID="{48261E96-768C-48AB-8EDA-71CB64C1424E}" presName="LShape" presStyleLbl="alignNode1" presStyleIdx="0" presStyleCnt="9"/>
      <dgm:spPr/>
    </dgm:pt>
    <dgm:pt modelId="{26643878-85B9-4999-905C-DB949707EE28}" type="pres">
      <dgm:prSet presAssocID="{48261E96-768C-48AB-8EDA-71CB64C1424E}" presName="ParentText" presStyleLbl="revTx" presStyleIdx="0" presStyleCnt="5">
        <dgm:presLayoutVars>
          <dgm:chMax val="0"/>
          <dgm:chPref val="0"/>
          <dgm:bulletEnabled val="1"/>
        </dgm:presLayoutVars>
      </dgm:prSet>
      <dgm:spPr/>
      <dgm:t>
        <a:bodyPr/>
        <a:lstStyle/>
        <a:p>
          <a:endParaRPr lang="cs-CZ"/>
        </a:p>
      </dgm:t>
    </dgm:pt>
    <dgm:pt modelId="{3FFA6513-CE04-4436-856F-4E19894E5EA0}" type="pres">
      <dgm:prSet presAssocID="{48261E96-768C-48AB-8EDA-71CB64C1424E}" presName="Triangle" presStyleLbl="alignNode1" presStyleIdx="1" presStyleCnt="9"/>
      <dgm:spPr/>
    </dgm:pt>
    <dgm:pt modelId="{AA65E076-6308-454A-8E0F-90039B13426F}" type="pres">
      <dgm:prSet presAssocID="{F43F5567-3133-4EFE-A721-B6B01F32DB02}" presName="sibTrans" presStyleCnt="0"/>
      <dgm:spPr/>
    </dgm:pt>
    <dgm:pt modelId="{233A0772-3902-4A09-BB71-36F561D4DBA8}" type="pres">
      <dgm:prSet presAssocID="{F43F5567-3133-4EFE-A721-B6B01F32DB02}" presName="space" presStyleCnt="0"/>
      <dgm:spPr/>
    </dgm:pt>
    <dgm:pt modelId="{8907A9AD-3406-48C3-966D-454D21462B0B}" type="pres">
      <dgm:prSet presAssocID="{19AF7748-88F0-423F-94C2-B77DA8F373B8}" presName="composite" presStyleCnt="0"/>
      <dgm:spPr/>
    </dgm:pt>
    <dgm:pt modelId="{3082BAA5-5EE9-4D6D-9B76-0145FD434CFF}" type="pres">
      <dgm:prSet presAssocID="{19AF7748-88F0-423F-94C2-B77DA8F373B8}" presName="LShape" presStyleLbl="alignNode1" presStyleIdx="2" presStyleCnt="9"/>
      <dgm:spPr/>
    </dgm:pt>
    <dgm:pt modelId="{DE3758D1-7B6B-4C9C-82F3-E867125F1C6C}" type="pres">
      <dgm:prSet presAssocID="{19AF7748-88F0-423F-94C2-B77DA8F373B8}" presName="ParentText" presStyleLbl="revTx" presStyleIdx="1" presStyleCnt="5">
        <dgm:presLayoutVars>
          <dgm:chMax val="0"/>
          <dgm:chPref val="0"/>
          <dgm:bulletEnabled val="1"/>
        </dgm:presLayoutVars>
      </dgm:prSet>
      <dgm:spPr/>
      <dgm:t>
        <a:bodyPr/>
        <a:lstStyle/>
        <a:p>
          <a:endParaRPr lang="cs-CZ"/>
        </a:p>
      </dgm:t>
    </dgm:pt>
    <dgm:pt modelId="{2E03E348-CDA7-4FC1-98AC-19C17C84E902}" type="pres">
      <dgm:prSet presAssocID="{19AF7748-88F0-423F-94C2-B77DA8F373B8}" presName="Triangle" presStyleLbl="alignNode1" presStyleIdx="3" presStyleCnt="9"/>
      <dgm:spPr/>
    </dgm:pt>
    <dgm:pt modelId="{870E5642-1CE1-41A3-8A3A-764F93B912CF}" type="pres">
      <dgm:prSet presAssocID="{CC81BF8B-E2AE-4843-844A-8EEFD7F94109}" presName="sibTrans" presStyleCnt="0"/>
      <dgm:spPr/>
    </dgm:pt>
    <dgm:pt modelId="{590740BB-1DF8-4331-9BC2-3E8F9D441F30}" type="pres">
      <dgm:prSet presAssocID="{CC81BF8B-E2AE-4843-844A-8EEFD7F94109}" presName="space" presStyleCnt="0"/>
      <dgm:spPr/>
    </dgm:pt>
    <dgm:pt modelId="{EEBF2012-1528-448B-B295-27197BCE766C}" type="pres">
      <dgm:prSet presAssocID="{66555F58-4C7C-4757-9C66-B29AA93BF64F}" presName="composite" presStyleCnt="0"/>
      <dgm:spPr/>
    </dgm:pt>
    <dgm:pt modelId="{D0DF37B6-AA6B-41EC-A709-F850E4E2D140}" type="pres">
      <dgm:prSet presAssocID="{66555F58-4C7C-4757-9C66-B29AA93BF64F}" presName="LShape" presStyleLbl="alignNode1" presStyleIdx="4" presStyleCnt="9"/>
      <dgm:spPr/>
    </dgm:pt>
    <dgm:pt modelId="{F776B3B4-6F5A-47D2-B21E-5B77B9CFC355}" type="pres">
      <dgm:prSet presAssocID="{66555F58-4C7C-4757-9C66-B29AA93BF64F}" presName="ParentText" presStyleLbl="revTx" presStyleIdx="2" presStyleCnt="5">
        <dgm:presLayoutVars>
          <dgm:chMax val="0"/>
          <dgm:chPref val="0"/>
          <dgm:bulletEnabled val="1"/>
        </dgm:presLayoutVars>
      </dgm:prSet>
      <dgm:spPr/>
      <dgm:t>
        <a:bodyPr/>
        <a:lstStyle/>
        <a:p>
          <a:endParaRPr lang="cs-CZ"/>
        </a:p>
      </dgm:t>
    </dgm:pt>
    <dgm:pt modelId="{EDD6EB08-22D7-4579-9E98-819374F5ADEA}" type="pres">
      <dgm:prSet presAssocID="{66555F58-4C7C-4757-9C66-B29AA93BF64F}" presName="Triangle" presStyleLbl="alignNode1" presStyleIdx="5" presStyleCnt="9"/>
      <dgm:spPr/>
    </dgm:pt>
    <dgm:pt modelId="{3616880A-4699-4DEB-A502-236CCC4064BB}" type="pres">
      <dgm:prSet presAssocID="{7FA1AB8E-3692-4FE8-9BA6-0C4C43343840}" presName="sibTrans" presStyleCnt="0"/>
      <dgm:spPr/>
    </dgm:pt>
    <dgm:pt modelId="{3A107B2F-C958-47FE-890C-9A9E71F0407F}" type="pres">
      <dgm:prSet presAssocID="{7FA1AB8E-3692-4FE8-9BA6-0C4C43343840}" presName="space" presStyleCnt="0"/>
      <dgm:spPr/>
    </dgm:pt>
    <dgm:pt modelId="{EB545320-54D9-44CA-9F5C-C96AB4C06E4D}" type="pres">
      <dgm:prSet presAssocID="{B6803215-86CC-4837-98BA-CFCA0A6B77AB}" presName="composite" presStyleCnt="0"/>
      <dgm:spPr/>
    </dgm:pt>
    <dgm:pt modelId="{E36DADD8-9DB7-4548-A79F-5E0D6B928C74}" type="pres">
      <dgm:prSet presAssocID="{B6803215-86CC-4837-98BA-CFCA0A6B77AB}" presName="LShape" presStyleLbl="alignNode1" presStyleIdx="6" presStyleCnt="9"/>
      <dgm:spPr/>
    </dgm:pt>
    <dgm:pt modelId="{ED7BE448-0F67-45D8-8673-45357D05987E}" type="pres">
      <dgm:prSet presAssocID="{B6803215-86CC-4837-98BA-CFCA0A6B77AB}" presName="ParentText" presStyleLbl="revTx" presStyleIdx="3" presStyleCnt="5">
        <dgm:presLayoutVars>
          <dgm:chMax val="0"/>
          <dgm:chPref val="0"/>
          <dgm:bulletEnabled val="1"/>
        </dgm:presLayoutVars>
      </dgm:prSet>
      <dgm:spPr/>
      <dgm:t>
        <a:bodyPr/>
        <a:lstStyle/>
        <a:p>
          <a:endParaRPr lang="cs-CZ"/>
        </a:p>
      </dgm:t>
    </dgm:pt>
    <dgm:pt modelId="{D9E4D9F6-0BB0-4E7E-839B-130E2E7CED1F}" type="pres">
      <dgm:prSet presAssocID="{B6803215-86CC-4837-98BA-CFCA0A6B77AB}" presName="Triangle" presStyleLbl="alignNode1" presStyleIdx="7" presStyleCnt="9"/>
      <dgm:spPr/>
    </dgm:pt>
    <dgm:pt modelId="{69751CE6-EBA6-4E8F-AA00-77C513500D2A}" type="pres">
      <dgm:prSet presAssocID="{2F6C702B-52E5-47A5-9B90-1CD5A8010D21}" presName="sibTrans" presStyleCnt="0"/>
      <dgm:spPr/>
    </dgm:pt>
    <dgm:pt modelId="{DABDFE68-1C4E-4650-B3F8-611E976CBC18}" type="pres">
      <dgm:prSet presAssocID="{2F6C702B-52E5-47A5-9B90-1CD5A8010D21}" presName="space" presStyleCnt="0"/>
      <dgm:spPr/>
    </dgm:pt>
    <dgm:pt modelId="{CB90E351-ABF3-4347-9D0B-E8EC2B311195}" type="pres">
      <dgm:prSet presAssocID="{8A4EC8B2-2379-4E0A-8673-0BF96159A9BF}" presName="composite" presStyleCnt="0"/>
      <dgm:spPr/>
    </dgm:pt>
    <dgm:pt modelId="{66E43D6F-6332-48B7-B01E-8B2F9326C6FD}" type="pres">
      <dgm:prSet presAssocID="{8A4EC8B2-2379-4E0A-8673-0BF96159A9BF}" presName="LShape" presStyleLbl="alignNode1" presStyleIdx="8" presStyleCnt="9"/>
      <dgm:spPr/>
    </dgm:pt>
    <dgm:pt modelId="{CBFE5A38-32DF-41A5-9F9E-A24AC379C4F5}" type="pres">
      <dgm:prSet presAssocID="{8A4EC8B2-2379-4E0A-8673-0BF96159A9BF}" presName="ParentText" presStyleLbl="revTx" presStyleIdx="4" presStyleCnt="5">
        <dgm:presLayoutVars>
          <dgm:chMax val="0"/>
          <dgm:chPref val="0"/>
          <dgm:bulletEnabled val="1"/>
        </dgm:presLayoutVars>
      </dgm:prSet>
      <dgm:spPr/>
      <dgm:t>
        <a:bodyPr/>
        <a:lstStyle/>
        <a:p>
          <a:endParaRPr lang="cs-CZ"/>
        </a:p>
      </dgm:t>
    </dgm:pt>
  </dgm:ptLst>
  <dgm:cxnLst>
    <dgm:cxn modelId="{FC374EE2-4238-41BA-9030-6818FF2309F3}" type="presOf" srcId="{3AA35FFD-B6DC-4FA1-B324-91F265F1971C}" destId="{713C3B0D-9612-410E-89CB-35B4FEAB8C24}" srcOrd="0" destOrd="0" presId="urn:microsoft.com/office/officeart/2009/3/layout/StepUpProcess"/>
    <dgm:cxn modelId="{9034B432-44C1-44B9-BB93-634D66587215}" type="presOf" srcId="{48261E96-768C-48AB-8EDA-71CB64C1424E}" destId="{26643878-85B9-4999-905C-DB949707EE28}" srcOrd="0" destOrd="0" presId="urn:microsoft.com/office/officeart/2009/3/layout/StepUpProcess"/>
    <dgm:cxn modelId="{74A61031-DB82-4325-A4D2-CEEE34381A71}" type="presOf" srcId="{19AF7748-88F0-423F-94C2-B77DA8F373B8}" destId="{DE3758D1-7B6B-4C9C-82F3-E867125F1C6C}" srcOrd="0" destOrd="0" presId="urn:microsoft.com/office/officeart/2009/3/layout/StepUpProcess"/>
    <dgm:cxn modelId="{82C7F567-B02A-44E6-9FA6-A9CD8E4D39D2}" srcId="{3AA35FFD-B6DC-4FA1-B324-91F265F1971C}" destId="{B6803215-86CC-4837-98BA-CFCA0A6B77AB}" srcOrd="3" destOrd="0" parTransId="{C3B4BC81-139E-4145-9A78-607CDEC5E472}" sibTransId="{2F6C702B-52E5-47A5-9B90-1CD5A8010D21}"/>
    <dgm:cxn modelId="{1D801170-5DF9-48C6-8C90-DF7AF99391FD}" type="presOf" srcId="{B6803215-86CC-4837-98BA-CFCA0A6B77AB}" destId="{ED7BE448-0F67-45D8-8673-45357D05987E}" srcOrd="0" destOrd="0" presId="urn:microsoft.com/office/officeart/2009/3/layout/StepUpProcess"/>
    <dgm:cxn modelId="{CD4CAC55-0C23-44B5-A304-BB35D0E28ABA}" srcId="{3AA35FFD-B6DC-4FA1-B324-91F265F1971C}" destId="{48261E96-768C-48AB-8EDA-71CB64C1424E}" srcOrd="0" destOrd="0" parTransId="{382FA66D-BD5C-4435-8D92-4BB295F45B20}" sibTransId="{F43F5567-3133-4EFE-A721-B6B01F32DB02}"/>
    <dgm:cxn modelId="{8554848D-6639-4612-97DA-10F9C5774C26}" srcId="{3AA35FFD-B6DC-4FA1-B324-91F265F1971C}" destId="{19AF7748-88F0-423F-94C2-B77DA8F373B8}" srcOrd="1" destOrd="0" parTransId="{B3B3C527-993F-44BA-8016-62F3737F403E}" sibTransId="{CC81BF8B-E2AE-4843-844A-8EEFD7F94109}"/>
    <dgm:cxn modelId="{1FFEB264-72C1-4068-9B55-162AC3F0FC49}" type="presOf" srcId="{8A4EC8B2-2379-4E0A-8673-0BF96159A9BF}" destId="{CBFE5A38-32DF-41A5-9F9E-A24AC379C4F5}" srcOrd="0" destOrd="0" presId="urn:microsoft.com/office/officeart/2009/3/layout/StepUpProcess"/>
    <dgm:cxn modelId="{B0276678-6A2C-4E9B-B7D7-F292DAF1BB22}" srcId="{3AA35FFD-B6DC-4FA1-B324-91F265F1971C}" destId="{66555F58-4C7C-4757-9C66-B29AA93BF64F}" srcOrd="2" destOrd="0" parTransId="{E2070CD5-45DB-4329-B8B3-2F0E4ED9CBB4}" sibTransId="{7FA1AB8E-3692-4FE8-9BA6-0C4C43343840}"/>
    <dgm:cxn modelId="{25287679-1CEC-4E4B-9AF9-BBD33B5F42AD}" type="presOf" srcId="{66555F58-4C7C-4757-9C66-B29AA93BF64F}" destId="{F776B3B4-6F5A-47D2-B21E-5B77B9CFC355}" srcOrd="0" destOrd="0" presId="urn:microsoft.com/office/officeart/2009/3/layout/StepUpProcess"/>
    <dgm:cxn modelId="{E9BFC6F2-C0A5-4301-A614-BEA4FD929778}" srcId="{3AA35FFD-B6DC-4FA1-B324-91F265F1971C}" destId="{8A4EC8B2-2379-4E0A-8673-0BF96159A9BF}" srcOrd="4" destOrd="0" parTransId="{E0D7FFBC-7A88-4F5B-9784-EFA7A72D3F57}" sibTransId="{B1730335-B413-4877-AC2C-0738BCD5BD1F}"/>
    <dgm:cxn modelId="{D43FD877-664C-44B2-B07C-13EEE4FC56F1}" type="presParOf" srcId="{713C3B0D-9612-410E-89CB-35B4FEAB8C24}" destId="{0CA6D370-CE64-4284-948A-9E3A9985E613}" srcOrd="0" destOrd="0" presId="urn:microsoft.com/office/officeart/2009/3/layout/StepUpProcess"/>
    <dgm:cxn modelId="{882428AA-38E5-4EE3-968E-06A0E41A57A6}" type="presParOf" srcId="{0CA6D370-CE64-4284-948A-9E3A9985E613}" destId="{A820CF0A-C0DA-4A03-8A8E-DEBCC5382761}" srcOrd="0" destOrd="0" presId="urn:microsoft.com/office/officeart/2009/3/layout/StepUpProcess"/>
    <dgm:cxn modelId="{7D232A56-7D61-4D12-B178-22642E07AB30}" type="presParOf" srcId="{0CA6D370-CE64-4284-948A-9E3A9985E613}" destId="{26643878-85B9-4999-905C-DB949707EE28}" srcOrd="1" destOrd="0" presId="urn:microsoft.com/office/officeart/2009/3/layout/StepUpProcess"/>
    <dgm:cxn modelId="{9B6D1B20-48ED-484E-9A71-A880612EC357}" type="presParOf" srcId="{0CA6D370-CE64-4284-948A-9E3A9985E613}" destId="{3FFA6513-CE04-4436-856F-4E19894E5EA0}" srcOrd="2" destOrd="0" presId="urn:microsoft.com/office/officeart/2009/3/layout/StepUpProcess"/>
    <dgm:cxn modelId="{454283C7-644F-47E3-ACAA-4682B805F9C2}" type="presParOf" srcId="{713C3B0D-9612-410E-89CB-35B4FEAB8C24}" destId="{AA65E076-6308-454A-8E0F-90039B13426F}" srcOrd="1" destOrd="0" presId="urn:microsoft.com/office/officeart/2009/3/layout/StepUpProcess"/>
    <dgm:cxn modelId="{3154119D-AF01-4194-BAA3-96942BBA7CAA}" type="presParOf" srcId="{AA65E076-6308-454A-8E0F-90039B13426F}" destId="{233A0772-3902-4A09-BB71-36F561D4DBA8}" srcOrd="0" destOrd="0" presId="urn:microsoft.com/office/officeart/2009/3/layout/StepUpProcess"/>
    <dgm:cxn modelId="{7DC7B8AF-65DA-4C9D-AACC-61E4DCF96A9A}" type="presParOf" srcId="{713C3B0D-9612-410E-89CB-35B4FEAB8C24}" destId="{8907A9AD-3406-48C3-966D-454D21462B0B}" srcOrd="2" destOrd="0" presId="urn:microsoft.com/office/officeart/2009/3/layout/StepUpProcess"/>
    <dgm:cxn modelId="{95B1CB42-F448-4246-9FF3-13FD811AC1EF}" type="presParOf" srcId="{8907A9AD-3406-48C3-966D-454D21462B0B}" destId="{3082BAA5-5EE9-4D6D-9B76-0145FD434CFF}" srcOrd="0" destOrd="0" presId="urn:microsoft.com/office/officeart/2009/3/layout/StepUpProcess"/>
    <dgm:cxn modelId="{4E49192D-304C-4DF8-97C2-0D225A682AFA}" type="presParOf" srcId="{8907A9AD-3406-48C3-966D-454D21462B0B}" destId="{DE3758D1-7B6B-4C9C-82F3-E867125F1C6C}" srcOrd="1" destOrd="0" presId="urn:microsoft.com/office/officeart/2009/3/layout/StepUpProcess"/>
    <dgm:cxn modelId="{159CC3DB-81B3-42B0-B270-C7FFAF05D358}" type="presParOf" srcId="{8907A9AD-3406-48C3-966D-454D21462B0B}" destId="{2E03E348-CDA7-4FC1-98AC-19C17C84E902}" srcOrd="2" destOrd="0" presId="urn:microsoft.com/office/officeart/2009/3/layout/StepUpProcess"/>
    <dgm:cxn modelId="{91D441B8-45D7-415D-8460-7DCF32DE8C08}" type="presParOf" srcId="{713C3B0D-9612-410E-89CB-35B4FEAB8C24}" destId="{870E5642-1CE1-41A3-8A3A-764F93B912CF}" srcOrd="3" destOrd="0" presId="urn:microsoft.com/office/officeart/2009/3/layout/StepUpProcess"/>
    <dgm:cxn modelId="{AF4125D5-7E55-4153-B32C-7CC51F5E95B0}" type="presParOf" srcId="{870E5642-1CE1-41A3-8A3A-764F93B912CF}" destId="{590740BB-1DF8-4331-9BC2-3E8F9D441F30}" srcOrd="0" destOrd="0" presId="urn:microsoft.com/office/officeart/2009/3/layout/StepUpProcess"/>
    <dgm:cxn modelId="{707EB0DB-27B4-4EBA-9146-F1D5DEEFE37A}" type="presParOf" srcId="{713C3B0D-9612-410E-89CB-35B4FEAB8C24}" destId="{EEBF2012-1528-448B-B295-27197BCE766C}" srcOrd="4" destOrd="0" presId="urn:microsoft.com/office/officeart/2009/3/layout/StepUpProcess"/>
    <dgm:cxn modelId="{5E775E0F-FD69-4D6F-8591-755B53E9AA6A}" type="presParOf" srcId="{EEBF2012-1528-448B-B295-27197BCE766C}" destId="{D0DF37B6-AA6B-41EC-A709-F850E4E2D140}" srcOrd="0" destOrd="0" presId="urn:microsoft.com/office/officeart/2009/3/layout/StepUpProcess"/>
    <dgm:cxn modelId="{23434DC3-9EC8-49EC-B919-93D4FA647F13}" type="presParOf" srcId="{EEBF2012-1528-448B-B295-27197BCE766C}" destId="{F776B3B4-6F5A-47D2-B21E-5B77B9CFC355}" srcOrd="1" destOrd="0" presId="urn:microsoft.com/office/officeart/2009/3/layout/StepUpProcess"/>
    <dgm:cxn modelId="{D1E51F88-32F0-461B-98FC-76DB760DBB8B}" type="presParOf" srcId="{EEBF2012-1528-448B-B295-27197BCE766C}" destId="{EDD6EB08-22D7-4579-9E98-819374F5ADEA}" srcOrd="2" destOrd="0" presId="urn:microsoft.com/office/officeart/2009/3/layout/StepUpProcess"/>
    <dgm:cxn modelId="{2B94D96D-91EF-4234-A021-6A91AF4AF5FD}" type="presParOf" srcId="{713C3B0D-9612-410E-89CB-35B4FEAB8C24}" destId="{3616880A-4699-4DEB-A502-236CCC4064BB}" srcOrd="5" destOrd="0" presId="urn:microsoft.com/office/officeart/2009/3/layout/StepUpProcess"/>
    <dgm:cxn modelId="{A5ED1B45-307A-4B3D-B09E-C888A52BF1A5}" type="presParOf" srcId="{3616880A-4699-4DEB-A502-236CCC4064BB}" destId="{3A107B2F-C958-47FE-890C-9A9E71F0407F}" srcOrd="0" destOrd="0" presId="urn:microsoft.com/office/officeart/2009/3/layout/StepUpProcess"/>
    <dgm:cxn modelId="{D1B0EB80-0A9D-4F08-8702-0112F5450BA4}" type="presParOf" srcId="{713C3B0D-9612-410E-89CB-35B4FEAB8C24}" destId="{EB545320-54D9-44CA-9F5C-C96AB4C06E4D}" srcOrd="6" destOrd="0" presId="urn:microsoft.com/office/officeart/2009/3/layout/StepUpProcess"/>
    <dgm:cxn modelId="{66C2E9FE-1315-495B-84DD-B7C81C272234}" type="presParOf" srcId="{EB545320-54D9-44CA-9F5C-C96AB4C06E4D}" destId="{E36DADD8-9DB7-4548-A79F-5E0D6B928C74}" srcOrd="0" destOrd="0" presId="urn:microsoft.com/office/officeart/2009/3/layout/StepUpProcess"/>
    <dgm:cxn modelId="{7BD2261B-FC18-41D0-83D0-CC97E235909B}" type="presParOf" srcId="{EB545320-54D9-44CA-9F5C-C96AB4C06E4D}" destId="{ED7BE448-0F67-45D8-8673-45357D05987E}" srcOrd="1" destOrd="0" presId="urn:microsoft.com/office/officeart/2009/3/layout/StepUpProcess"/>
    <dgm:cxn modelId="{A7BA108A-F604-48AD-853C-771819F898A1}" type="presParOf" srcId="{EB545320-54D9-44CA-9F5C-C96AB4C06E4D}" destId="{D9E4D9F6-0BB0-4E7E-839B-130E2E7CED1F}" srcOrd="2" destOrd="0" presId="urn:microsoft.com/office/officeart/2009/3/layout/StepUpProcess"/>
    <dgm:cxn modelId="{9DDF1DD4-A9C4-4A8E-AEB9-979F06F2DEEA}" type="presParOf" srcId="{713C3B0D-9612-410E-89CB-35B4FEAB8C24}" destId="{69751CE6-EBA6-4E8F-AA00-77C513500D2A}" srcOrd="7" destOrd="0" presId="urn:microsoft.com/office/officeart/2009/3/layout/StepUpProcess"/>
    <dgm:cxn modelId="{457A8346-C77D-4E73-9243-5834B95DF596}" type="presParOf" srcId="{69751CE6-EBA6-4E8F-AA00-77C513500D2A}" destId="{DABDFE68-1C4E-4650-B3F8-611E976CBC18}" srcOrd="0" destOrd="0" presId="urn:microsoft.com/office/officeart/2009/3/layout/StepUpProcess"/>
    <dgm:cxn modelId="{F7D522A5-7D9A-45F7-9EC5-F41C1E49E85A}" type="presParOf" srcId="{713C3B0D-9612-410E-89CB-35B4FEAB8C24}" destId="{CB90E351-ABF3-4347-9D0B-E8EC2B311195}" srcOrd="8" destOrd="0" presId="urn:microsoft.com/office/officeart/2009/3/layout/StepUpProcess"/>
    <dgm:cxn modelId="{6422E3F7-E93E-4A8A-9A83-61D06055E141}" type="presParOf" srcId="{CB90E351-ABF3-4347-9D0B-E8EC2B311195}" destId="{66E43D6F-6332-48B7-B01E-8B2F9326C6FD}" srcOrd="0" destOrd="0" presId="urn:microsoft.com/office/officeart/2009/3/layout/StepUpProcess"/>
    <dgm:cxn modelId="{B48FDC88-C7FA-4D57-88BB-AB7F61FAFA0A}" type="presParOf" srcId="{CB90E351-ABF3-4347-9D0B-E8EC2B311195}" destId="{CBFE5A38-32DF-41A5-9F9E-A24AC379C4F5}" srcOrd="1" destOrd="0" presId="urn:microsoft.com/office/officeart/2009/3/layout/StepUpProcess"/>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AF1A89-ECF5-40C8-91F3-A3CEED0A8817}" type="doc">
      <dgm:prSet loTypeId="urn:microsoft.com/office/officeart/2009/3/layout/StepUpProcess" loCatId="process" qsTypeId="urn:microsoft.com/office/officeart/2005/8/quickstyle/simple1#5" qsCatId="simple" csTypeId="urn:microsoft.com/office/officeart/2005/8/colors/accent1_2#5" csCatId="accent1" phldr="1"/>
      <dgm:spPr/>
      <dgm:t>
        <a:bodyPr/>
        <a:lstStyle/>
        <a:p>
          <a:endParaRPr lang="cs-CZ"/>
        </a:p>
      </dgm:t>
    </dgm:pt>
    <dgm:pt modelId="{22079B3B-57AC-4AFE-8050-FD721ADA6CAD}">
      <dgm:prSet phldrT="[Text]" custT="1"/>
      <dgm:spPr/>
      <dgm:t>
        <a:bodyPr/>
        <a:lstStyle/>
        <a:p>
          <a:r>
            <a:rPr lang="cs-CZ" sz="1600" b="1" dirty="0" err="1" smtClean="0"/>
            <a:t>Action</a:t>
          </a:r>
          <a:r>
            <a:rPr lang="cs-CZ" sz="1600" b="1" dirty="0" smtClean="0"/>
            <a:t> 6 </a:t>
          </a:r>
          <a:r>
            <a:rPr lang="cs-CZ" sz="1600" dirty="0" smtClean="0"/>
            <a:t>– </a:t>
          </a:r>
          <a:r>
            <a:rPr lang="cs-CZ" sz="1600" dirty="0" err="1" smtClean="0"/>
            <a:t>Prevent</a:t>
          </a:r>
          <a:r>
            <a:rPr lang="cs-CZ" sz="1600" dirty="0" smtClean="0"/>
            <a:t> </a:t>
          </a:r>
          <a:r>
            <a:rPr lang="cs-CZ" sz="1600" dirty="0" err="1" smtClean="0"/>
            <a:t>Treaty</a:t>
          </a:r>
          <a:r>
            <a:rPr lang="cs-CZ" sz="1600" dirty="0" smtClean="0"/>
            <a:t> Abuse</a:t>
          </a:r>
          <a:endParaRPr lang="cs-CZ" sz="1600" dirty="0"/>
        </a:p>
      </dgm:t>
    </dgm:pt>
    <dgm:pt modelId="{A9F5568F-1177-45E4-8FBF-F85F1513E630}" type="parTrans" cxnId="{D4463AC4-5000-496D-8C90-5387C9444FC6}">
      <dgm:prSet/>
      <dgm:spPr/>
      <dgm:t>
        <a:bodyPr/>
        <a:lstStyle/>
        <a:p>
          <a:endParaRPr lang="cs-CZ"/>
        </a:p>
      </dgm:t>
    </dgm:pt>
    <dgm:pt modelId="{27B5ED64-B600-4D84-A9F2-6B1BCD5CDD17}" type="sibTrans" cxnId="{D4463AC4-5000-496D-8C90-5387C9444FC6}">
      <dgm:prSet/>
      <dgm:spPr/>
      <dgm:t>
        <a:bodyPr/>
        <a:lstStyle/>
        <a:p>
          <a:endParaRPr lang="cs-CZ"/>
        </a:p>
      </dgm:t>
    </dgm:pt>
    <dgm:pt modelId="{D7795967-AE28-43FF-9B4F-A332C8C5A249}">
      <dgm:prSet phldrT="[Text]" custT="1"/>
      <dgm:spPr/>
      <dgm:t>
        <a:bodyPr/>
        <a:lstStyle/>
        <a:p>
          <a:r>
            <a:rPr lang="cs-CZ" sz="1600" b="1" dirty="0" err="1" smtClean="0"/>
            <a:t>Action</a:t>
          </a:r>
          <a:r>
            <a:rPr lang="cs-CZ" sz="1600" b="1" dirty="0" smtClean="0"/>
            <a:t> 7</a:t>
          </a:r>
          <a:r>
            <a:rPr lang="cs-CZ" sz="1600" dirty="0" smtClean="0"/>
            <a:t> – </a:t>
          </a:r>
          <a:r>
            <a:rPr lang="cs-CZ" sz="1600" dirty="0" err="1" smtClean="0"/>
            <a:t>Prevent</a:t>
          </a:r>
          <a:r>
            <a:rPr lang="cs-CZ" sz="1600" dirty="0" smtClean="0"/>
            <a:t> </a:t>
          </a:r>
          <a:r>
            <a:rPr lang="cs-CZ" sz="1600" dirty="0" err="1" smtClean="0"/>
            <a:t>the</a:t>
          </a:r>
          <a:r>
            <a:rPr lang="cs-CZ" sz="1600" dirty="0" smtClean="0"/>
            <a:t> </a:t>
          </a:r>
          <a:r>
            <a:rPr lang="cs-CZ" sz="1600" dirty="0" err="1" smtClean="0"/>
            <a:t>Artificial</a:t>
          </a:r>
          <a:r>
            <a:rPr lang="cs-CZ" sz="1600" dirty="0" smtClean="0"/>
            <a:t> </a:t>
          </a:r>
          <a:r>
            <a:rPr lang="cs-CZ" sz="1600" dirty="0" err="1" smtClean="0"/>
            <a:t>Avoidance</a:t>
          </a:r>
          <a:r>
            <a:rPr lang="cs-CZ" sz="1600" dirty="0" smtClean="0"/>
            <a:t> </a:t>
          </a:r>
          <a:r>
            <a:rPr lang="cs-CZ" sz="1600" dirty="0" err="1" smtClean="0"/>
            <a:t>of</a:t>
          </a:r>
          <a:r>
            <a:rPr lang="cs-CZ" sz="1600" dirty="0" smtClean="0"/>
            <a:t> PE Status</a:t>
          </a:r>
          <a:endParaRPr lang="cs-CZ" sz="1600" dirty="0"/>
        </a:p>
      </dgm:t>
    </dgm:pt>
    <dgm:pt modelId="{0F187A81-D930-495E-A03C-E829EF5BFEA5}" type="parTrans" cxnId="{31F5BD50-3256-4119-B416-F0D60B4AD8B5}">
      <dgm:prSet/>
      <dgm:spPr/>
      <dgm:t>
        <a:bodyPr/>
        <a:lstStyle/>
        <a:p>
          <a:endParaRPr lang="cs-CZ"/>
        </a:p>
      </dgm:t>
    </dgm:pt>
    <dgm:pt modelId="{18F105EE-391F-48F0-92B5-DC4CE787C2F0}" type="sibTrans" cxnId="{31F5BD50-3256-4119-B416-F0D60B4AD8B5}">
      <dgm:prSet/>
      <dgm:spPr/>
      <dgm:t>
        <a:bodyPr/>
        <a:lstStyle/>
        <a:p>
          <a:endParaRPr lang="cs-CZ"/>
        </a:p>
      </dgm:t>
    </dgm:pt>
    <dgm:pt modelId="{4BCAE3D6-CBA3-440E-B42A-C0FCF958C7D9}">
      <dgm:prSet phldrT="[Text]" custT="1"/>
      <dgm:spPr/>
      <dgm:t>
        <a:bodyPr/>
        <a:lstStyle/>
        <a:p>
          <a:r>
            <a:rPr lang="cs-CZ" sz="1600" b="1" dirty="0" err="1" smtClean="0"/>
            <a:t>Action</a:t>
          </a:r>
          <a:r>
            <a:rPr lang="cs-CZ" sz="1600" b="1" dirty="0" smtClean="0"/>
            <a:t> 8</a:t>
          </a:r>
          <a:r>
            <a:rPr lang="cs-CZ" sz="1600" dirty="0" smtClean="0"/>
            <a:t> – </a:t>
          </a:r>
          <a:r>
            <a:rPr lang="cs-CZ" sz="1600" b="0" dirty="0" err="1" smtClean="0">
              <a:ln>
                <a:solidFill>
                  <a:schemeClr val="tx2">
                    <a:lumMod val="75000"/>
                  </a:schemeClr>
                </a:solidFill>
              </a:ln>
              <a:solidFill>
                <a:schemeClr val="tx2">
                  <a:lumMod val="75000"/>
                </a:schemeClr>
              </a:solidFill>
            </a:rPr>
            <a:t>Assure</a:t>
          </a:r>
          <a:r>
            <a:rPr lang="cs-CZ" sz="1600" b="0" dirty="0" smtClean="0">
              <a:ln>
                <a:solidFill>
                  <a:schemeClr val="tx2">
                    <a:lumMod val="75000"/>
                  </a:schemeClr>
                </a:solidFill>
              </a:ln>
              <a:solidFill>
                <a:schemeClr val="tx2">
                  <a:lumMod val="75000"/>
                </a:schemeClr>
              </a:solidFill>
            </a:rPr>
            <a:t> </a:t>
          </a:r>
          <a:r>
            <a:rPr lang="cs-CZ" sz="1600" b="0" dirty="0" err="1" smtClean="0">
              <a:ln>
                <a:solidFill>
                  <a:schemeClr val="tx2">
                    <a:lumMod val="75000"/>
                  </a:schemeClr>
                </a:solidFill>
              </a:ln>
              <a:solidFill>
                <a:schemeClr val="tx2">
                  <a:lumMod val="75000"/>
                </a:schemeClr>
              </a:solidFill>
            </a:rPr>
            <a:t>that</a:t>
          </a:r>
          <a:r>
            <a:rPr lang="cs-CZ" sz="1600" b="0" dirty="0" smtClean="0">
              <a:ln>
                <a:solidFill>
                  <a:schemeClr val="tx2">
                    <a:lumMod val="75000"/>
                  </a:schemeClr>
                </a:solidFill>
              </a:ln>
              <a:solidFill>
                <a:schemeClr val="tx2">
                  <a:lumMod val="75000"/>
                </a:schemeClr>
              </a:solidFill>
            </a:rPr>
            <a:t> Transfer </a:t>
          </a:r>
          <a:r>
            <a:rPr lang="cs-CZ" sz="1600" b="0" dirty="0" err="1" smtClean="0">
              <a:ln>
                <a:solidFill>
                  <a:schemeClr val="tx2">
                    <a:lumMod val="75000"/>
                  </a:schemeClr>
                </a:solidFill>
              </a:ln>
              <a:solidFill>
                <a:schemeClr val="tx2">
                  <a:lumMod val="75000"/>
                </a:schemeClr>
              </a:solidFill>
            </a:rPr>
            <a:t>Pricing</a:t>
          </a:r>
          <a:r>
            <a:rPr lang="cs-CZ" sz="1600" b="0" dirty="0" smtClean="0">
              <a:ln>
                <a:solidFill>
                  <a:schemeClr val="tx2">
                    <a:lumMod val="75000"/>
                  </a:schemeClr>
                </a:solidFill>
              </a:ln>
              <a:solidFill>
                <a:schemeClr val="tx2">
                  <a:lumMod val="75000"/>
                </a:schemeClr>
              </a:solidFill>
            </a:rPr>
            <a:t> </a:t>
          </a:r>
          <a:r>
            <a:rPr lang="cs-CZ" sz="1600" b="0" dirty="0" err="1" smtClean="0">
              <a:ln>
                <a:solidFill>
                  <a:schemeClr val="tx2">
                    <a:lumMod val="75000"/>
                  </a:schemeClr>
                </a:solidFill>
              </a:ln>
              <a:solidFill>
                <a:schemeClr val="tx2">
                  <a:lumMod val="75000"/>
                </a:schemeClr>
              </a:solidFill>
            </a:rPr>
            <a:t>Outcomes</a:t>
          </a:r>
          <a:r>
            <a:rPr lang="cs-CZ" sz="1600" b="0" dirty="0" smtClean="0">
              <a:ln>
                <a:solidFill>
                  <a:schemeClr val="tx2">
                    <a:lumMod val="75000"/>
                  </a:schemeClr>
                </a:solidFill>
              </a:ln>
              <a:solidFill>
                <a:schemeClr val="tx2">
                  <a:lumMod val="75000"/>
                </a:schemeClr>
              </a:solidFill>
            </a:rPr>
            <a:t> are in Line </a:t>
          </a:r>
          <a:r>
            <a:rPr lang="cs-CZ" sz="1600" b="0" dirty="0" err="1" smtClean="0">
              <a:ln>
                <a:solidFill>
                  <a:schemeClr val="tx2">
                    <a:lumMod val="75000"/>
                  </a:schemeClr>
                </a:solidFill>
              </a:ln>
              <a:solidFill>
                <a:schemeClr val="tx2">
                  <a:lumMod val="75000"/>
                </a:schemeClr>
              </a:solidFill>
            </a:rPr>
            <a:t>With</a:t>
          </a:r>
          <a:r>
            <a:rPr lang="cs-CZ" sz="1600" b="0" dirty="0" smtClean="0">
              <a:ln>
                <a:solidFill>
                  <a:schemeClr val="tx2">
                    <a:lumMod val="75000"/>
                  </a:schemeClr>
                </a:solidFill>
              </a:ln>
              <a:solidFill>
                <a:schemeClr val="tx2">
                  <a:lumMod val="75000"/>
                </a:schemeClr>
              </a:solidFill>
            </a:rPr>
            <a:t> </a:t>
          </a:r>
          <a:r>
            <a:rPr lang="cs-CZ" sz="1600" b="0" dirty="0" err="1" smtClean="0">
              <a:ln>
                <a:solidFill>
                  <a:schemeClr val="tx2">
                    <a:lumMod val="75000"/>
                  </a:schemeClr>
                </a:solidFill>
              </a:ln>
              <a:solidFill>
                <a:schemeClr val="tx2">
                  <a:lumMod val="75000"/>
                </a:schemeClr>
              </a:solidFill>
            </a:rPr>
            <a:t>Value</a:t>
          </a:r>
          <a:r>
            <a:rPr lang="cs-CZ" sz="1600" b="0" dirty="0" smtClean="0">
              <a:ln>
                <a:solidFill>
                  <a:schemeClr val="tx2">
                    <a:lumMod val="75000"/>
                  </a:schemeClr>
                </a:solidFill>
              </a:ln>
              <a:solidFill>
                <a:schemeClr val="tx2">
                  <a:lumMod val="75000"/>
                </a:schemeClr>
              </a:solidFill>
            </a:rPr>
            <a:t> </a:t>
          </a:r>
          <a:r>
            <a:rPr lang="cs-CZ" sz="1600" b="0" dirty="0" err="1" smtClean="0">
              <a:ln>
                <a:solidFill>
                  <a:schemeClr val="tx2">
                    <a:lumMod val="75000"/>
                  </a:schemeClr>
                </a:solidFill>
              </a:ln>
              <a:solidFill>
                <a:schemeClr val="tx2">
                  <a:lumMod val="75000"/>
                </a:schemeClr>
              </a:solidFill>
            </a:rPr>
            <a:t>Creation</a:t>
          </a:r>
          <a:r>
            <a:rPr lang="cs-CZ" sz="1600" b="0" dirty="0" smtClean="0">
              <a:ln>
                <a:solidFill>
                  <a:schemeClr val="tx2">
                    <a:lumMod val="75000"/>
                  </a:schemeClr>
                </a:solidFill>
              </a:ln>
              <a:solidFill>
                <a:schemeClr val="tx2">
                  <a:lumMod val="75000"/>
                </a:schemeClr>
              </a:solidFill>
            </a:rPr>
            <a:t>/ </a:t>
          </a:r>
          <a:r>
            <a:rPr lang="cs-CZ" sz="1600" b="0" dirty="0" err="1" smtClean="0">
              <a:ln>
                <a:solidFill>
                  <a:schemeClr val="tx2">
                    <a:lumMod val="75000"/>
                  </a:schemeClr>
                </a:solidFill>
              </a:ln>
              <a:solidFill>
                <a:schemeClr val="tx2">
                  <a:lumMod val="75000"/>
                </a:schemeClr>
              </a:solidFill>
            </a:rPr>
            <a:t>Intangibles</a:t>
          </a:r>
          <a:endParaRPr lang="cs-CZ" sz="1600" b="0" dirty="0">
            <a:ln>
              <a:solidFill>
                <a:schemeClr val="tx2">
                  <a:lumMod val="75000"/>
                </a:schemeClr>
              </a:solidFill>
            </a:ln>
            <a:solidFill>
              <a:schemeClr val="tx2">
                <a:lumMod val="75000"/>
              </a:schemeClr>
            </a:solidFill>
          </a:endParaRPr>
        </a:p>
      </dgm:t>
    </dgm:pt>
    <dgm:pt modelId="{5CEB84FD-80E6-4225-ABE9-AFECFA950CF6}" type="parTrans" cxnId="{0963CCE3-594E-4172-8131-0E8720ADAD77}">
      <dgm:prSet/>
      <dgm:spPr/>
      <dgm:t>
        <a:bodyPr/>
        <a:lstStyle/>
        <a:p>
          <a:endParaRPr lang="cs-CZ"/>
        </a:p>
      </dgm:t>
    </dgm:pt>
    <dgm:pt modelId="{5738FD91-1250-49F1-93D9-99CF66DC1E19}" type="sibTrans" cxnId="{0963CCE3-594E-4172-8131-0E8720ADAD77}">
      <dgm:prSet/>
      <dgm:spPr/>
      <dgm:t>
        <a:bodyPr/>
        <a:lstStyle/>
        <a:p>
          <a:endParaRPr lang="cs-CZ"/>
        </a:p>
      </dgm:t>
    </dgm:pt>
    <dgm:pt modelId="{41E87010-68A2-4F5B-9A40-2CC84D34F69B}">
      <dgm:prSet custT="1"/>
      <dgm:spPr/>
      <dgm:t>
        <a:bodyPr/>
        <a:lstStyle/>
        <a:p>
          <a:r>
            <a:rPr lang="cs-CZ" sz="1600" b="1" dirty="0" err="1" smtClean="0"/>
            <a:t>Action</a:t>
          </a:r>
          <a:r>
            <a:rPr lang="cs-CZ" sz="1600" b="1" dirty="0" smtClean="0"/>
            <a:t> 9</a:t>
          </a:r>
          <a:r>
            <a:rPr lang="cs-CZ" sz="1600" dirty="0" smtClean="0"/>
            <a:t> – </a:t>
          </a:r>
          <a:r>
            <a:rPr lang="cs-CZ" sz="1600" dirty="0" err="1" smtClean="0">
              <a:ln>
                <a:solidFill>
                  <a:schemeClr val="tx2">
                    <a:lumMod val="75000"/>
                  </a:schemeClr>
                </a:solidFill>
              </a:ln>
              <a:solidFill>
                <a:schemeClr val="tx2">
                  <a:lumMod val="75000"/>
                </a:schemeClr>
              </a:solidFill>
            </a:rPr>
            <a:t>Assure</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that</a:t>
          </a:r>
          <a:r>
            <a:rPr lang="cs-CZ" sz="1600" dirty="0" smtClean="0">
              <a:ln>
                <a:solidFill>
                  <a:schemeClr val="tx2">
                    <a:lumMod val="75000"/>
                  </a:schemeClr>
                </a:solidFill>
              </a:ln>
              <a:solidFill>
                <a:schemeClr val="tx2">
                  <a:lumMod val="75000"/>
                </a:schemeClr>
              </a:solidFill>
            </a:rPr>
            <a:t> Transfer </a:t>
          </a:r>
          <a:r>
            <a:rPr lang="cs-CZ" sz="1600" dirty="0" err="1" smtClean="0">
              <a:ln>
                <a:solidFill>
                  <a:schemeClr val="tx2">
                    <a:lumMod val="75000"/>
                  </a:schemeClr>
                </a:solidFill>
              </a:ln>
              <a:solidFill>
                <a:schemeClr val="tx2">
                  <a:lumMod val="75000"/>
                </a:schemeClr>
              </a:solidFill>
            </a:rPr>
            <a:t>Pricing</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Outcomes</a:t>
          </a:r>
          <a:r>
            <a:rPr lang="cs-CZ" sz="1600" dirty="0" smtClean="0">
              <a:ln>
                <a:solidFill>
                  <a:schemeClr val="tx2">
                    <a:lumMod val="75000"/>
                  </a:schemeClr>
                </a:solidFill>
              </a:ln>
              <a:solidFill>
                <a:schemeClr val="tx2">
                  <a:lumMod val="75000"/>
                </a:schemeClr>
              </a:solidFill>
            </a:rPr>
            <a:t> are in Line </a:t>
          </a:r>
          <a:r>
            <a:rPr lang="cs-CZ" sz="1600" dirty="0" err="1" smtClean="0">
              <a:ln>
                <a:solidFill>
                  <a:schemeClr val="tx2">
                    <a:lumMod val="75000"/>
                  </a:schemeClr>
                </a:solidFill>
              </a:ln>
              <a:solidFill>
                <a:schemeClr val="tx2">
                  <a:lumMod val="75000"/>
                </a:schemeClr>
              </a:solidFill>
            </a:rPr>
            <a:t>With</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Value</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Creation</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Risks</a:t>
          </a:r>
          <a:r>
            <a:rPr lang="cs-CZ" sz="1600" dirty="0" smtClean="0">
              <a:ln>
                <a:solidFill>
                  <a:schemeClr val="tx2">
                    <a:lumMod val="75000"/>
                  </a:schemeClr>
                </a:solidFill>
              </a:ln>
              <a:solidFill>
                <a:schemeClr val="tx2">
                  <a:lumMod val="75000"/>
                </a:schemeClr>
              </a:solidFill>
            </a:rPr>
            <a:t> and </a:t>
          </a:r>
          <a:r>
            <a:rPr lang="cs-CZ" sz="1600" dirty="0" err="1" smtClean="0">
              <a:ln>
                <a:solidFill>
                  <a:schemeClr val="tx2">
                    <a:lumMod val="75000"/>
                  </a:schemeClr>
                </a:solidFill>
              </a:ln>
              <a:solidFill>
                <a:schemeClr val="tx2">
                  <a:lumMod val="75000"/>
                </a:schemeClr>
              </a:solidFill>
            </a:rPr>
            <a:t>Capital</a:t>
          </a:r>
          <a:endParaRPr lang="cs-CZ" sz="1600" dirty="0">
            <a:ln>
              <a:solidFill>
                <a:schemeClr val="tx2">
                  <a:lumMod val="75000"/>
                </a:schemeClr>
              </a:solidFill>
            </a:ln>
            <a:solidFill>
              <a:schemeClr val="tx2">
                <a:lumMod val="75000"/>
              </a:schemeClr>
            </a:solidFill>
          </a:endParaRPr>
        </a:p>
      </dgm:t>
    </dgm:pt>
    <dgm:pt modelId="{12285ECE-A9A3-4F08-8A6C-19968555F0C3}" type="parTrans" cxnId="{C24BB2D0-8637-4248-AE28-53598A36F6EC}">
      <dgm:prSet/>
      <dgm:spPr/>
      <dgm:t>
        <a:bodyPr/>
        <a:lstStyle/>
        <a:p>
          <a:endParaRPr lang="cs-CZ"/>
        </a:p>
      </dgm:t>
    </dgm:pt>
    <dgm:pt modelId="{9BFEE9C5-564A-45A2-B178-BFCC24BB6B18}" type="sibTrans" cxnId="{C24BB2D0-8637-4248-AE28-53598A36F6EC}">
      <dgm:prSet/>
      <dgm:spPr/>
      <dgm:t>
        <a:bodyPr/>
        <a:lstStyle/>
        <a:p>
          <a:endParaRPr lang="cs-CZ"/>
        </a:p>
      </dgm:t>
    </dgm:pt>
    <dgm:pt modelId="{D673A805-15A1-4A1C-90EC-A53D5CBF67ED}">
      <dgm:prSet custT="1"/>
      <dgm:spPr/>
      <dgm:t>
        <a:bodyPr/>
        <a:lstStyle/>
        <a:p>
          <a:r>
            <a:rPr lang="cs-CZ" sz="1600" b="1" dirty="0" err="1" smtClean="0"/>
            <a:t>Action</a:t>
          </a:r>
          <a:r>
            <a:rPr lang="cs-CZ" sz="1600" b="1" dirty="0" smtClean="0"/>
            <a:t> 10 </a:t>
          </a:r>
          <a:r>
            <a:rPr lang="cs-CZ" sz="1600" dirty="0" smtClean="0"/>
            <a:t>– </a:t>
          </a:r>
          <a:r>
            <a:rPr lang="cs-CZ" sz="1600" dirty="0" err="1" smtClean="0">
              <a:ln>
                <a:solidFill>
                  <a:schemeClr val="tx2">
                    <a:lumMod val="75000"/>
                  </a:schemeClr>
                </a:solidFill>
              </a:ln>
              <a:solidFill>
                <a:schemeClr val="tx2">
                  <a:lumMod val="75000"/>
                </a:schemeClr>
              </a:solidFill>
            </a:rPr>
            <a:t>Assure</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that</a:t>
          </a:r>
          <a:r>
            <a:rPr lang="cs-CZ" sz="1600" dirty="0" smtClean="0">
              <a:ln>
                <a:solidFill>
                  <a:schemeClr val="tx2">
                    <a:lumMod val="75000"/>
                  </a:schemeClr>
                </a:solidFill>
              </a:ln>
              <a:solidFill>
                <a:schemeClr val="tx2">
                  <a:lumMod val="75000"/>
                </a:schemeClr>
              </a:solidFill>
            </a:rPr>
            <a:t> Transfer </a:t>
          </a:r>
          <a:r>
            <a:rPr lang="cs-CZ" sz="1600" dirty="0" err="1" smtClean="0">
              <a:ln>
                <a:solidFill>
                  <a:schemeClr val="tx2">
                    <a:lumMod val="75000"/>
                  </a:schemeClr>
                </a:solidFill>
              </a:ln>
              <a:solidFill>
                <a:schemeClr val="tx2">
                  <a:lumMod val="75000"/>
                </a:schemeClr>
              </a:solidFill>
            </a:rPr>
            <a:t>Pricing</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Outcomes</a:t>
          </a:r>
          <a:r>
            <a:rPr lang="cs-CZ" sz="1600" dirty="0" smtClean="0">
              <a:ln>
                <a:solidFill>
                  <a:schemeClr val="tx2">
                    <a:lumMod val="75000"/>
                  </a:schemeClr>
                </a:solidFill>
              </a:ln>
              <a:solidFill>
                <a:schemeClr val="tx2">
                  <a:lumMod val="75000"/>
                </a:schemeClr>
              </a:solidFill>
            </a:rPr>
            <a:t> are in Line </a:t>
          </a:r>
          <a:r>
            <a:rPr lang="cs-CZ" sz="1600" dirty="0" err="1" smtClean="0">
              <a:ln>
                <a:solidFill>
                  <a:schemeClr val="tx2">
                    <a:lumMod val="75000"/>
                  </a:schemeClr>
                </a:solidFill>
              </a:ln>
              <a:solidFill>
                <a:schemeClr val="tx2">
                  <a:lumMod val="75000"/>
                </a:schemeClr>
              </a:solidFill>
            </a:rPr>
            <a:t>With</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Value</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Creation</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Other</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High</a:t>
          </a:r>
          <a:r>
            <a:rPr lang="cs-CZ" sz="1600" dirty="0" smtClean="0">
              <a:ln>
                <a:solidFill>
                  <a:schemeClr val="tx2">
                    <a:lumMod val="75000"/>
                  </a:schemeClr>
                </a:solidFill>
              </a:ln>
              <a:solidFill>
                <a:schemeClr val="tx2">
                  <a:lumMod val="75000"/>
                </a:schemeClr>
              </a:solidFill>
            </a:rPr>
            <a:t>-Risk </a:t>
          </a:r>
          <a:r>
            <a:rPr lang="cs-CZ" sz="1600" dirty="0" err="1" smtClean="0">
              <a:ln>
                <a:solidFill>
                  <a:schemeClr val="tx2">
                    <a:lumMod val="75000"/>
                  </a:schemeClr>
                </a:solidFill>
              </a:ln>
              <a:solidFill>
                <a:schemeClr val="tx2">
                  <a:lumMod val="75000"/>
                </a:schemeClr>
              </a:solidFill>
            </a:rPr>
            <a:t>Transactions</a:t>
          </a:r>
          <a:endParaRPr lang="cs-CZ" sz="1600" dirty="0">
            <a:ln>
              <a:solidFill>
                <a:schemeClr val="tx2">
                  <a:lumMod val="75000"/>
                </a:schemeClr>
              </a:solidFill>
            </a:ln>
            <a:solidFill>
              <a:schemeClr val="tx2">
                <a:lumMod val="75000"/>
              </a:schemeClr>
            </a:solidFill>
          </a:endParaRPr>
        </a:p>
      </dgm:t>
    </dgm:pt>
    <dgm:pt modelId="{B52511CB-7A77-465F-BBB1-68AC82F2D7FB}" type="parTrans" cxnId="{CF978B5E-A060-4EEA-9553-39E3713691D9}">
      <dgm:prSet/>
      <dgm:spPr/>
      <dgm:t>
        <a:bodyPr/>
        <a:lstStyle/>
        <a:p>
          <a:endParaRPr lang="cs-CZ"/>
        </a:p>
      </dgm:t>
    </dgm:pt>
    <dgm:pt modelId="{3AF11E01-764C-4802-8610-45547BA1534B}" type="sibTrans" cxnId="{CF978B5E-A060-4EEA-9553-39E3713691D9}">
      <dgm:prSet/>
      <dgm:spPr/>
      <dgm:t>
        <a:bodyPr/>
        <a:lstStyle/>
        <a:p>
          <a:endParaRPr lang="cs-CZ"/>
        </a:p>
      </dgm:t>
    </dgm:pt>
    <dgm:pt modelId="{8CC80098-998C-4891-B694-CBC2D4686296}" type="pres">
      <dgm:prSet presAssocID="{86AF1A89-ECF5-40C8-91F3-A3CEED0A8817}" presName="rootnode" presStyleCnt="0">
        <dgm:presLayoutVars>
          <dgm:chMax/>
          <dgm:chPref/>
          <dgm:dir/>
          <dgm:animLvl val="lvl"/>
        </dgm:presLayoutVars>
      </dgm:prSet>
      <dgm:spPr/>
      <dgm:t>
        <a:bodyPr/>
        <a:lstStyle/>
        <a:p>
          <a:endParaRPr lang="cs-CZ"/>
        </a:p>
      </dgm:t>
    </dgm:pt>
    <dgm:pt modelId="{98373B02-B907-412E-AC36-F67817696DF4}" type="pres">
      <dgm:prSet presAssocID="{22079B3B-57AC-4AFE-8050-FD721ADA6CAD}" presName="composite" presStyleCnt="0"/>
      <dgm:spPr/>
    </dgm:pt>
    <dgm:pt modelId="{EEE042A0-B20C-4D8C-80BB-DD0E94CD18DC}" type="pres">
      <dgm:prSet presAssocID="{22079B3B-57AC-4AFE-8050-FD721ADA6CAD}" presName="LShape" presStyleLbl="alignNode1" presStyleIdx="0" presStyleCnt="9"/>
      <dgm:spPr/>
    </dgm:pt>
    <dgm:pt modelId="{161F41F6-4455-41F2-A313-62898564DE9E}" type="pres">
      <dgm:prSet presAssocID="{22079B3B-57AC-4AFE-8050-FD721ADA6CAD}" presName="ParentText" presStyleLbl="revTx" presStyleIdx="0" presStyleCnt="5">
        <dgm:presLayoutVars>
          <dgm:chMax val="0"/>
          <dgm:chPref val="0"/>
          <dgm:bulletEnabled val="1"/>
        </dgm:presLayoutVars>
      </dgm:prSet>
      <dgm:spPr/>
      <dgm:t>
        <a:bodyPr/>
        <a:lstStyle/>
        <a:p>
          <a:endParaRPr lang="cs-CZ"/>
        </a:p>
      </dgm:t>
    </dgm:pt>
    <dgm:pt modelId="{2591D844-882E-46BB-83F9-4239E7C698AE}" type="pres">
      <dgm:prSet presAssocID="{22079B3B-57AC-4AFE-8050-FD721ADA6CAD}" presName="Triangle" presStyleLbl="alignNode1" presStyleIdx="1" presStyleCnt="9"/>
      <dgm:spPr/>
    </dgm:pt>
    <dgm:pt modelId="{EF01E5E5-4040-4B04-83EB-F7C711406D0D}" type="pres">
      <dgm:prSet presAssocID="{27B5ED64-B600-4D84-A9F2-6B1BCD5CDD17}" presName="sibTrans" presStyleCnt="0"/>
      <dgm:spPr/>
    </dgm:pt>
    <dgm:pt modelId="{606F26DB-1CE5-4CF2-AC60-DED2B393D3AA}" type="pres">
      <dgm:prSet presAssocID="{27B5ED64-B600-4D84-A9F2-6B1BCD5CDD17}" presName="space" presStyleCnt="0"/>
      <dgm:spPr/>
    </dgm:pt>
    <dgm:pt modelId="{277C2DC2-D813-4D58-BC16-A28B1D24DAD3}" type="pres">
      <dgm:prSet presAssocID="{D7795967-AE28-43FF-9B4F-A332C8C5A249}" presName="composite" presStyleCnt="0"/>
      <dgm:spPr/>
    </dgm:pt>
    <dgm:pt modelId="{093BCF29-2603-48DA-B1CD-4B38A3D9AC89}" type="pres">
      <dgm:prSet presAssocID="{D7795967-AE28-43FF-9B4F-A332C8C5A249}" presName="LShape" presStyleLbl="alignNode1" presStyleIdx="2" presStyleCnt="9"/>
      <dgm:spPr/>
    </dgm:pt>
    <dgm:pt modelId="{D275E0E5-16CF-44B3-9F7D-E1B26EBD3410}" type="pres">
      <dgm:prSet presAssocID="{D7795967-AE28-43FF-9B4F-A332C8C5A249}" presName="ParentText" presStyleLbl="revTx" presStyleIdx="1" presStyleCnt="5">
        <dgm:presLayoutVars>
          <dgm:chMax val="0"/>
          <dgm:chPref val="0"/>
          <dgm:bulletEnabled val="1"/>
        </dgm:presLayoutVars>
      </dgm:prSet>
      <dgm:spPr/>
      <dgm:t>
        <a:bodyPr/>
        <a:lstStyle/>
        <a:p>
          <a:endParaRPr lang="cs-CZ"/>
        </a:p>
      </dgm:t>
    </dgm:pt>
    <dgm:pt modelId="{6A20D9E7-B615-46D8-B60D-C85E0866AB63}" type="pres">
      <dgm:prSet presAssocID="{D7795967-AE28-43FF-9B4F-A332C8C5A249}" presName="Triangle" presStyleLbl="alignNode1" presStyleIdx="3" presStyleCnt="9"/>
      <dgm:spPr/>
    </dgm:pt>
    <dgm:pt modelId="{E8E7F3C3-196E-4BD4-8C2A-EE7A86BC84CD}" type="pres">
      <dgm:prSet presAssocID="{18F105EE-391F-48F0-92B5-DC4CE787C2F0}" presName="sibTrans" presStyleCnt="0"/>
      <dgm:spPr/>
    </dgm:pt>
    <dgm:pt modelId="{BDD3420F-2D7F-46FF-81A6-2E3801C1CE26}" type="pres">
      <dgm:prSet presAssocID="{18F105EE-391F-48F0-92B5-DC4CE787C2F0}" presName="space" presStyleCnt="0"/>
      <dgm:spPr/>
    </dgm:pt>
    <dgm:pt modelId="{E9DFE2C5-30F2-4197-9B93-66721DEF38CB}" type="pres">
      <dgm:prSet presAssocID="{4BCAE3D6-CBA3-440E-B42A-C0FCF958C7D9}" presName="composite" presStyleCnt="0"/>
      <dgm:spPr/>
    </dgm:pt>
    <dgm:pt modelId="{FEFBC596-8B46-46CE-B9E8-B7D18F41BB95}" type="pres">
      <dgm:prSet presAssocID="{4BCAE3D6-CBA3-440E-B42A-C0FCF958C7D9}" presName="LShape" presStyleLbl="alignNode1" presStyleIdx="4" presStyleCnt="9"/>
      <dgm:spPr/>
    </dgm:pt>
    <dgm:pt modelId="{4CADCEF2-8AE4-4E18-92D9-6A0132818819}" type="pres">
      <dgm:prSet presAssocID="{4BCAE3D6-CBA3-440E-B42A-C0FCF958C7D9}" presName="ParentText" presStyleLbl="revTx" presStyleIdx="2" presStyleCnt="5">
        <dgm:presLayoutVars>
          <dgm:chMax val="0"/>
          <dgm:chPref val="0"/>
          <dgm:bulletEnabled val="1"/>
        </dgm:presLayoutVars>
      </dgm:prSet>
      <dgm:spPr/>
      <dgm:t>
        <a:bodyPr/>
        <a:lstStyle/>
        <a:p>
          <a:endParaRPr lang="cs-CZ"/>
        </a:p>
      </dgm:t>
    </dgm:pt>
    <dgm:pt modelId="{978F246F-94FD-446A-84D8-174BE8896B53}" type="pres">
      <dgm:prSet presAssocID="{4BCAE3D6-CBA3-440E-B42A-C0FCF958C7D9}" presName="Triangle" presStyleLbl="alignNode1" presStyleIdx="5" presStyleCnt="9"/>
      <dgm:spPr/>
    </dgm:pt>
    <dgm:pt modelId="{B8146031-915C-4370-B644-A76392C29D13}" type="pres">
      <dgm:prSet presAssocID="{5738FD91-1250-49F1-93D9-99CF66DC1E19}" presName="sibTrans" presStyleCnt="0"/>
      <dgm:spPr/>
    </dgm:pt>
    <dgm:pt modelId="{0111E58D-B16E-435C-93DA-77BAACE3959F}" type="pres">
      <dgm:prSet presAssocID="{5738FD91-1250-49F1-93D9-99CF66DC1E19}" presName="space" presStyleCnt="0"/>
      <dgm:spPr/>
    </dgm:pt>
    <dgm:pt modelId="{61EB6D7B-F46A-4CA7-A659-5E305087C9D3}" type="pres">
      <dgm:prSet presAssocID="{41E87010-68A2-4F5B-9A40-2CC84D34F69B}" presName="composite" presStyleCnt="0"/>
      <dgm:spPr/>
    </dgm:pt>
    <dgm:pt modelId="{1855E44B-EC96-499E-B6EC-B1A93E059A68}" type="pres">
      <dgm:prSet presAssocID="{41E87010-68A2-4F5B-9A40-2CC84D34F69B}" presName="LShape" presStyleLbl="alignNode1" presStyleIdx="6" presStyleCnt="9"/>
      <dgm:spPr/>
    </dgm:pt>
    <dgm:pt modelId="{1D3A895C-8D01-4575-B61B-CFA11CC6BE84}" type="pres">
      <dgm:prSet presAssocID="{41E87010-68A2-4F5B-9A40-2CC84D34F69B}" presName="ParentText" presStyleLbl="revTx" presStyleIdx="3" presStyleCnt="5">
        <dgm:presLayoutVars>
          <dgm:chMax val="0"/>
          <dgm:chPref val="0"/>
          <dgm:bulletEnabled val="1"/>
        </dgm:presLayoutVars>
      </dgm:prSet>
      <dgm:spPr/>
      <dgm:t>
        <a:bodyPr/>
        <a:lstStyle/>
        <a:p>
          <a:endParaRPr lang="cs-CZ"/>
        </a:p>
      </dgm:t>
    </dgm:pt>
    <dgm:pt modelId="{D84605BE-0510-462C-9D1C-48DA23149634}" type="pres">
      <dgm:prSet presAssocID="{41E87010-68A2-4F5B-9A40-2CC84D34F69B}" presName="Triangle" presStyleLbl="alignNode1" presStyleIdx="7" presStyleCnt="9"/>
      <dgm:spPr/>
    </dgm:pt>
    <dgm:pt modelId="{14BB7B50-33A7-4765-A5F7-9B9269EBDBDC}" type="pres">
      <dgm:prSet presAssocID="{9BFEE9C5-564A-45A2-B178-BFCC24BB6B18}" presName="sibTrans" presStyleCnt="0"/>
      <dgm:spPr/>
    </dgm:pt>
    <dgm:pt modelId="{76DCB00C-165F-4151-AC65-736ECFE68B3A}" type="pres">
      <dgm:prSet presAssocID="{9BFEE9C5-564A-45A2-B178-BFCC24BB6B18}" presName="space" presStyleCnt="0"/>
      <dgm:spPr/>
    </dgm:pt>
    <dgm:pt modelId="{205B0E48-D143-4AD9-908B-9E8754A1EF25}" type="pres">
      <dgm:prSet presAssocID="{D673A805-15A1-4A1C-90EC-A53D5CBF67ED}" presName="composite" presStyleCnt="0"/>
      <dgm:spPr/>
    </dgm:pt>
    <dgm:pt modelId="{41316788-4126-4DC6-BAB3-DF06290356CC}" type="pres">
      <dgm:prSet presAssocID="{D673A805-15A1-4A1C-90EC-A53D5CBF67ED}" presName="LShape" presStyleLbl="alignNode1" presStyleIdx="8" presStyleCnt="9"/>
      <dgm:spPr/>
    </dgm:pt>
    <dgm:pt modelId="{19E090E4-90A4-49F9-997D-3F81459A73B7}" type="pres">
      <dgm:prSet presAssocID="{D673A805-15A1-4A1C-90EC-A53D5CBF67ED}" presName="ParentText" presStyleLbl="revTx" presStyleIdx="4" presStyleCnt="5">
        <dgm:presLayoutVars>
          <dgm:chMax val="0"/>
          <dgm:chPref val="0"/>
          <dgm:bulletEnabled val="1"/>
        </dgm:presLayoutVars>
      </dgm:prSet>
      <dgm:spPr/>
      <dgm:t>
        <a:bodyPr/>
        <a:lstStyle/>
        <a:p>
          <a:endParaRPr lang="cs-CZ"/>
        </a:p>
      </dgm:t>
    </dgm:pt>
  </dgm:ptLst>
  <dgm:cxnLst>
    <dgm:cxn modelId="{39812ECA-BDFE-43CA-B96C-4D98639BCEA8}" type="presOf" srcId="{22079B3B-57AC-4AFE-8050-FD721ADA6CAD}" destId="{161F41F6-4455-41F2-A313-62898564DE9E}" srcOrd="0" destOrd="0" presId="urn:microsoft.com/office/officeart/2009/3/layout/StepUpProcess"/>
    <dgm:cxn modelId="{77D459EF-5F2F-4387-B597-F48E5EA314AA}" type="presOf" srcId="{D673A805-15A1-4A1C-90EC-A53D5CBF67ED}" destId="{19E090E4-90A4-49F9-997D-3F81459A73B7}" srcOrd="0" destOrd="0" presId="urn:microsoft.com/office/officeart/2009/3/layout/StepUpProcess"/>
    <dgm:cxn modelId="{C24BB2D0-8637-4248-AE28-53598A36F6EC}" srcId="{86AF1A89-ECF5-40C8-91F3-A3CEED0A8817}" destId="{41E87010-68A2-4F5B-9A40-2CC84D34F69B}" srcOrd="3" destOrd="0" parTransId="{12285ECE-A9A3-4F08-8A6C-19968555F0C3}" sibTransId="{9BFEE9C5-564A-45A2-B178-BFCC24BB6B18}"/>
    <dgm:cxn modelId="{C450368B-BEE1-4B5D-9285-1768233C0947}" type="presOf" srcId="{86AF1A89-ECF5-40C8-91F3-A3CEED0A8817}" destId="{8CC80098-998C-4891-B694-CBC2D4686296}" srcOrd="0" destOrd="0" presId="urn:microsoft.com/office/officeart/2009/3/layout/StepUpProcess"/>
    <dgm:cxn modelId="{CF978B5E-A060-4EEA-9553-39E3713691D9}" srcId="{86AF1A89-ECF5-40C8-91F3-A3CEED0A8817}" destId="{D673A805-15A1-4A1C-90EC-A53D5CBF67ED}" srcOrd="4" destOrd="0" parTransId="{B52511CB-7A77-465F-BBB1-68AC82F2D7FB}" sibTransId="{3AF11E01-764C-4802-8610-45547BA1534B}"/>
    <dgm:cxn modelId="{0963CCE3-594E-4172-8131-0E8720ADAD77}" srcId="{86AF1A89-ECF5-40C8-91F3-A3CEED0A8817}" destId="{4BCAE3D6-CBA3-440E-B42A-C0FCF958C7D9}" srcOrd="2" destOrd="0" parTransId="{5CEB84FD-80E6-4225-ABE9-AFECFA950CF6}" sibTransId="{5738FD91-1250-49F1-93D9-99CF66DC1E19}"/>
    <dgm:cxn modelId="{D4463AC4-5000-496D-8C90-5387C9444FC6}" srcId="{86AF1A89-ECF5-40C8-91F3-A3CEED0A8817}" destId="{22079B3B-57AC-4AFE-8050-FD721ADA6CAD}" srcOrd="0" destOrd="0" parTransId="{A9F5568F-1177-45E4-8FBF-F85F1513E630}" sibTransId="{27B5ED64-B600-4D84-A9F2-6B1BCD5CDD17}"/>
    <dgm:cxn modelId="{C0413DF8-9616-4D2A-8717-69709541D7E2}" type="presOf" srcId="{D7795967-AE28-43FF-9B4F-A332C8C5A249}" destId="{D275E0E5-16CF-44B3-9F7D-E1B26EBD3410}" srcOrd="0" destOrd="0" presId="urn:microsoft.com/office/officeart/2009/3/layout/StepUpProcess"/>
    <dgm:cxn modelId="{9E32571D-8B12-4006-880B-D5EE0DF51160}" type="presOf" srcId="{41E87010-68A2-4F5B-9A40-2CC84D34F69B}" destId="{1D3A895C-8D01-4575-B61B-CFA11CC6BE84}" srcOrd="0" destOrd="0" presId="urn:microsoft.com/office/officeart/2009/3/layout/StepUpProcess"/>
    <dgm:cxn modelId="{31F5BD50-3256-4119-B416-F0D60B4AD8B5}" srcId="{86AF1A89-ECF5-40C8-91F3-A3CEED0A8817}" destId="{D7795967-AE28-43FF-9B4F-A332C8C5A249}" srcOrd="1" destOrd="0" parTransId="{0F187A81-D930-495E-A03C-E829EF5BFEA5}" sibTransId="{18F105EE-391F-48F0-92B5-DC4CE787C2F0}"/>
    <dgm:cxn modelId="{E84131EF-BE1E-493C-950C-F866C49DC1F5}" type="presOf" srcId="{4BCAE3D6-CBA3-440E-B42A-C0FCF958C7D9}" destId="{4CADCEF2-8AE4-4E18-92D9-6A0132818819}" srcOrd="0" destOrd="0" presId="urn:microsoft.com/office/officeart/2009/3/layout/StepUpProcess"/>
    <dgm:cxn modelId="{6CE2EBD1-95A1-46ED-A69A-BBF5BE5A289D}" type="presParOf" srcId="{8CC80098-998C-4891-B694-CBC2D4686296}" destId="{98373B02-B907-412E-AC36-F67817696DF4}" srcOrd="0" destOrd="0" presId="urn:microsoft.com/office/officeart/2009/3/layout/StepUpProcess"/>
    <dgm:cxn modelId="{82270572-E32C-4DFD-AC1A-9A62EE0787F9}" type="presParOf" srcId="{98373B02-B907-412E-AC36-F67817696DF4}" destId="{EEE042A0-B20C-4D8C-80BB-DD0E94CD18DC}" srcOrd="0" destOrd="0" presId="urn:microsoft.com/office/officeart/2009/3/layout/StepUpProcess"/>
    <dgm:cxn modelId="{E972C2B8-E96E-4437-9FC5-7D48F3BD26A7}" type="presParOf" srcId="{98373B02-B907-412E-AC36-F67817696DF4}" destId="{161F41F6-4455-41F2-A313-62898564DE9E}" srcOrd="1" destOrd="0" presId="urn:microsoft.com/office/officeart/2009/3/layout/StepUpProcess"/>
    <dgm:cxn modelId="{585C42DE-85AB-47D4-A971-45C940174C8E}" type="presParOf" srcId="{98373B02-B907-412E-AC36-F67817696DF4}" destId="{2591D844-882E-46BB-83F9-4239E7C698AE}" srcOrd="2" destOrd="0" presId="urn:microsoft.com/office/officeart/2009/3/layout/StepUpProcess"/>
    <dgm:cxn modelId="{9BA5050B-0C41-4C5A-A8BE-4202C4B85A61}" type="presParOf" srcId="{8CC80098-998C-4891-B694-CBC2D4686296}" destId="{EF01E5E5-4040-4B04-83EB-F7C711406D0D}" srcOrd="1" destOrd="0" presId="urn:microsoft.com/office/officeart/2009/3/layout/StepUpProcess"/>
    <dgm:cxn modelId="{273E5806-1DE2-49C5-9298-9DD5D8C81B93}" type="presParOf" srcId="{EF01E5E5-4040-4B04-83EB-F7C711406D0D}" destId="{606F26DB-1CE5-4CF2-AC60-DED2B393D3AA}" srcOrd="0" destOrd="0" presId="urn:microsoft.com/office/officeart/2009/3/layout/StepUpProcess"/>
    <dgm:cxn modelId="{59023E16-98E8-4A25-A797-22CC4BA9E240}" type="presParOf" srcId="{8CC80098-998C-4891-B694-CBC2D4686296}" destId="{277C2DC2-D813-4D58-BC16-A28B1D24DAD3}" srcOrd="2" destOrd="0" presId="urn:microsoft.com/office/officeart/2009/3/layout/StepUpProcess"/>
    <dgm:cxn modelId="{1184469E-2E5C-4BDC-B46D-D260AD7F5AF0}" type="presParOf" srcId="{277C2DC2-D813-4D58-BC16-A28B1D24DAD3}" destId="{093BCF29-2603-48DA-B1CD-4B38A3D9AC89}" srcOrd="0" destOrd="0" presId="urn:microsoft.com/office/officeart/2009/3/layout/StepUpProcess"/>
    <dgm:cxn modelId="{94AC616E-08B8-41E2-8E29-B54CD9D05198}" type="presParOf" srcId="{277C2DC2-D813-4D58-BC16-A28B1D24DAD3}" destId="{D275E0E5-16CF-44B3-9F7D-E1B26EBD3410}" srcOrd="1" destOrd="0" presId="urn:microsoft.com/office/officeart/2009/3/layout/StepUpProcess"/>
    <dgm:cxn modelId="{87FD3582-46DE-42A2-ABBB-07B471022934}" type="presParOf" srcId="{277C2DC2-D813-4D58-BC16-A28B1D24DAD3}" destId="{6A20D9E7-B615-46D8-B60D-C85E0866AB63}" srcOrd="2" destOrd="0" presId="urn:microsoft.com/office/officeart/2009/3/layout/StepUpProcess"/>
    <dgm:cxn modelId="{3E1C9F58-BE9B-4179-9411-0CAFC2B93DBA}" type="presParOf" srcId="{8CC80098-998C-4891-B694-CBC2D4686296}" destId="{E8E7F3C3-196E-4BD4-8C2A-EE7A86BC84CD}" srcOrd="3" destOrd="0" presId="urn:microsoft.com/office/officeart/2009/3/layout/StepUpProcess"/>
    <dgm:cxn modelId="{8585DEE7-0069-4459-AD38-0F384119381E}" type="presParOf" srcId="{E8E7F3C3-196E-4BD4-8C2A-EE7A86BC84CD}" destId="{BDD3420F-2D7F-46FF-81A6-2E3801C1CE26}" srcOrd="0" destOrd="0" presId="urn:microsoft.com/office/officeart/2009/3/layout/StepUpProcess"/>
    <dgm:cxn modelId="{F7CC6617-5EB0-467A-A6BE-F64F45CB1A28}" type="presParOf" srcId="{8CC80098-998C-4891-B694-CBC2D4686296}" destId="{E9DFE2C5-30F2-4197-9B93-66721DEF38CB}" srcOrd="4" destOrd="0" presId="urn:microsoft.com/office/officeart/2009/3/layout/StepUpProcess"/>
    <dgm:cxn modelId="{8FF2106E-3572-4833-AC49-DE1301CE1591}" type="presParOf" srcId="{E9DFE2C5-30F2-4197-9B93-66721DEF38CB}" destId="{FEFBC596-8B46-46CE-B9E8-B7D18F41BB95}" srcOrd="0" destOrd="0" presId="urn:microsoft.com/office/officeart/2009/3/layout/StepUpProcess"/>
    <dgm:cxn modelId="{C27DAABD-4181-42BD-9E5C-AFAD0A00B9CA}" type="presParOf" srcId="{E9DFE2C5-30F2-4197-9B93-66721DEF38CB}" destId="{4CADCEF2-8AE4-4E18-92D9-6A0132818819}" srcOrd="1" destOrd="0" presId="urn:microsoft.com/office/officeart/2009/3/layout/StepUpProcess"/>
    <dgm:cxn modelId="{670787D1-346A-44CC-A4DA-B97029AAAFDA}" type="presParOf" srcId="{E9DFE2C5-30F2-4197-9B93-66721DEF38CB}" destId="{978F246F-94FD-446A-84D8-174BE8896B53}" srcOrd="2" destOrd="0" presId="urn:microsoft.com/office/officeart/2009/3/layout/StepUpProcess"/>
    <dgm:cxn modelId="{03D121FF-615C-484D-9DB8-3F1CB79E1393}" type="presParOf" srcId="{8CC80098-998C-4891-B694-CBC2D4686296}" destId="{B8146031-915C-4370-B644-A76392C29D13}" srcOrd="5" destOrd="0" presId="urn:microsoft.com/office/officeart/2009/3/layout/StepUpProcess"/>
    <dgm:cxn modelId="{9A7B7861-E6E2-46D4-A927-5354816D732D}" type="presParOf" srcId="{B8146031-915C-4370-B644-A76392C29D13}" destId="{0111E58D-B16E-435C-93DA-77BAACE3959F}" srcOrd="0" destOrd="0" presId="urn:microsoft.com/office/officeart/2009/3/layout/StepUpProcess"/>
    <dgm:cxn modelId="{99A135AC-396D-40CA-A092-7321AA2FD9FA}" type="presParOf" srcId="{8CC80098-998C-4891-B694-CBC2D4686296}" destId="{61EB6D7B-F46A-4CA7-A659-5E305087C9D3}" srcOrd="6" destOrd="0" presId="urn:microsoft.com/office/officeart/2009/3/layout/StepUpProcess"/>
    <dgm:cxn modelId="{AF490658-6856-4298-8F6F-64181578EE35}" type="presParOf" srcId="{61EB6D7B-F46A-4CA7-A659-5E305087C9D3}" destId="{1855E44B-EC96-499E-B6EC-B1A93E059A68}" srcOrd="0" destOrd="0" presId="urn:microsoft.com/office/officeart/2009/3/layout/StepUpProcess"/>
    <dgm:cxn modelId="{9E131381-E33A-4739-9BB2-6B38E8A03581}" type="presParOf" srcId="{61EB6D7B-F46A-4CA7-A659-5E305087C9D3}" destId="{1D3A895C-8D01-4575-B61B-CFA11CC6BE84}" srcOrd="1" destOrd="0" presId="urn:microsoft.com/office/officeart/2009/3/layout/StepUpProcess"/>
    <dgm:cxn modelId="{C5802996-B9DF-4564-ABA5-F5D6AF8D3925}" type="presParOf" srcId="{61EB6D7B-F46A-4CA7-A659-5E305087C9D3}" destId="{D84605BE-0510-462C-9D1C-48DA23149634}" srcOrd="2" destOrd="0" presId="urn:microsoft.com/office/officeart/2009/3/layout/StepUpProcess"/>
    <dgm:cxn modelId="{BC63477A-8182-4961-B3FC-FDA3289A7FCE}" type="presParOf" srcId="{8CC80098-998C-4891-B694-CBC2D4686296}" destId="{14BB7B50-33A7-4765-A5F7-9B9269EBDBDC}" srcOrd="7" destOrd="0" presId="urn:microsoft.com/office/officeart/2009/3/layout/StepUpProcess"/>
    <dgm:cxn modelId="{6FC13403-E64C-4A15-86F5-989E3BB08E9E}" type="presParOf" srcId="{14BB7B50-33A7-4765-A5F7-9B9269EBDBDC}" destId="{76DCB00C-165F-4151-AC65-736ECFE68B3A}" srcOrd="0" destOrd="0" presId="urn:microsoft.com/office/officeart/2009/3/layout/StepUpProcess"/>
    <dgm:cxn modelId="{D4DB5D9C-DB76-4DB1-8557-DB0A97B81233}" type="presParOf" srcId="{8CC80098-998C-4891-B694-CBC2D4686296}" destId="{205B0E48-D143-4AD9-908B-9E8754A1EF25}" srcOrd="8" destOrd="0" presId="urn:microsoft.com/office/officeart/2009/3/layout/StepUpProcess"/>
    <dgm:cxn modelId="{7601D2A0-4085-424B-83C7-1825805391C3}" type="presParOf" srcId="{205B0E48-D143-4AD9-908B-9E8754A1EF25}" destId="{41316788-4126-4DC6-BAB3-DF06290356CC}" srcOrd="0" destOrd="0" presId="urn:microsoft.com/office/officeart/2009/3/layout/StepUpProcess"/>
    <dgm:cxn modelId="{6420809C-5E01-435A-B148-77A9B15A2A09}" type="presParOf" srcId="{205B0E48-D143-4AD9-908B-9E8754A1EF25}" destId="{19E090E4-90A4-49F9-997D-3F81459A73B7}"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35305-529D-4948-B5E1-32C21765A3E9}" type="doc">
      <dgm:prSet loTypeId="urn:microsoft.com/office/officeart/2009/3/layout/StepUpProcess" loCatId="process" qsTypeId="urn:microsoft.com/office/officeart/2005/8/quickstyle/simple1#6" qsCatId="simple" csTypeId="urn:microsoft.com/office/officeart/2005/8/colors/accent1_2#6" csCatId="accent1" phldr="1"/>
      <dgm:spPr/>
      <dgm:t>
        <a:bodyPr/>
        <a:lstStyle/>
        <a:p>
          <a:endParaRPr lang="cs-CZ"/>
        </a:p>
      </dgm:t>
    </dgm:pt>
    <dgm:pt modelId="{899C1024-935E-497F-8FC2-49723B0B8CA1}">
      <dgm:prSet phldrT="[Text]" custT="1"/>
      <dgm:spPr/>
      <dgm:t>
        <a:bodyPr/>
        <a:lstStyle/>
        <a:p>
          <a:r>
            <a:rPr lang="cs-CZ" sz="1600" b="1" dirty="0" err="1" smtClean="0"/>
            <a:t>Action</a:t>
          </a:r>
          <a:r>
            <a:rPr lang="cs-CZ" sz="1600" b="1" dirty="0" smtClean="0"/>
            <a:t> 11 </a:t>
          </a:r>
          <a:r>
            <a:rPr lang="cs-CZ" sz="1600" dirty="0" smtClean="0"/>
            <a:t>– </a:t>
          </a:r>
          <a:r>
            <a:rPr lang="cs-CZ" sz="1600" dirty="0" err="1" smtClean="0"/>
            <a:t>Establish</a:t>
          </a:r>
          <a:r>
            <a:rPr lang="cs-CZ" sz="1600" dirty="0" smtClean="0"/>
            <a:t> </a:t>
          </a:r>
          <a:r>
            <a:rPr lang="cs-CZ" sz="1600" dirty="0" err="1" smtClean="0"/>
            <a:t>Methodologies</a:t>
          </a:r>
          <a:r>
            <a:rPr lang="cs-CZ" sz="1600" dirty="0" smtClean="0"/>
            <a:t> to </a:t>
          </a:r>
          <a:r>
            <a:rPr lang="cs-CZ" sz="1600" dirty="0" err="1" smtClean="0"/>
            <a:t>Collect</a:t>
          </a:r>
          <a:r>
            <a:rPr lang="cs-CZ" sz="1600" dirty="0" smtClean="0"/>
            <a:t> and </a:t>
          </a:r>
          <a:r>
            <a:rPr lang="cs-CZ" sz="1600" dirty="0" err="1" smtClean="0"/>
            <a:t>Analyze</a:t>
          </a:r>
          <a:r>
            <a:rPr lang="cs-CZ" sz="1600" dirty="0" smtClean="0"/>
            <a:t> Data on BEPS and </a:t>
          </a:r>
          <a:r>
            <a:rPr lang="cs-CZ" sz="1600" dirty="0" err="1" smtClean="0"/>
            <a:t>the</a:t>
          </a:r>
          <a:r>
            <a:rPr lang="cs-CZ" sz="1600" dirty="0" smtClean="0"/>
            <a:t> </a:t>
          </a:r>
          <a:r>
            <a:rPr lang="cs-CZ" sz="1600" dirty="0" err="1" smtClean="0"/>
            <a:t>Actions</a:t>
          </a:r>
          <a:r>
            <a:rPr lang="cs-CZ" sz="1600" dirty="0" smtClean="0"/>
            <a:t> to </a:t>
          </a:r>
          <a:r>
            <a:rPr lang="cs-CZ" sz="1600" dirty="0" err="1" smtClean="0"/>
            <a:t>Address</a:t>
          </a:r>
          <a:r>
            <a:rPr lang="cs-CZ" sz="1600" dirty="0" smtClean="0"/>
            <a:t> </a:t>
          </a:r>
          <a:r>
            <a:rPr lang="cs-CZ" sz="1600" dirty="0" err="1" smtClean="0"/>
            <a:t>It</a:t>
          </a:r>
          <a:endParaRPr lang="cs-CZ" sz="1600" dirty="0"/>
        </a:p>
      </dgm:t>
    </dgm:pt>
    <dgm:pt modelId="{58D827C9-9EC6-45CC-ADE7-5683CDAD761A}" type="parTrans" cxnId="{AD0AC3AF-F40B-4596-8E09-F15E2474476E}">
      <dgm:prSet/>
      <dgm:spPr/>
      <dgm:t>
        <a:bodyPr/>
        <a:lstStyle/>
        <a:p>
          <a:endParaRPr lang="cs-CZ"/>
        </a:p>
      </dgm:t>
    </dgm:pt>
    <dgm:pt modelId="{3B090CD0-EE8A-42A0-9986-E860558F0A17}" type="sibTrans" cxnId="{AD0AC3AF-F40B-4596-8E09-F15E2474476E}">
      <dgm:prSet/>
      <dgm:spPr/>
      <dgm:t>
        <a:bodyPr/>
        <a:lstStyle/>
        <a:p>
          <a:endParaRPr lang="cs-CZ"/>
        </a:p>
      </dgm:t>
    </dgm:pt>
    <dgm:pt modelId="{8079F0C1-9ADA-40D3-BBFC-EF85FE3638D4}">
      <dgm:prSet phldrT="[Text]" custT="1"/>
      <dgm:spPr/>
      <dgm:t>
        <a:bodyPr/>
        <a:lstStyle/>
        <a:p>
          <a:r>
            <a:rPr lang="cs-CZ" sz="1600" b="1" dirty="0" err="1" smtClean="0"/>
            <a:t>Action</a:t>
          </a:r>
          <a:r>
            <a:rPr lang="cs-CZ" sz="1600" b="1" dirty="0" smtClean="0"/>
            <a:t> 12 </a:t>
          </a:r>
          <a:r>
            <a:rPr lang="cs-CZ" sz="1600" dirty="0" smtClean="0"/>
            <a:t>– </a:t>
          </a:r>
          <a:r>
            <a:rPr lang="cs-CZ" sz="1600" b="1" dirty="0" err="1" smtClean="0">
              <a:solidFill>
                <a:schemeClr val="tx2">
                  <a:lumMod val="75000"/>
                </a:schemeClr>
              </a:solidFill>
            </a:rPr>
            <a:t>Require</a:t>
          </a:r>
          <a:r>
            <a:rPr lang="cs-CZ" sz="1600" b="1" dirty="0" smtClean="0">
              <a:solidFill>
                <a:schemeClr val="tx2">
                  <a:lumMod val="75000"/>
                </a:schemeClr>
              </a:solidFill>
            </a:rPr>
            <a:t> </a:t>
          </a:r>
          <a:r>
            <a:rPr lang="cs-CZ" sz="1600" b="1" dirty="0" err="1" smtClean="0">
              <a:solidFill>
                <a:schemeClr val="tx2">
                  <a:lumMod val="75000"/>
                </a:schemeClr>
              </a:solidFill>
            </a:rPr>
            <a:t>Taxpayers</a:t>
          </a:r>
          <a:r>
            <a:rPr lang="cs-CZ" sz="1600" b="1" dirty="0" smtClean="0">
              <a:solidFill>
                <a:schemeClr val="tx2">
                  <a:lumMod val="75000"/>
                </a:schemeClr>
              </a:solidFill>
            </a:rPr>
            <a:t> to </a:t>
          </a:r>
          <a:r>
            <a:rPr lang="cs-CZ" sz="1600" b="1" dirty="0" err="1" smtClean="0">
              <a:solidFill>
                <a:schemeClr val="tx2">
                  <a:lumMod val="75000"/>
                </a:schemeClr>
              </a:solidFill>
            </a:rPr>
            <a:t>Disclose</a:t>
          </a:r>
          <a:r>
            <a:rPr lang="cs-CZ" sz="1600" b="1" dirty="0" smtClean="0">
              <a:solidFill>
                <a:schemeClr val="tx2">
                  <a:lumMod val="75000"/>
                </a:schemeClr>
              </a:solidFill>
            </a:rPr>
            <a:t> </a:t>
          </a:r>
          <a:r>
            <a:rPr lang="cs-CZ" sz="1600" b="1" dirty="0" err="1" smtClean="0">
              <a:solidFill>
                <a:schemeClr val="tx2">
                  <a:lumMod val="75000"/>
                </a:schemeClr>
              </a:solidFill>
            </a:rPr>
            <a:t>Their</a:t>
          </a:r>
          <a:r>
            <a:rPr lang="cs-CZ" sz="1600" b="1" dirty="0" smtClean="0">
              <a:solidFill>
                <a:schemeClr val="tx2">
                  <a:lumMod val="75000"/>
                </a:schemeClr>
              </a:solidFill>
            </a:rPr>
            <a:t> </a:t>
          </a:r>
          <a:r>
            <a:rPr lang="cs-CZ" sz="1600" b="1" dirty="0" err="1" smtClean="0">
              <a:solidFill>
                <a:schemeClr val="tx2">
                  <a:lumMod val="75000"/>
                </a:schemeClr>
              </a:solidFill>
            </a:rPr>
            <a:t>Aggressive</a:t>
          </a:r>
          <a:r>
            <a:rPr lang="cs-CZ" sz="1600" b="1" dirty="0" smtClean="0">
              <a:solidFill>
                <a:schemeClr val="tx2">
                  <a:lumMod val="75000"/>
                </a:schemeClr>
              </a:solidFill>
            </a:rPr>
            <a:t> Tax </a:t>
          </a:r>
          <a:r>
            <a:rPr lang="cs-CZ" sz="1600" b="1" dirty="0" err="1" smtClean="0">
              <a:solidFill>
                <a:schemeClr val="tx2">
                  <a:lumMod val="75000"/>
                </a:schemeClr>
              </a:solidFill>
            </a:rPr>
            <a:t>Planning</a:t>
          </a:r>
          <a:r>
            <a:rPr lang="cs-CZ" sz="1600" b="1" dirty="0" smtClean="0">
              <a:solidFill>
                <a:schemeClr val="tx2">
                  <a:lumMod val="75000"/>
                </a:schemeClr>
              </a:solidFill>
            </a:rPr>
            <a:t> </a:t>
          </a:r>
          <a:r>
            <a:rPr lang="cs-CZ" sz="1600" b="1" dirty="0" err="1" smtClean="0">
              <a:solidFill>
                <a:schemeClr val="tx2">
                  <a:lumMod val="75000"/>
                </a:schemeClr>
              </a:solidFill>
            </a:rPr>
            <a:t>Arrangements</a:t>
          </a:r>
          <a:endParaRPr lang="cs-CZ" sz="1600" b="1" dirty="0">
            <a:solidFill>
              <a:schemeClr val="tx2">
                <a:lumMod val="75000"/>
              </a:schemeClr>
            </a:solidFill>
          </a:endParaRPr>
        </a:p>
      </dgm:t>
    </dgm:pt>
    <dgm:pt modelId="{B6D27DA3-6774-4A90-8076-FD9EA5ED1A66}" type="parTrans" cxnId="{035AEF4F-D47A-4049-94FB-CB8523F12EC4}">
      <dgm:prSet/>
      <dgm:spPr/>
      <dgm:t>
        <a:bodyPr/>
        <a:lstStyle/>
        <a:p>
          <a:endParaRPr lang="cs-CZ"/>
        </a:p>
      </dgm:t>
    </dgm:pt>
    <dgm:pt modelId="{BE0BC0B2-A352-46A5-A5BF-7A3A4379050B}" type="sibTrans" cxnId="{035AEF4F-D47A-4049-94FB-CB8523F12EC4}">
      <dgm:prSet/>
      <dgm:spPr/>
      <dgm:t>
        <a:bodyPr/>
        <a:lstStyle/>
        <a:p>
          <a:endParaRPr lang="cs-CZ"/>
        </a:p>
      </dgm:t>
    </dgm:pt>
    <dgm:pt modelId="{4995C59D-AE82-4BE2-B9EB-4A9FC17AD8AB}">
      <dgm:prSet phldrT="[Text]" custT="1"/>
      <dgm:spPr/>
      <dgm:t>
        <a:bodyPr/>
        <a:lstStyle/>
        <a:p>
          <a:r>
            <a:rPr lang="cs-CZ" sz="1600" b="1" dirty="0" err="1" smtClean="0"/>
            <a:t>Action</a:t>
          </a:r>
          <a:r>
            <a:rPr lang="cs-CZ" sz="1600" b="1" dirty="0" smtClean="0"/>
            <a:t> 13 </a:t>
          </a:r>
          <a:r>
            <a:rPr lang="cs-CZ" sz="1600" dirty="0" smtClean="0"/>
            <a:t>– </a:t>
          </a:r>
        </a:p>
        <a:p>
          <a:r>
            <a:rPr lang="cs-CZ" sz="1600" dirty="0" smtClean="0">
              <a:ln>
                <a:solidFill>
                  <a:schemeClr val="tx2">
                    <a:lumMod val="75000"/>
                  </a:schemeClr>
                </a:solidFill>
              </a:ln>
              <a:solidFill>
                <a:schemeClr val="tx2">
                  <a:lumMod val="75000"/>
                </a:schemeClr>
              </a:solidFill>
            </a:rPr>
            <a:t>Re-</a:t>
          </a:r>
          <a:r>
            <a:rPr lang="cs-CZ" sz="1600" dirty="0" err="1" smtClean="0">
              <a:ln>
                <a:solidFill>
                  <a:schemeClr val="tx2">
                    <a:lumMod val="75000"/>
                  </a:schemeClr>
                </a:solidFill>
              </a:ln>
              <a:solidFill>
                <a:schemeClr val="tx2">
                  <a:lumMod val="75000"/>
                </a:schemeClr>
              </a:solidFill>
            </a:rPr>
            <a:t>examine</a:t>
          </a:r>
          <a:r>
            <a:rPr lang="cs-CZ" sz="1600" dirty="0" smtClean="0">
              <a:ln>
                <a:solidFill>
                  <a:schemeClr val="tx2">
                    <a:lumMod val="75000"/>
                  </a:schemeClr>
                </a:solidFill>
              </a:ln>
              <a:solidFill>
                <a:schemeClr val="tx2">
                  <a:lumMod val="75000"/>
                </a:schemeClr>
              </a:solidFill>
            </a:rPr>
            <a:t> Transfer </a:t>
          </a:r>
          <a:r>
            <a:rPr lang="cs-CZ" sz="1600" dirty="0" err="1" smtClean="0">
              <a:ln>
                <a:solidFill>
                  <a:schemeClr val="tx2">
                    <a:lumMod val="75000"/>
                  </a:schemeClr>
                </a:solidFill>
              </a:ln>
              <a:solidFill>
                <a:schemeClr val="tx2">
                  <a:lumMod val="75000"/>
                </a:schemeClr>
              </a:solidFill>
            </a:rPr>
            <a:t>Pricing</a:t>
          </a:r>
          <a:r>
            <a:rPr lang="cs-CZ" sz="1600" dirty="0" smtClean="0">
              <a:ln>
                <a:solidFill>
                  <a:schemeClr val="tx2">
                    <a:lumMod val="75000"/>
                  </a:schemeClr>
                </a:solidFill>
              </a:ln>
              <a:solidFill>
                <a:schemeClr val="tx2">
                  <a:lumMod val="75000"/>
                </a:schemeClr>
              </a:solidFill>
            </a:rPr>
            <a:t> </a:t>
          </a:r>
          <a:r>
            <a:rPr lang="cs-CZ" sz="1600" dirty="0" err="1" smtClean="0">
              <a:ln>
                <a:solidFill>
                  <a:schemeClr val="tx2">
                    <a:lumMod val="75000"/>
                  </a:schemeClr>
                </a:solidFill>
              </a:ln>
              <a:solidFill>
                <a:schemeClr val="tx2">
                  <a:lumMod val="75000"/>
                </a:schemeClr>
              </a:solidFill>
            </a:rPr>
            <a:t>Documentation</a:t>
          </a:r>
          <a:endParaRPr lang="cs-CZ" sz="1600" dirty="0">
            <a:ln>
              <a:solidFill>
                <a:schemeClr val="tx2">
                  <a:lumMod val="75000"/>
                </a:schemeClr>
              </a:solidFill>
            </a:ln>
            <a:solidFill>
              <a:schemeClr val="tx2">
                <a:lumMod val="75000"/>
              </a:schemeClr>
            </a:solidFill>
          </a:endParaRPr>
        </a:p>
      </dgm:t>
    </dgm:pt>
    <dgm:pt modelId="{998F2D05-8DCB-4A7E-8906-D7F11AC5F8E8}" type="parTrans" cxnId="{992DD458-B014-45D3-B3A7-BC892A28235D}">
      <dgm:prSet/>
      <dgm:spPr/>
      <dgm:t>
        <a:bodyPr/>
        <a:lstStyle/>
        <a:p>
          <a:endParaRPr lang="cs-CZ"/>
        </a:p>
      </dgm:t>
    </dgm:pt>
    <dgm:pt modelId="{A2B7C731-4FEF-434A-A551-CBACE628B822}" type="sibTrans" cxnId="{992DD458-B014-45D3-B3A7-BC892A28235D}">
      <dgm:prSet/>
      <dgm:spPr/>
      <dgm:t>
        <a:bodyPr/>
        <a:lstStyle/>
        <a:p>
          <a:endParaRPr lang="cs-CZ"/>
        </a:p>
      </dgm:t>
    </dgm:pt>
    <dgm:pt modelId="{143F3DAB-8650-41D4-BA24-FF0355A38628}">
      <dgm:prSet custT="1"/>
      <dgm:spPr/>
      <dgm:t>
        <a:bodyPr/>
        <a:lstStyle/>
        <a:p>
          <a:r>
            <a:rPr lang="cs-CZ" sz="1600" b="1" dirty="0" err="1" smtClean="0"/>
            <a:t>Action</a:t>
          </a:r>
          <a:r>
            <a:rPr lang="cs-CZ" sz="1600" b="1" dirty="0" smtClean="0"/>
            <a:t> 14 </a:t>
          </a:r>
          <a:r>
            <a:rPr lang="cs-CZ" sz="1600" dirty="0" smtClean="0"/>
            <a:t>– Make </a:t>
          </a:r>
          <a:r>
            <a:rPr lang="cs-CZ" sz="1600" dirty="0" err="1" smtClean="0"/>
            <a:t>Dispute</a:t>
          </a:r>
          <a:r>
            <a:rPr lang="cs-CZ" sz="1600" dirty="0" smtClean="0"/>
            <a:t> </a:t>
          </a:r>
          <a:r>
            <a:rPr lang="cs-CZ" sz="1600" dirty="0" err="1" smtClean="0"/>
            <a:t>Resolution</a:t>
          </a:r>
          <a:r>
            <a:rPr lang="cs-CZ" sz="1600" dirty="0" smtClean="0"/>
            <a:t> </a:t>
          </a:r>
          <a:r>
            <a:rPr lang="cs-CZ" sz="1600" dirty="0" err="1" smtClean="0"/>
            <a:t>Mechanisms</a:t>
          </a:r>
          <a:r>
            <a:rPr lang="cs-CZ" sz="1600" dirty="0" smtClean="0"/>
            <a:t> More </a:t>
          </a:r>
          <a:r>
            <a:rPr lang="cs-CZ" sz="1600" dirty="0" err="1" smtClean="0"/>
            <a:t>Effective</a:t>
          </a:r>
          <a:endParaRPr lang="cs-CZ" sz="1600" dirty="0"/>
        </a:p>
      </dgm:t>
    </dgm:pt>
    <dgm:pt modelId="{4AC3F7C8-E549-4943-8E6D-C31715974A9E}" type="parTrans" cxnId="{3D178C62-A37D-4FF8-8C90-8F61BE3FFC9E}">
      <dgm:prSet/>
      <dgm:spPr/>
      <dgm:t>
        <a:bodyPr/>
        <a:lstStyle/>
        <a:p>
          <a:endParaRPr lang="cs-CZ"/>
        </a:p>
      </dgm:t>
    </dgm:pt>
    <dgm:pt modelId="{6B3C607B-1A41-4CD9-B403-7CEDB60B8EAD}" type="sibTrans" cxnId="{3D178C62-A37D-4FF8-8C90-8F61BE3FFC9E}">
      <dgm:prSet/>
      <dgm:spPr/>
      <dgm:t>
        <a:bodyPr/>
        <a:lstStyle/>
        <a:p>
          <a:endParaRPr lang="cs-CZ"/>
        </a:p>
      </dgm:t>
    </dgm:pt>
    <dgm:pt modelId="{CB819314-1321-4DF7-8315-4612499222FE}">
      <dgm:prSet custT="1"/>
      <dgm:spPr/>
      <dgm:t>
        <a:bodyPr/>
        <a:lstStyle/>
        <a:p>
          <a:r>
            <a:rPr lang="cs-CZ" sz="1600" b="1" dirty="0" err="1" smtClean="0"/>
            <a:t>Action</a:t>
          </a:r>
          <a:r>
            <a:rPr lang="cs-CZ" sz="1600" b="1" dirty="0" smtClean="0"/>
            <a:t> 15 </a:t>
          </a:r>
          <a:r>
            <a:rPr lang="cs-CZ" sz="1600" dirty="0" smtClean="0"/>
            <a:t>– </a:t>
          </a:r>
          <a:r>
            <a:rPr lang="cs-CZ" sz="1600" dirty="0" err="1" smtClean="0"/>
            <a:t>Develop</a:t>
          </a:r>
          <a:r>
            <a:rPr lang="cs-CZ" sz="1600" dirty="0" smtClean="0"/>
            <a:t> a </a:t>
          </a:r>
          <a:r>
            <a:rPr lang="cs-CZ" sz="1600" dirty="0" err="1" smtClean="0"/>
            <a:t>Multilateral</a:t>
          </a:r>
          <a:r>
            <a:rPr lang="cs-CZ" sz="1600" dirty="0" smtClean="0"/>
            <a:t> Instrument</a:t>
          </a:r>
          <a:endParaRPr lang="cs-CZ" sz="1600" dirty="0"/>
        </a:p>
      </dgm:t>
    </dgm:pt>
    <dgm:pt modelId="{46094889-BC83-440E-A3C9-3928913FDAF4}" type="parTrans" cxnId="{13DA66FB-05B7-46F4-B297-E156D261E058}">
      <dgm:prSet/>
      <dgm:spPr/>
      <dgm:t>
        <a:bodyPr/>
        <a:lstStyle/>
        <a:p>
          <a:endParaRPr lang="cs-CZ"/>
        </a:p>
      </dgm:t>
    </dgm:pt>
    <dgm:pt modelId="{B581208E-7D83-42E9-9287-01EC5039E648}" type="sibTrans" cxnId="{13DA66FB-05B7-46F4-B297-E156D261E058}">
      <dgm:prSet/>
      <dgm:spPr/>
      <dgm:t>
        <a:bodyPr/>
        <a:lstStyle/>
        <a:p>
          <a:endParaRPr lang="cs-CZ"/>
        </a:p>
      </dgm:t>
    </dgm:pt>
    <dgm:pt modelId="{2C824782-A1FF-427B-B0DA-D5E0465BEDC6}" type="pres">
      <dgm:prSet presAssocID="{DE435305-529D-4948-B5E1-32C21765A3E9}" presName="rootnode" presStyleCnt="0">
        <dgm:presLayoutVars>
          <dgm:chMax/>
          <dgm:chPref/>
          <dgm:dir/>
          <dgm:animLvl val="lvl"/>
        </dgm:presLayoutVars>
      </dgm:prSet>
      <dgm:spPr/>
      <dgm:t>
        <a:bodyPr/>
        <a:lstStyle/>
        <a:p>
          <a:endParaRPr lang="cs-CZ"/>
        </a:p>
      </dgm:t>
    </dgm:pt>
    <dgm:pt modelId="{77F96C7F-1939-4BAE-8B70-BA421CAB7E92}" type="pres">
      <dgm:prSet presAssocID="{899C1024-935E-497F-8FC2-49723B0B8CA1}" presName="composite" presStyleCnt="0"/>
      <dgm:spPr/>
    </dgm:pt>
    <dgm:pt modelId="{F58CB911-F5F3-4C84-A06C-D6E378088B41}" type="pres">
      <dgm:prSet presAssocID="{899C1024-935E-497F-8FC2-49723B0B8CA1}" presName="LShape" presStyleLbl="alignNode1" presStyleIdx="0" presStyleCnt="9"/>
      <dgm:spPr/>
    </dgm:pt>
    <dgm:pt modelId="{486F01FA-3A84-4C4B-8102-122AF8E93186}" type="pres">
      <dgm:prSet presAssocID="{899C1024-935E-497F-8FC2-49723B0B8CA1}" presName="ParentText" presStyleLbl="revTx" presStyleIdx="0" presStyleCnt="5">
        <dgm:presLayoutVars>
          <dgm:chMax val="0"/>
          <dgm:chPref val="0"/>
          <dgm:bulletEnabled val="1"/>
        </dgm:presLayoutVars>
      </dgm:prSet>
      <dgm:spPr/>
      <dgm:t>
        <a:bodyPr/>
        <a:lstStyle/>
        <a:p>
          <a:endParaRPr lang="cs-CZ"/>
        </a:p>
      </dgm:t>
    </dgm:pt>
    <dgm:pt modelId="{1ACCD38E-8DB4-4CAC-9D44-623A9357C07B}" type="pres">
      <dgm:prSet presAssocID="{899C1024-935E-497F-8FC2-49723B0B8CA1}" presName="Triangle" presStyleLbl="alignNode1" presStyleIdx="1" presStyleCnt="9"/>
      <dgm:spPr/>
    </dgm:pt>
    <dgm:pt modelId="{460237B7-FEC2-438E-AB52-631D0E84FAF8}" type="pres">
      <dgm:prSet presAssocID="{3B090CD0-EE8A-42A0-9986-E860558F0A17}" presName="sibTrans" presStyleCnt="0"/>
      <dgm:spPr/>
    </dgm:pt>
    <dgm:pt modelId="{0B108950-079C-4E92-B244-7F48B2553AA7}" type="pres">
      <dgm:prSet presAssocID="{3B090CD0-EE8A-42A0-9986-E860558F0A17}" presName="space" presStyleCnt="0"/>
      <dgm:spPr/>
    </dgm:pt>
    <dgm:pt modelId="{12FD9234-2598-4C23-825B-8EA3A9BC589F}" type="pres">
      <dgm:prSet presAssocID="{8079F0C1-9ADA-40D3-BBFC-EF85FE3638D4}" presName="composite" presStyleCnt="0"/>
      <dgm:spPr/>
    </dgm:pt>
    <dgm:pt modelId="{862C1E7B-04A0-48F5-9142-D4DB8FF7D42E}" type="pres">
      <dgm:prSet presAssocID="{8079F0C1-9ADA-40D3-BBFC-EF85FE3638D4}" presName="LShape" presStyleLbl="alignNode1" presStyleIdx="2" presStyleCnt="9"/>
      <dgm:spPr/>
    </dgm:pt>
    <dgm:pt modelId="{ECF3CD36-259F-4E75-B369-247C81CE9032}" type="pres">
      <dgm:prSet presAssocID="{8079F0C1-9ADA-40D3-BBFC-EF85FE3638D4}" presName="ParentText" presStyleLbl="revTx" presStyleIdx="1" presStyleCnt="5">
        <dgm:presLayoutVars>
          <dgm:chMax val="0"/>
          <dgm:chPref val="0"/>
          <dgm:bulletEnabled val="1"/>
        </dgm:presLayoutVars>
      </dgm:prSet>
      <dgm:spPr/>
      <dgm:t>
        <a:bodyPr/>
        <a:lstStyle/>
        <a:p>
          <a:endParaRPr lang="cs-CZ"/>
        </a:p>
      </dgm:t>
    </dgm:pt>
    <dgm:pt modelId="{13BEE9AD-0ED5-4095-AEEA-F1105BB629F4}" type="pres">
      <dgm:prSet presAssocID="{8079F0C1-9ADA-40D3-BBFC-EF85FE3638D4}" presName="Triangle" presStyleLbl="alignNode1" presStyleIdx="3" presStyleCnt="9"/>
      <dgm:spPr/>
    </dgm:pt>
    <dgm:pt modelId="{DA4E2990-4814-4755-8FBA-5884E1594D12}" type="pres">
      <dgm:prSet presAssocID="{BE0BC0B2-A352-46A5-A5BF-7A3A4379050B}" presName="sibTrans" presStyleCnt="0"/>
      <dgm:spPr/>
    </dgm:pt>
    <dgm:pt modelId="{B379BDFA-901A-45D6-AB51-C8D4A056F44B}" type="pres">
      <dgm:prSet presAssocID="{BE0BC0B2-A352-46A5-A5BF-7A3A4379050B}" presName="space" presStyleCnt="0"/>
      <dgm:spPr/>
    </dgm:pt>
    <dgm:pt modelId="{7DA2AFC1-0C8B-4188-9711-8502215BF352}" type="pres">
      <dgm:prSet presAssocID="{4995C59D-AE82-4BE2-B9EB-4A9FC17AD8AB}" presName="composite" presStyleCnt="0"/>
      <dgm:spPr/>
    </dgm:pt>
    <dgm:pt modelId="{4BECFDB3-7138-42E2-9808-DE9CC395EDC5}" type="pres">
      <dgm:prSet presAssocID="{4995C59D-AE82-4BE2-B9EB-4A9FC17AD8AB}" presName="LShape" presStyleLbl="alignNode1" presStyleIdx="4" presStyleCnt="9"/>
      <dgm:spPr/>
    </dgm:pt>
    <dgm:pt modelId="{0A3DEA6E-5EFB-4A02-84D2-CB05548EFF37}" type="pres">
      <dgm:prSet presAssocID="{4995C59D-AE82-4BE2-B9EB-4A9FC17AD8AB}" presName="ParentText" presStyleLbl="revTx" presStyleIdx="2" presStyleCnt="5" custScaleX="105360" custScaleY="103597" custLinFactNeighborX="3556" custLinFactNeighborY="-584">
        <dgm:presLayoutVars>
          <dgm:chMax val="0"/>
          <dgm:chPref val="0"/>
          <dgm:bulletEnabled val="1"/>
        </dgm:presLayoutVars>
      </dgm:prSet>
      <dgm:spPr/>
      <dgm:t>
        <a:bodyPr/>
        <a:lstStyle/>
        <a:p>
          <a:endParaRPr lang="cs-CZ"/>
        </a:p>
      </dgm:t>
    </dgm:pt>
    <dgm:pt modelId="{A871A980-1239-40C7-93C9-6DD2DA1FEDA0}" type="pres">
      <dgm:prSet presAssocID="{4995C59D-AE82-4BE2-B9EB-4A9FC17AD8AB}" presName="Triangle" presStyleLbl="alignNode1" presStyleIdx="5" presStyleCnt="9"/>
      <dgm:spPr/>
    </dgm:pt>
    <dgm:pt modelId="{E80EB0C9-8F04-4904-80EA-ED30E6E28DA0}" type="pres">
      <dgm:prSet presAssocID="{A2B7C731-4FEF-434A-A551-CBACE628B822}" presName="sibTrans" presStyleCnt="0"/>
      <dgm:spPr/>
    </dgm:pt>
    <dgm:pt modelId="{54564803-A3D2-48EC-B8F7-E56F681DFA0B}" type="pres">
      <dgm:prSet presAssocID="{A2B7C731-4FEF-434A-A551-CBACE628B822}" presName="space" presStyleCnt="0"/>
      <dgm:spPr/>
    </dgm:pt>
    <dgm:pt modelId="{2948196A-A117-48EB-93FF-9B4185DA25F6}" type="pres">
      <dgm:prSet presAssocID="{143F3DAB-8650-41D4-BA24-FF0355A38628}" presName="composite" presStyleCnt="0"/>
      <dgm:spPr/>
    </dgm:pt>
    <dgm:pt modelId="{5620C010-995B-4024-8A58-8402AAFD62C7}" type="pres">
      <dgm:prSet presAssocID="{143F3DAB-8650-41D4-BA24-FF0355A38628}" presName="LShape" presStyleLbl="alignNode1" presStyleIdx="6" presStyleCnt="9"/>
      <dgm:spPr/>
    </dgm:pt>
    <dgm:pt modelId="{38405638-E15E-4E7C-AF84-89A121BB8CFD}" type="pres">
      <dgm:prSet presAssocID="{143F3DAB-8650-41D4-BA24-FF0355A38628}" presName="ParentText" presStyleLbl="revTx" presStyleIdx="3" presStyleCnt="5">
        <dgm:presLayoutVars>
          <dgm:chMax val="0"/>
          <dgm:chPref val="0"/>
          <dgm:bulletEnabled val="1"/>
        </dgm:presLayoutVars>
      </dgm:prSet>
      <dgm:spPr/>
      <dgm:t>
        <a:bodyPr/>
        <a:lstStyle/>
        <a:p>
          <a:endParaRPr lang="cs-CZ"/>
        </a:p>
      </dgm:t>
    </dgm:pt>
    <dgm:pt modelId="{1436C18C-F3B0-4EAD-9936-A37C42B038E2}" type="pres">
      <dgm:prSet presAssocID="{143F3DAB-8650-41D4-BA24-FF0355A38628}" presName="Triangle" presStyleLbl="alignNode1" presStyleIdx="7" presStyleCnt="9"/>
      <dgm:spPr/>
    </dgm:pt>
    <dgm:pt modelId="{6E06667C-A0E5-4C76-9A29-588A09190138}" type="pres">
      <dgm:prSet presAssocID="{6B3C607B-1A41-4CD9-B403-7CEDB60B8EAD}" presName="sibTrans" presStyleCnt="0"/>
      <dgm:spPr/>
    </dgm:pt>
    <dgm:pt modelId="{54DCA40C-8FF3-43D1-82D5-63A649662A41}" type="pres">
      <dgm:prSet presAssocID="{6B3C607B-1A41-4CD9-B403-7CEDB60B8EAD}" presName="space" presStyleCnt="0"/>
      <dgm:spPr/>
    </dgm:pt>
    <dgm:pt modelId="{AE590B8A-D42E-46E0-986D-F3F85E95D80C}" type="pres">
      <dgm:prSet presAssocID="{CB819314-1321-4DF7-8315-4612499222FE}" presName="composite" presStyleCnt="0"/>
      <dgm:spPr/>
    </dgm:pt>
    <dgm:pt modelId="{031C59B9-97EE-4A74-854C-0F0AC810CBB0}" type="pres">
      <dgm:prSet presAssocID="{CB819314-1321-4DF7-8315-4612499222FE}" presName="LShape" presStyleLbl="alignNode1" presStyleIdx="8" presStyleCnt="9"/>
      <dgm:spPr/>
    </dgm:pt>
    <dgm:pt modelId="{4D2D2183-7FDD-4741-9063-FACE920D32DE}" type="pres">
      <dgm:prSet presAssocID="{CB819314-1321-4DF7-8315-4612499222FE}" presName="ParentText" presStyleLbl="revTx" presStyleIdx="4" presStyleCnt="5">
        <dgm:presLayoutVars>
          <dgm:chMax val="0"/>
          <dgm:chPref val="0"/>
          <dgm:bulletEnabled val="1"/>
        </dgm:presLayoutVars>
      </dgm:prSet>
      <dgm:spPr/>
      <dgm:t>
        <a:bodyPr/>
        <a:lstStyle/>
        <a:p>
          <a:endParaRPr lang="cs-CZ"/>
        </a:p>
      </dgm:t>
    </dgm:pt>
  </dgm:ptLst>
  <dgm:cxnLst>
    <dgm:cxn modelId="{4AEACBCA-B151-49F3-A488-9C4A79FE3DD1}" type="presOf" srcId="{899C1024-935E-497F-8FC2-49723B0B8CA1}" destId="{486F01FA-3A84-4C4B-8102-122AF8E93186}" srcOrd="0" destOrd="0" presId="urn:microsoft.com/office/officeart/2009/3/layout/StepUpProcess"/>
    <dgm:cxn modelId="{13DA66FB-05B7-46F4-B297-E156D261E058}" srcId="{DE435305-529D-4948-B5E1-32C21765A3E9}" destId="{CB819314-1321-4DF7-8315-4612499222FE}" srcOrd="4" destOrd="0" parTransId="{46094889-BC83-440E-A3C9-3928913FDAF4}" sibTransId="{B581208E-7D83-42E9-9287-01EC5039E648}"/>
    <dgm:cxn modelId="{C0BB3FEE-BE48-47A4-8CCE-79E66307A383}" type="presOf" srcId="{8079F0C1-9ADA-40D3-BBFC-EF85FE3638D4}" destId="{ECF3CD36-259F-4E75-B369-247C81CE9032}" srcOrd="0" destOrd="0" presId="urn:microsoft.com/office/officeart/2009/3/layout/StepUpProcess"/>
    <dgm:cxn modelId="{08B34E68-E78C-4546-BAF4-1884F2B1DED3}" type="presOf" srcId="{4995C59D-AE82-4BE2-B9EB-4A9FC17AD8AB}" destId="{0A3DEA6E-5EFB-4A02-84D2-CB05548EFF37}" srcOrd="0" destOrd="0" presId="urn:microsoft.com/office/officeart/2009/3/layout/StepUpProcess"/>
    <dgm:cxn modelId="{78692018-6E8A-4935-BFEE-D69A5070CC0F}" type="presOf" srcId="{DE435305-529D-4948-B5E1-32C21765A3E9}" destId="{2C824782-A1FF-427B-B0DA-D5E0465BEDC6}" srcOrd="0" destOrd="0" presId="urn:microsoft.com/office/officeart/2009/3/layout/StepUpProcess"/>
    <dgm:cxn modelId="{992DD458-B014-45D3-B3A7-BC892A28235D}" srcId="{DE435305-529D-4948-B5E1-32C21765A3E9}" destId="{4995C59D-AE82-4BE2-B9EB-4A9FC17AD8AB}" srcOrd="2" destOrd="0" parTransId="{998F2D05-8DCB-4A7E-8906-D7F11AC5F8E8}" sibTransId="{A2B7C731-4FEF-434A-A551-CBACE628B822}"/>
    <dgm:cxn modelId="{FCEF3EA4-30BA-4A4D-B7CE-4E372F3207AA}" type="presOf" srcId="{CB819314-1321-4DF7-8315-4612499222FE}" destId="{4D2D2183-7FDD-4741-9063-FACE920D32DE}" srcOrd="0" destOrd="0" presId="urn:microsoft.com/office/officeart/2009/3/layout/StepUpProcess"/>
    <dgm:cxn modelId="{C0A725D3-FAF4-4407-A08B-3B4600DBB9AF}" type="presOf" srcId="{143F3DAB-8650-41D4-BA24-FF0355A38628}" destId="{38405638-E15E-4E7C-AF84-89A121BB8CFD}" srcOrd="0" destOrd="0" presId="urn:microsoft.com/office/officeart/2009/3/layout/StepUpProcess"/>
    <dgm:cxn modelId="{3D178C62-A37D-4FF8-8C90-8F61BE3FFC9E}" srcId="{DE435305-529D-4948-B5E1-32C21765A3E9}" destId="{143F3DAB-8650-41D4-BA24-FF0355A38628}" srcOrd="3" destOrd="0" parTransId="{4AC3F7C8-E549-4943-8E6D-C31715974A9E}" sibTransId="{6B3C607B-1A41-4CD9-B403-7CEDB60B8EAD}"/>
    <dgm:cxn modelId="{AD0AC3AF-F40B-4596-8E09-F15E2474476E}" srcId="{DE435305-529D-4948-B5E1-32C21765A3E9}" destId="{899C1024-935E-497F-8FC2-49723B0B8CA1}" srcOrd="0" destOrd="0" parTransId="{58D827C9-9EC6-45CC-ADE7-5683CDAD761A}" sibTransId="{3B090CD0-EE8A-42A0-9986-E860558F0A17}"/>
    <dgm:cxn modelId="{035AEF4F-D47A-4049-94FB-CB8523F12EC4}" srcId="{DE435305-529D-4948-B5E1-32C21765A3E9}" destId="{8079F0C1-9ADA-40D3-BBFC-EF85FE3638D4}" srcOrd="1" destOrd="0" parTransId="{B6D27DA3-6774-4A90-8076-FD9EA5ED1A66}" sibTransId="{BE0BC0B2-A352-46A5-A5BF-7A3A4379050B}"/>
    <dgm:cxn modelId="{0AB31CDA-5CEF-4751-A0DE-BBF6F108E82E}" type="presParOf" srcId="{2C824782-A1FF-427B-B0DA-D5E0465BEDC6}" destId="{77F96C7F-1939-4BAE-8B70-BA421CAB7E92}" srcOrd="0" destOrd="0" presId="urn:microsoft.com/office/officeart/2009/3/layout/StepUpProcess"/>
    <dgm:cxn modelId="{1ED8FFE7-51E2-4E48-B34E-61D6439FA47E}" type="presParOf" srcId="{77F96C7F-1939-4BAE-8B70-BA421CAB7E92}" destId="{F58CB911-F5F3-4C84-A06C-D6E378088B41}" srcOrd="0" destOrd="0" presId="urn:microsoft.com/office/officeart/2009/3/layout/StepUpProcess"/>
    <dgm:cxn modelId="{2792D424-8434-426B-91DB-682DB2AF6B59}" type="presParOf" srcId="{77F96C7F-1939-4BAE-8B70-BA421CAB7E92}" destId="{486F01FA-3A84-4C4B-8102-122AF8E93186}" srcOrd="1" destOrd="0" presId="urn:microsoft.com/office/officeart/2009/3/layout/StepUpProcess"/>
    <dgm:cxn modelId="{0ECFE641-10F0-4FA1-98A7-171A740A2F00}" type="presParOf" srcId="{77F96C7F-1939-4BAE-8B70-BA421CAB7E92}" destId="{1ACCD38E-8DB4-4CAC-9D44-623A9357C07B}" srcOrd="2" destOrd="0" presId="urn:microsoft.com/office/officeart/2009/3/layout/StepUpProcess"/>
    <dgm:cxn modelId="{8A403BA6-7104-4F5B-859D-0EEE69C81830}" type="presParOf" srcId="{2C824782-A1FF-427B-B0DA-D5E0465BEDC6}" destId="{460237B7-FEC2-438E-AB52-631D0E84FAF8}" srcOrd="1" destOrd="0" presId="urn:microsoft.com/office/officeart/2009/3/layout/StepUpProcess"/>
    <dgm:cxn modelId="{A073CB6A-74A1-425E-94D6-D7F372B538A3}" type="presParOf" srcId="{460237B7-FEC2-438E-AB52-631D0E84FAF8}" destId="{0B108950-079C-4E92-B244-7F48B2553AA7}" srcOrd="0" destOrd="0" presId="urn:microsoft.com/office/officeart/2009/3/layout/StepUpProcess"/>
    <dgm:cxn modelId="{76990BC3-F4F9-4A82-B700-077D68C15CFD}" type="presParOf" srcId="{2C824782-A1FF-427B-B0DA-D5E0465BEDC6}" destId="{12FD9234-2598-4C23-825B-8EA3A9BC589F}" srcOrd="2" destOrd="0" presId="urn:microsoft.com/office/officeart/2009/3/layout/StepUpProcess"/>
    <dgm:cxn modelId="{4E1AEB2B-FE09-4BC4-98AA-7A564BFEFE8A}" type="presParOf" srcId="{12FD9234-2598-4C23-825B-8EA3A9BC589F}" destId="{862C1E7B-04A0-48F5-9142-D4DB8FF7D42E}" srcOrd="0" destOrd="0" presId="urn:microsoft.com/office/officeart/2009/3/layout/StepUpProcess"/>
    <dgm:cxn modelId="{DDDCC4B8-8032-48C9-8C5A-8B663551ECA5}" type="presParOf" srcId="{12FD9234-2598-4C23-825B-8EA3A9BC589F}" destId="{ECF3CD36-259F-4E75-B369-247C81CE9032}" srcOrd="1" destOrd="0" presId="urn:microsoft.com/office/officeart/2009/3/layout/StepUpProcess"/>
    <dgm:cxn modelId="{B86005F8-3166-4846-87B8-C3AF940D189F}" type="presParOf" srcId="{12FD9234-2598-4C23-825B-8EA3A9BC589F}" destId="{13BEE9AD-0ED5-4095-AEEA-F1105BB629F4}" srcOrd="2" destOrd="0" presId="urn:microsoft.com/office/officeart/2009/3/layout/StepUpProcess"/>
    <dgm:cxn modelId="{B23AEC6A-BE11-468F-98D9-69C69D217192}" type="presParOf" srcId="{2C824782-A1FF-427B-B0DA-D5E0465BEDC6}" destId="{DA4E2990-4814-4755-8FBA-5884E1594D12}" srcOrd="3" destOrd="0" presId="urn:microsoft.com/office/officeart/2009/3/layout/StepUpProcess"/>
    <dgm:cxn modelId="{FD449B91-294E-4902-86C1-A841661C06D0}" type="presParOf" srcId="{DA4E2990-4814-4755-8FBA-5884E1594D12}" destId="{B379BDFA-901A-45D6-AB51-C8D4A056F44B}" srcOrd="0" destOrd="0" presId="urn:microsoft.com/office/officeart/2009/3/layout/StepUpProcess"/>
    <dgm:cxn modelId="{48EB0249-DE5C-46F5-AEEF-D2BD871D5BF0}" type="presParOf" srcId="{2C824782-A1FF-427B-B0DA-D5E0465BEDC6}" destId="{7DA2AFC1-0C8B-4188-9711-8502215BF352}" srcOrd="4" destOrd="0" presId="urn:microsoft.com/office/officeart/2009/3/layout/StepUpProcess"/>
    <dgm:cxn modelId="{165945B2-668E-4C2B-BDC7-E21B9D14F483}" type="presParOf" srcId="{7DA2AFC1-0C8B-4188-9711-8502215BF352}" destId="{4BECFDB3-7138-42E2-9808-DE9CC395EDC5}" srcOrd="0" destOrd="0" presId="urn:microsoft.com/office/officeart/2009/3/layout/StepUpProcess"/>
    <dgm:cxn modelId="{CD80507D-98F2-4768-A083-770DBEE0689B}" type="presParOf" srcId="{7DA2AFC1-0C8B-4188-9711-8502215BF352}" destId="{0A3DEA6E-5EFB-4A02-84D2-CB05548EFF37}" srcOrd="1" destOrd="0" presId="urn:microsoft.com/office/officeart/2009/3/layout/StepUpProcess"/>
    <dgm:cxn modelId="{2A8FBB13-4AC9-4D5A-A7C5-AB0A6B088A97}" type="presParOf" srcId="{7DA2AFC1-0C8B-4188-9711-8502215BF352}" destId="{A871A980-1239-40C7-93C9-6DD2DA1FEDA0}" srcOrd="2" destOrd="0" presId="urn:microsoft.com/office/officeart/2009/3/layout/StepUpProcess"/>
    <dgm:cxn modelId="{CD79627A-5317-433A-BCB0-7307EF69EB40}" type="presParOf" srcId="{2C824782-A1FF-427B-B0DA-D5E0465BEDC6}" destId="{E80EB0C9-8F04-4904-80EA-ED30E6E28DA0}" srcOrd="5" destOrd="0" presId="urn:microsoft.com/office/officeart/2009/3/layout/StepUpProcess"/>
    <dgm:cxn modelId="{C6DBCCD1-36F4-45CD-9C89-A1A250CB927C}" type="presParOf" srcId="{E80EB0C9-8F04-4904-80EA-ED30E6E28DA0}" destId="{54564803-A3D2-48EC-B8F7-E56F681DFA0B}" srcOrd="0" destOrd="0" presId="urn:microsoft.com/office/officeart/2009/3/layout/StepUpProcess"/>
    <dgm:cxn modelId="{7C2ADD82-C9DE-40A6-8B54-1C332A8DCCF9}" type="presParOf" srcId="{2C824782-A1FF-427B-B0DA-D5E0465BEDC6}" destId="{2948196A-A117-48EB-93FF-9B4185DA25F6}" srcOrd="6" destOrd="0" presId="urn:microsoft.com/office/officeart/2009/3/layout/StepUpProcess"/>
    <dgm:cxn modelId="{7296BB0C-D65E-4295-AD9E-C6C814523E7B}" type="presParOf" srcId="{2948196A-A117-48EB-93FF-9B4185DA25F6}" destId="{5620C010-995B-4024-8A58-8402AAFD62C7}" srcOrd="0" destOrd="0" presId="urn:microsoft.com/office/officeart/2009/3/layout/StepUpProcess"/>
    <dgm:cxn modelId="{91B77D0D-38EE-4F5E-B001-CAFECC44E842}" type="presParOf" srcId="{2948196A-A117-48EB-93FF-9B4185DA25F6}" destId="{38405638-E15E-4E7C-AF84-89A121BB8CFD}" srcOrd="1" destOrd="0" presId="urn:microsoft.com/office/officeart/2009/3/layout/StepUpProcess"/>
    <dgm:cxn modelId="{ECB4BEBF-D6AC-46B0-AC73-E8DE10276E20}" type="presParOf" srcId="{2948196A-A117-48EB-93FF-9B4185DA25F6}" destId="{1436C18C-F3B0-4EAD-9936-A37C42B038E2}" srcOrd="2" destOrd="0" presId="urn:microsoft.com/office/officeart/2009/3/layout/StepUpProcess"/>
    <dgm:cxn modelId="{C499125F-C6A6-4F01-A4D3-904365DA73DA}" type="presParOf" srcId="{2C824782-A1FF-427B-B0DA-D5E0465BEDC6}" destId="{6E06667C-A0E5-4C76-9A29-588A09190138}" srcOrd="7" destOrd="0" presId="urn:microsoft.com/office/officeart/2009/3/layout/StepUpProcess"/>
    <dgm:cxn modelId="{2F85F3EE-B20A-49BE-AC55-8D790BA7C638}" type="presParOf" srcId="{6E06667C-A0E5-4C76-9A29-588A09190138}" destId="{54DCA40C-8FF3-43D1-82D5-63A649662A41}" srcOrd="0" destOrd="0" presId="urn:microsoft.com/office/officeart/2009/3/layout/StepUpProcess"/>
    <dgm:cxn modelId="{27DC30C5-918A-448C-BD7B-92D4565697E9}" type="presParOf" srcId="{2C824782-A1FF-427B-B0DA-D5E0465BEDC6}" destId="{AE590B8A-D42E-46E0-986D-F3F85E95D80C}" srcOrd="8" destOrd="0" presId="urn:microsoft.com/office/officeart/2009/3/layout/StepUpProcess"/>
    <dgm:cxn modelId="{E6EA2AC4-C194-42CB-AEF0-93FBFB09A2AC}" type="presParOf" srcId="{AE590B8A-D42E-46E0-986D-F3F85E95D80C}" destId="{031C59B9-97EE-4A74-854C-0F0AC810CBB0}" srcOrd="0" destOrd="0" presId="urn:microsoft.com/office/officeart/2009/3/layout/StepUpProcess"/>
    <dgm:cxn modelId="{BF871CDD-90B6-4639-BB01-DC1747DC3999}" type="presParOf" srcId="{AE590B8A-D42E-46E0-986D-F3F85E95D80C}" destId="{4D2D2183-7FDD-4741-9063-FACE920D32DE}"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549FCB-5ECF-45FB-BE46-0570F7E3A0FB}">
      <dsp:nvSpPr>
        <dsp:cNvPr id="0" name=""/>
        <dsp:cNvSpPr/>
      </dsp:nvSpPr>
      <dsp:spPr>
        <a:xfrm>
          <a:off x="6637532" y="52712"/>
          <a:ext cx="1836766" cy="1836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b="1" kern="1200" dirty="0" smtClean="0"/>
            <a:t>Integrity </a:t>
          </a:r>
          <a:r>
            <a:rPr lang="cs-CZ" sz="2000" b="1" kern="1200" dirty="0" err="1" smtClean="0"/>
            <a:t>of</a:t>
          </a:r>
          <a:r>
            <a:rPr lang="cs-CZ" sz="2000" b="1" kern="1200" dirty="0" smtClean="0"/>
            <a:t> tax </a:t>
          </a:r>
          <a:r>
            <a:rPr lang="cs-CZ" sz="2000" b="1" kern="1200" dirty="0" err="1" smtClean="0"/>
            <a:t>systems</a:t>
          </a:r>
          <a:endParaRPr lang="cs-CZ" sz="2000" b="1" kern="1200" dirty="0"/>
        </a:p>
      </dsp:txBody>
      <dsp:txXfrm>
        <a:off x="6637532" y="52712"/>
        <a:ext cx="1836766" cy="1836766"/>
      </dsp:txXfrm>
    </dsp:sp>
    <dsp:sp modelId="{B7796EDA-5486-4B24-8882-222CF27C182A}">
      <dsp:nvSpPr>
        <dsp:cNvPr id="0" name=""/>
        <dsp:cNvSpPr/>
      </dsp:nvSpPr>
      <dsp:spPr>
        <a:xfrm>
          <a:off x="2503643" y="277766"/>
          <a:ext cx="6884644" cy="6884644"/>
        </a:xfrm>
        <a:prstGeom prst="circularArrow">
          <a:avLst>
            <a:gd name="adj1" fmla="val 5202"/>
            <a:gd name="adj2" fmla="val 336079"/>
            <a:gd name="adj3" fmla="val 21029108"/>
            <a:gd name="adj4" fmla="val 19390582"/>
            <a:gd name="adj5" fmla="val 607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DA7231-2A9F-49EC-AA95-37C9AE0C633E}">
      <dsp:nvSpPr>
        <dsp:cNvPr id="0" name=""/>
        <dsp:cNvSpPr/>
      </dsp:nvSpPr>
      <dsp:spPr>
        <a:xfrm>
          <a:off x="7920883" y="3511629"/>
          <a:ext cx="1836766" cy="1836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b="1" kern="1200" dirty="0" err="1" smtClean="0"/>
            <a:t>Restore</a:t>
          </a:r>
          <a:r>
            <a:rPr lang="cs-CZ" sz="2000" b="1" kern="1200" dirty="0" smtClean="0"/>
            <a:t> trust in </a:t>
          </a:r>
          <a:r>
            <a:rPr lang="cs-CZ" sz="2000" b="1" kern="1200" dirty="0" err="1" smtClean="0"/>
            <a:t>Countries</a:t>
          </a:r>
          <a:r>
            <a:rPr lang="cs-CZ" sz="2000" b="1" kern="1200" dirty="0" smtClean="0"/>
            <a:t>‘ tax </a:t>
          </a:r>
          <a:r>
            <a:rPr lang="cs-CZ" sz="2000" b="1" kern="1200" dirty="0" err="1" smtClean="0"/>
            <a:t>systems</a:t>
          </a:r>
          <a:endParaRPr lang="cs-CZ" sz="2000" b="1" kern="1200" dirty="0"/>
        </a:p>
      </dsp:txBody>
      <dsp:txXfrm>
        <a:off x="7920883" y="3511629"/>
        <a:ext cx="1836766" cy="1836766"/>
      </dsp:txXfrm>
    </dsp:sp>
    <dsp:sp modelId="{866B5FEF-0AD5-4175-B4E5-A60353D86645}">
      <dsp:nvSpPr>
        <dsp:cNvPr id="0" name=""/>
        <dsp:cNvSpPr/>
      </dsp:nvSpPr>
      <dsp:spPr>
        <a:xfrm>
          <a:off x="2605732" y="-75699"/>
          <a:ext cx="6884644" cy="6884644"/>
        </a:xfrm>
        <a:prstGeom prst="circularArrow">
          <a:avLst>
            <a:gd name="adj1" fmla="val 5202"/>
            <a:gd name="adj2" fmla="val 336079"/>
            <a:gd name="adj3" fmla="val 4348589"/>
            <a:gd name="adj4" fmla="val 2427278"/>
            <a:gd name="adj5" fmla="val 607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D8E33-A417-4692-98CD-4F4EC8AD34CD}">
      <dsp:nvSpPr>
        <dsp:cNvPr id="0" name=""/>
        <dsp:cNvSpPr/>
      </dsp:nvSpPr>
      <dsp:spPr>
        <a:xfrm>
          <a:off x="4842256" y="5578002"/>
          <a:ext cx="1836766" cy="1836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b="1" kern="1200" dirty="0" err="1" smtClean="0"/>
            <a:t>Ensure</a:t>
          </a:r>
          <a:r>
            <a:rPr lang="cs-CZ" sz="2000" b="1" kern="1200" dirty="0" smtClean="0"/>
            <a:t> tax </a:t>
          </a:r>
          <a:r>
            <a:rPr lang="cs-CZ" sz="2000" b="1" kern="1200" dirty="0" err="1" smtClean="0"/>
            <a:t>compliance</a:t>
          </a:r>
          <a:endParaRPr lang="cs-CZ" sz="2000" b="1" kern="1200" dirty="0"/>
        </a:p>
      </dsp:txBody>
      <dsp:txXfrm>
        <a:off x="4842256" y="5578002"/>
        <a:ext cx="1836766" cy="1836766"/>
      </dsp:txXfrm>
    </dsp:sp>
    <dsp:sp modelId="{BB249A84-61A9-4E93-87F3-278715F461C7}">
      <dsp:nvSpPr>
        <dsp:cNvPr id="0" name=""/>
        <dsp:cNvSpPr/>
      </dsp:nvSpPr>
      <dsp:spPr>
        <a:xfrm>
          <a:off x="2036074" y="-74602"/>
          <a:ext cx="6884644" cy="6884644"/>
        </a:xfrm>
        <a:prstGeom prst="circularArrow">
          <a:avLst>
            <a:gd name="adj1" fmla="val 5202"/>
            <a:gd name="adj2" fmla="val 336079"/>
            <a:gd name="adj3" fmla="val 8038268"/>
            <a:gd name="adj4" fmla="val 6121282"/>
            <a:gd name="adj5" fmla="val 607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6B113C-1CA0-46AB-8C20-03E5121ECBBD}">
      <dsp:nvSpPr>
        <dsp:cNvPr id="0" name=""/>
        <dsp:cNvSpPr/>
      </dsp:nvSpPr>
      <dsp:spPr>
        <a:xfrm>
          <a:off x="1767222" y="3511627"/>
          <a:ext cx="1836766" cy="1836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b="1" kern="1200" dirty="0" err="1" smtClean="0"/>
            <a:t>Improve</a:t>
          </a:r>
          <a:r>
            <a:rPr lang="cs-CZ" sz="2000" b="1" kern="1200" dirty="0" smtClean="0"/>
            <a:t> </a:t>
          </a:r>
          <a:r>
            <a:rPr lang="cs-CZ" sz="2000" b="1" kern="1200" dirty="0" err="1" smtClean="0"/>
            <a:t>fairness</a:t>
          </a:r>
          <a:endParaRPr lang="cs-CZ" sz="2000" b="1" kern="1200" dirty="0"/>
        </a:p>
      </dsp:txBody>
      <dsp:txXfrm>
        <a:off x="1767222" y="3511627"/>
        <a:ext cx="1836766" cy="1836766"/>
      </dsp:txXfrm>
    </dsp:sp>
    <dsp:sp modelId="{43435B78-4DAF-45C4-BFA4-4B1AB7489A79}">
      <dsp:nvSpPr>
        <dsp:cNvPr id="0" name=""/>
        <dsp:cNvSpPr/>
      </dsp:nvSpPr>
      <dsp:spPr>
        <a:xfrm>
          <a:off x="2143535" y="70296"/>
          <a:ext cx="6884644" cy="6884644"/>
        </a:xfrm>
        <a:prstGeom prst="circularArrow">
          <a:avLst>
            <a:gd name="adj1" fmla="val 5202"/>
            <a:gd name="adj2" fmla="val 336079"/>
            <a:gd name="adj3" fmla="val 12557280"/>
            <a:gd name="adj4" fmla="val 10801116"/>
            <a:gd name="adj5" fmla="val 607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9B48B6-9925-4B40-ABC7-AE9A02501388}">
      <dsp:nvSpPr>
        <dsp:cNvPr id="0" name=""/>
        <dsp:cNvSpPr/>
      </dsp:nvSpPr>
      <dsp:spPr>
        <a:xfrm>
          <a:off x="2272150" y="176628"/>
          <a:ext cx="3033438" cy="1588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b="1" kern="1200" dirty="0" smtClean="0"/>
            <a:t>Set </a:t>
          </a:r>
          <a:r>
            <a:rPr lang="cs-CZ" sz="2000" b="1" kern="1200" dirty="0" err="1" smtClean="0"/>
            <a:t>the</a:t>
          </a:r>
          <a:r>
            <a:rPr lang="cs-CZ" sz="2000" b="1" kern="1200" dirty="0" smtClean="0"/>
            <a:t> </a:t>
          </a:r>
          <a:r>
            <a:rPr lang="cs-CZ" sz="2000" b="1" kern="1200" dirty="0" err="1" smtClean="0"/>
            <a:t>standards</a:t>
          </a:r>
          <a:r>
            <a:rPr lang="cs-CZ" sz="2000" b="1" kern="1200" dirty="0" smtClean="0"/>
            <a:t> and </a:t>
          </a:r>
          <a:r>
            <a:rPr lang="cs-CZ" sz="2000" b="1" kern="1200" dirty="0" err="1" smtClean="0"/>
            <a:t>providing</a:t>
          </a:r>
          <a:r>
            <a:rPr lang="cs-CZ" sz="2000" b="1" kern="1200" dirty="0" smtClean="0"/>
            <a:t> </a:t>
          </a:r>
          <a:r>
            <a:rPr lang="cs-CZ" sz="2000" b="1" kern="1200" dirty="0" err="1" smtClean="0"/>
            <a:t>the</a:t>
          </a:r>
          <a:r>
            <a:rPr lang="cs-CZ" sz="2000" b="1" kern="1200" dirty="0" smtClean="0"/>
            <a:t> </a:t>
          </a:r>
          <a:r>
            <a:rPr lang="cs-CZ" sz="2000" b="1" kern="1200" dirty="0" err="1" smtClean="0"/>
            <a:t>instruments</a:t>
          </a:r>
          <a:r>
            <a:rPr lang="cs-CZ" sz="2000" b="1" kern="1200" dirty="0" smtClean="0"/>
            <a:t> to </a:t>
          </a:r>
          <a:r>
            <a:rPr lang="cs-CZ" sz="2000" b="1" kern="1200" dirty="0" err="1" smtClean="0"/>
            <a:t>fight</a:t>
          </a:r>
          <a:r>
            <a:rPr lang="cs-CZ" sz="2000" b="1" kern="1200" dirty="0" smtClean="0"/>
            <a:t> tax </a:t>
          </a:r>
          <a:r>
            <a:rPr lang="cs-CZ" sz="2000" b="1" kern="1200" dirty="0" err="1" smtClean="0"/>
            <a:t>evasion</a:t>
          </a:r>
          <a:endParaRPr lang="cs-CZ" sz="2000" b="1" kern="1200" dirty="0"/>
        </a:p>
      </dsp:txBody>
      <dsp:txXfrm>
        <a:off x="2272150" y="176628"/>
        <a:ext cx="3033438" cy="1588950"/>
      </dsp:txXfrm>
    </dsp:sp>
    <dsp:sp modelId="{46204AAA-0C7C-4BA8-A5A6-B60167F9C54D}">
      <dsp:nvSpPr>
        <dsp:cNvPr id="0" name=""/>
        <dsp:cNvSpPr/>
      </dsp:nvSpPr>
      <dsp:spPr>
        <a:xfrm>
          <a:off x="2081194" y="-82065"/>
          <a:ext cx="6884644" cy="6884644"/>
        </a:xfrm>
        <a:prstGeom prst="circularArrow">
          <a:avLst>
            <a:gd name="adj1" fmla="val 5202"/>
            <a:gd name="adj2" fmla="val 336079"/>
            <a:gd name="adj3" fmla="val 17147402"/>
            <a:gd name="adj4" fmla="val 15954504"/>
            <a:gd name="adj5" fmla="val 607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A8ADA6-BAE7-4133-B954-F281B82F1BCD}">
      <dsp:nvSpPr>
        <dsp:cNvPr id="0" name=""/>
        <dsp:cNvSpPr/>
      </dsp:nvSpPr>
      <dsp:spPr>
        <a:xfrm>
          <a:off x="1110470" y="-33324"/>
          <a:ext cx="4130649" cy="4130649"/>
        </a:xfrm>
        <a:prstGeom prst="pie">
          <a:avLst>
            <a:gd name="adj1" fmla="val 16200000"/>
            <a:gd name="adj2" fmla="val 180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b="1" kern="1200" dirty="0" err="1" smtClean="0">
              <a:solidFill>
                <a:schemeClr val="bg1"/>
              </a:solidFill>
            </a:rPr>
            <a:t>OECD‘s</a:t>
          </a:r>
          <a:r>
            <a:rPr lang="cs-CZ" sz="1600" b="1" kern="1200" dirty="0" smtClean="0">
              <a:solidFill>
                <a:schemeClr val="bg1"/>
              </a:solidFill>
            </a:rPr>
            <a:t> </a:t>
          </a:r>
          <a:r>
            <a:rPr lang="cs-CZ" sz="1600" b="1" kern="1200" dirty="0" err="1" smtClean="0">
              <a:solidFill>
                <a:schemeClr val="bg1"/>
              </a:solidFill>
            </a:rPr>
            <a:t>work</a:t>
          </a:r>
          <a:r>
            <a:rPr lang="cs-CZ" sz="1600" b="1" kern="1200" dirty="0" smtClean="0">
              <a:solidFill>
                <a:schemeClr val="bg1"/>
              </a:solidFill>
            </a:rPr>
            <a:t> on Base </a:t>
          </a:r>
          <a:r>
            <a:rPr lang="cs-CZ" sz="1600" b="1" kern="1200" dirty="0" err="1" smtClean="0">
              <a:solidFill>
                <a:schemeClr val="bg1"/>
              </a:solidFill>
            </a:rPr>
            <a:t>Erosion</a:t>
          </a:r>
          <a:r>
            <a:rPr lang="cs-CZ" sz="1600" b="1" kern="1200" dirty="0" smtClean="0">
              <a:solidFill>
                <a:schemeClr val="bg1"/>
              </a:solidFill>
            </a:rPr>
            <a:t> and Profit </a:t>
          </a:r>
          <a:r>
            <a:rPr lang="cs-CZ" sz="1600" b="1" kern="1200" dirty="0" err="1" smtClean="0">
              <a:solidFill>
                <a:schemeClr val="bg1"/>
              </a:solidFill>
            </a:rPr>
            <a:t>Shifting</a:t>
          </a:r>
          <a:r>
            <a:rPr lang="cs-CZ" sz="1600" b="1" kern="1200" dirty="0" smtClean="0">
              <a:solidFill>
                <a:schemeClr val="bg1"/>
              </a:solidFill>
            </a:rPr>
            <a:t> (BEPS)</a:t>
          </a:r>
          <a:endParaRPr lang="cs-CZ" sz="1600" b="1" kern="1200" dirty="0">
            <a:solidFill>
              <a:schemeClr val="bg1"/>
            </a:solidFill>
          </a:endParaRPr>
        </a:p>
      </dsp:txBody>
      <dsp:txXfrm>
        <a:off x="3287420" y="841979"/>
        <a:ext cx="1475232" cy="1229359"/>
      </dsp:txXfrm>
    </dsp:sp>
    <dsp:sp modelId="{932F568D-A119-4269-BFD6-A6E016206D29}">
      <dsp:nvSpPr>
        <dsp:cNvPr id="0" name=""/>
        <dsp:cNvSpPr/>
      </dsp:nvSpPr>
      <dsp:spPr>
        <a:xfrm>
          <a:off x="1040162" y="88595"/>
          <a:ext cx="4130649" cy="4130649"/>
        </a:xfrm>
        <a:prstGeom prst="pie">
          <a:avLst>
            <a:gd name="adj1" fmla="val 1800000"/>
            <a:gd name="adj2" fmla="val 900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b" anchorCtr="0">
          <a:noAutofit/>
        </a:bodyPr>
        <a:lstStyle/>
        <a:p>
          <a:pPr lvl="0" algn="ctr" defTabSz="666750">
            <a:lnSpc>
              <a:spcPct val="90000"/>
            </a:lnSpc>
            <a:spcBef>
              <a:spcPct val="0"/>
            </a:spcBef>
            <a:spcAft>
              <a:spcPct val="35000"/>
            </a:spcAft>
          </a:pPr>
          <a:r>
            <a:rPr lang="cs-CZ" sz="1500" b="1" kern="1200" dirty="0" err="1" smtClean="0"/>
            <a:t>Development</a:t>
          </a:r>
          <a:r>
            <a:rPr lang="cs-CZ" sz="1500" b="1" kern="1200" dirty="0" smtClean="0"/>
            <a:t> by </a:t>
          </a:r>
          <a:r>
            <a:rPr lang="cs-CZ" sz="1500" b="1" kern="1200" dirty="0" err="1" smtClean="0"/>
            <a:t>the</a:t>
          </a:r>
          <a:r>
            <a:rPr lang="cs-CZ" sz="1500" b="1" kern="1200" dirty="0" smtClean="0"/>
            <a:t> OECD and </a:t>
          </a:r>
          <a:r>
            <a:rPr lang="cs-CZ" sz="1500" b="1" kern="1200" dirty="0" err="1" smtClean="0"/>
            <a:t>the</a:t>
          </a:r>
          <a:r>
            <a:rPr lang="cs-CZ" sz="1500" b="1" kern="1200" dirty="0" smtClean="0"/>
            <a:t> G20 </a:t>
          </a:r>
          <a:r>
            <a:rPr lang="cs-CZ" sz="1500" b="1" kern="1200" dirty="0" err="1" smtClean="0"/>
            <a:t>countries</a:t>
          </a:r>
          <a:r>
            <a:rPr lang="cs-CZ" sz="1500" b="1" kern="1200" dirty="0" smtClean="0"/>
            <a:t> </a:t>
          </a:r>
          <a:r>
            <a:rPr lang="cs-CZ" sz="1500" b="1" kern="1200" dirty="0" err="1" smtClean="0"/>
            <a:t>of</a:t>
          </a:r>
          <a:r>
            <a:rPr lang="cs-CZ" sz="1500" b="1" kern="1200" dirty="0" smtClean="0"/>
            <a:t> a </a:t>
          </a:r>
          <a:r>
            <a:rPr lang="cs-CZ" sz="1500" b="1" kern="1200" dirty="0" err="1" smtClean="0"/>
            <a:t>Global</a:t>
          </a:r>
          <a:r>
            <a:rPr lang="cs-CZ" sz="1500" b="1" kern="1200" dirty="0" smtClean="0"/>
            <a:t> Model </a:t>
          </a:r>
          <a:r>
            <a:rPr lang="cs-CZ" sz="1500" b="1" kern="1200" dirty="0" err="1" smtClean="0"/>
            <a:t>for</a:t>
          </a:r>
          <a:r>
            <a:rPr lang="cs-CZ" sz="1500" b="1" kern="1200" dirty="0" smtClean="0"/>
            <a:t> </a:t>
          </a:r>
          <a:r>
            <a:rPr lang="cs-CZ" sz="1500" b="1" kern="1200" dirty="0" err="1" smtClean="0"/>
            <a:t>Automatic</a:t>
          </a:r>
          <a:r>
            <a:rPr lang="cs-CZ" sz="1500" b="1" kern="1200" dirty="0" smtClean="0"/>
            <a:t> Exchange </a:t>
          </a:r>
          <a:r>
            <a:rPr lang="cs-CZ" sz="1500" b="1" kern="1200" dirty="0" err="1" smtClean="0"/>
            <a:t>of</a:t>
          </a:r>
          <a:r>
            <a:rPr lang="cs-CZ" sz="1500" b="1" kern="1200" dirty="0" smtClean="0"/>
            <a:t> </a:t>
          </a:r>
          <a:r>
            <a:rPr lang="cs-CZ" sz="1500" b="1" kern="1200" dirty="0" err="1" smtClean="0"/>
            <a:t>Information</a:t>
          </a:r>
          <a:endParaRPr lang="cs-CZ" sz="1500" b="1" kern="1200" dirty="0"/>
        </a:p>
      </dsp:txBody>
      <dsp:txXfrm>
        <a:off x="2023650" y="2768600"/>
        <a:ext cx="2212848" cy="1081836"/>
      </dsp:txXfrm>
    </dsp:sp>
    <dsp:sp modelId="{5CF74B2F-EB75-4ED3-92A3-DB75A384EC8C}">
      <dsp:nvSpPr>
        <dsp:cNvPr id="0" name=""/>
        <dsp:cNvSpPr/>
      </dsp:nvSpPr>
      <dsp:spPr>
        <a:xfrm>
          <a:off x="854880" y="-159599"/>
          <a:ext cx="4360600" cy="4383199"/>
        </a:xfrm>
        <a:prstGeom prst="pie">
          <a:avLst>
            <a:gd name="adj1" fmla="val 9000000"/>
            <a:gd name="adj2" fmla="val 1620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cs-CZ" sz="1500" b="1" kern="1200" dirty="0" err="1" smtClean="0">
              <a:solidFill>
                <a:schemeClr val="bg1"/>
              </a:solidFill>
            </a:rPr>
            <a:t>Global</a:t>
          </a:r>
          <a:r>
            <a:rPr lang="cs-CZ" sz="1500" b="1" kern="1200" dirty="0" smtClean="0">
              <a:solidFill>
                <a:schemeClr val="bg1"/>
              </a:solidFill>
            </a:rPr>
            <a:t> </a:t>
          </a:r>
          <a:r>
            <a:rPr lang="cs-CZ" sz="1500" b="1" kern="1200" dirty="0" err="1" smtClean="0">
              <a:solidFill>
                <a:schemeClr val="bg1"/>
              </a:solidFill>
            </a:rPr>
            <a:t>Forum</a:t>
          </a:r>
          <a:r>
            <a:rPr lang="cs-CZ" sz="1500" b="1" kern="1200" dirty="0" smtClean="0">
              <a:solidFill>
                <a:schemeClr val="bg1"/>
              </a:solidFill>
            </a:rPr>
            <a:t> on </a:t>
          </a:r>
          <a:r>
            <a:rPr lang="cs-CZ" sz="1500" b="1" kern="1200" dirty="0" err="1" smtClean="0">
              <a:solidFill>
                <a:schemeClr val="bg1"/>
              </a:solidFill>
            </a:rPr>
            <a:t>Transparency</a:t>
          </a:r>
          <a:r>
            <a:rPr lang="cs-CZ" sz="1500" b="1" kern="1200" dirty="0" smtClean="0">
              <a:solidFill>
                <a:schemeClr val="bg1"/>
              </a:solidFill>
            </a:rPr>
            <a:t> and Exchange </a:t>
          </a:r>
          <a:r>
            <a:rPr lang="cs-CZ" sz="1500" b="1" kern="1200" dirty="0" err="1" smtClean="0">
              <a:solidFill>
                <a:schemeClr val="bg1"/>
              </a:solidFill>
            </a:rPr>
            <a:t>of</a:t>
          </a:r>
          <a:r>
            <a:rPr lang="cs-CZ" sz="1500" b="1" kern="1200" dirty="0" smtClean="0">
              <a:solidFill>
                <a:schemeClr val="bg1"/>
              </a:solidFill>
            </a:rPr>
            <a:t> </a:t>
          </a:r>
          <a:r>
            <a:rPr lang="cs-CZ" sz="1500" b="1" kern="1200" dirty="0" err="1" smtClean="0">
              <a:solidFill>
                <a:schemeClr val="bg1"/>
              </a:solidFill>
            </a:rPr>
            <a:t>Information</a:t>
          </a:r>
          <a:r>
            <a:rPr lang="cs-CZ" sz="1500" b="1" kern="1200" dirty="0" smtClean="0">
              <a:solidFill>
                <a:schemeClr val="bg1"/>
              </a:solidFill>
            </a:rPr>
            <a:t> </a:t>
          </a:r>
          <a:r>
            <a:rPr lang="cs-CZ" sz="1500" b="1" kern="1200" dirty="0" err="1" smtClean="0">
              <a:solidFill>
                <a:schemeClr val="bg1"/>
              </a:solidFill>
            </a:rPr>
            <a:t>for</a:t>
          </a:r>
          <a:r>
            <a:rPr lang="cs-CZ" sz="1500" b="1" kern="1200" dirty="0" smtClean="0">
              <a:solidFill>
                <a:schemeClr val="bg1"/>
              </a:solidFill>
            </a:rPr>
            <a:t> Tax </a:t>
          </a:r>
          <a:r>
            <a:rPr lang="cs-CZ" sz="1500" b="1" kern="1200" dirty="0" err="1" smtClean="0">
              <a:solidFill>
                <a:schemeClr val="bg1"/>
              </a:solidFill>
            </a:rPr>
            <a:t>Purposes</a:t>
          </a:r>
          <a:endParaRPr lang="cs-CZ" sz="1500" b="1" kern="1200" dirty="0">
            <a:solidFill>
              <a:schemeClr val="bg1"/>
            </a:solidFill>
          </a:endParaRPr>
        </a:p>
      </dsp:txBody>
      <dsp:txXfrm>
        <a:off x="1359983" y="769221"/>
        <a:ext cx="1557357" cy="1304523"/>
      </dsp:txXfrm>
    </dsp:sp>
    <dsp:sp modelId="{03595E28-54DE-4D19-94F4-156ADE1452F5}">
      <dsp:nvSpPr>
        <dsp:cNvPr id="0" name=""/>
        <dsp:cNvSpPr/>
      </dsp:nvSpPr>
      <dsp:spPr>
        <a:xfrm>
          <a:off x="850471" y="-293605"/>
          <a:ext cx="4642063" cy="46420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C9968E-AAF7-4B0D-8E22-73640992547A}">
      <dsp:nvSpPr>
        <dsp:cNvPr id="0" name=""/>
        <dsp:cNvSpPr/>
      </dsp:nvSpPr>
      <dsp:spPr>
        <a:xfrm>
          <a:off x="779882" y="-171901"/>
          <a:ext cx="4642063" cy="46420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A04C40-D00D-47E5-9EC8-4D7BBB987282}">
      <dsp:nvSpPr>
        <dsp:cNvPr id="0" name=""/>
        <dsp:cNvSpPr/>
      </dsp:nvSpPr>
      <dsp:spPr>
        <a:xfrm>
          <a:off x="660455" y="-342782"/>
          <a:ext cx="4642063" cy="46420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9A9C135-553F-4E4D-B8CA-8E0648AEE367}">
      <dsp:nvSpPr>
        <dsp:cNvPr id="0" name=""/>
        <dsp:cNvSpPr/>
      </dsp:nvSpPr>
      <dsp:spPr>
        <a:xfrm>
          <a:off x="3150174" y="0"/>
          <a:ext cx="2642512" cy="264291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6E8F69-9830-4767-AB95-AE08C7BD69FF}">
      <dsp:nvSpPr>
        <dsp:cNvPr id="0" name=""/>
        <dsp:cNvSpPr/>
      </dsp:nvSpPr>
      <dsp:spPr>
        <a:xfrm>
          <a:off x="3456384" y="1025559"/>
          <a:ext cx="2296346" cy="560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b="1" kern="1200" dirty="0" err="1" smtClean="0">
              <a:solidFill>
                <a:schemeClr val="tx2">
                  <a:lumMod val="75000"/>
                </a:schemeClr>
              </a:solidFill>
            </a:rPr>
            <a:t>Transparency</a:t>
          </a:r>
          <a:r>
            <a:rPr lang="cs-CZ" sz="2000" b="1" kern="1200" dirty="0" smtClean="0">
              <a:solidFill>
                <a:schemeClr val="tx2">
                  <a:lumMod val="75000"/>
                </a:schemeClr>
              </a:solidFill>
            </a:rPr>
            <a:t>	</a:t>
          </a:r>
          <a:endParaRPr lang="cs-CZ" sz="2000" b="1" kern="1200" dirty="0">
            <a:solidFill>
              <a:schemeClr val="tx2">
                <a:lumMod val="75000"/>
              </a:schemeClr>
            </a:solidFill>
          </a:endParaRPr>
        </a:p>
      </dsp:txBody>
      <dsp:txXfrm>
        <a:off x="3456384" y="1025559"/>
        <a:ext cx="2296346" cy="560887"/>
      </dsp:txXfrm>
    </dsp:sp>
    <dsp:sp modelId="{A3FB250B-7CF9-41B8-9D38-97A705EA5E3B}">
      <dsp:nvSpPr>
        <dsp:cNvPr id="0" name=""/>
        <dsp:cNvSpPr/>
      </dsp:nvSpPr>
      <dsp:spPr>
        <a:xfrm>
          <a:off x="2416225" y="1518550"/>
          <a:ext cx="2642512" cy="2642914"/>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514910-C714-4922-BB2F-2954B50A4BB8}">
      <dsp:nvSpPr>
        <dsp:cNvPr id="0" name=""/>
        <dsp:cNvSpPr/>
      </dsp:nvSpPr>
      <dsp:spPr>
        <a:xfrm>
          <a:off x="3003285" y="2481506"/>
          <a:ext cx="1468393" cy="734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cs-CZ" sz="1900" b="1" kern="1200" dirty="0" smtClean="0">
              <a:solidFill>
                <a:schemeClr val="tx2">
                  <a:lumMod val="75000"/>
                </a:schemeClr>
              </a:solidFill>
            </a:rPr>
            <a:t>Fair Tax </a:t>
          </a:r>
          <a:r>
            <a:rPr lang="cs-CZ" sz="1900" b="1" kern="1200" dirty="0" err="1" smtClean="0">
              <a:solidFill>
                <a:schemeClr val="tx2">
                  <a:lumMod val="75000"/>
                </a:schemeClr>
              </a:solidFill>
            </a:rPr>
            <a:t>Competition</a:t>
          </a:r>
          <a:endParaRPr lang="cs-CZ" sz="1900" b="1" kern="1200" dirty="0">
            <a:solidFill>
              <a:schemeClr val="tx2">
                <a:lumMod val="75000"/>
              </a:schemeClr>
            </a:solidFill>
          </a:endParaRPr>
        </a:p>
      </dsp:txBody>
      <dsp:txXfrm>
        <a:off x="3003285" y="2481506"/>
        <a:ext cx="1468393" cy="734020"/>
      </dsp:txXfrm>
    </dsp:sp>
    <dsp:sp modelId="{13E2D9FD-4398-4669-9F0A-ACA241073A62}">
      <dsp:nvSpPr>
        <dsp:cNvPr id="0" name=""/>
        <dsp:cNvSpPr/>
      </dsp:nvSpPr>
      <dsp:spPr>
        <a:xfrm>
          <a:off x="3338251" y="3218821"/>
          <a:ext cx="2270327" cy="2271237"/>
        </a:xfrm>
        <a:prstGeom prst="blockArc">
          <a:avLst>
            <a:gd name="adj1" fmla="val 13500000"/>
            <a:gd name="adj2" fmla="val 10800000"/>
            <a:gd name="adj3" fmla="val 1274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706328-9D14-4CB7-8E7E-935D5D743C7D}">
      <dsp:nvSpPr>
        <dsp:cNvPr id="0" name=""/>
        <dsp:cNvSpPr/>
      </dsp:nvSpPr>
      <dsp:spPr>
        <a:xfrm>
          <a:off x="3737729" y="4011037"/>
          <a:ext cx="1468393" cy="734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b="1" kern="1200" dirty="0" smtClean="0">
              <a:solidFill>
                <a:schemeClr val="tx2">
                  <a:lumMod val="75000"/>
                </a:schemeClr>
              </a:solidFill>
            </a:rPr>
            <a:t>Exchange </a:t>
          </a:r>
          <a:r>
            <a:rPr lang="cs-CZ" sz="2000" b="1" kern="1200" dirty="0" err="1" smtClean="0">
              <a:solidFill>
                <a:schemeClr val="tx2">
                  <a:lumMod val="75000"/>
                </a:schemeClr>
              </a:solidFill>
            </a:rPr>
            <a:t>of</a:t>
          </a:r>
          <a:r>
            <a:rPr lang="cs-CZ" sz="2000" b="1" kern="1200" dirty="0" smtClean="0">
              <a:solidFill>
                <a:schemeClr val="tx2">
                  <a:lumMod val="75000"/>
                </a:schemeClr>
              </a:solidFill>
            </a:rPr>
            <a:t> </a:t>
          </a:r>
          <a:r>
            <a:rPr lang="cs-CZ" sz="2000" b="1" kern="1200" dirty="0" err="1" smtClean="0">
              <a:solidFill>
                <a:schemeClr val="tx2">
                  <a:lumMod val="75000"/>
                </a:schemeClr>
              </a:solidFill>
            </a:rPr>
            <a:t>information</a:t>
          </a:r>
          <a:endParaRPr lang="cs-CZ" sz="2000" b="1" kern="1200" dirty="0">
            <a:solidFill>
              <a:schemeClr val="tx2">
                <a:lumMod val="75000"/>
              </a:schemeClr>
            </a:solidFill>
          </a:endParaRPr>
        </a:p>
      </dsp:txBody>
      <dsp:txXfrm>
        <a:off x="3737729" y="4011037"/>
        <a:ext cx="1468393" cy="73402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20CF0A-C0DA-4A03-8A8E-DEBCC5382761}">
      <dsp:nvSpPr>
        <dsp:cNvPr id="0" name=""/>
        <dsp:cNvSpPr/>
      </dsp:nvSpPr>
      <dsp:spPr>
        <a:xfrm rot="5400000">
          <a:off x="330657" y="2251220"/>
          <a:ext cx="989013" cy="1645696"/>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643878-85B9-4999-905C-DB949707EE28}">
      <dsp:nvSpPr>
        <dsp:cNvPr id="0" name=""/>
        <dsp:cNvSpPr/>
      </dsp:nvSpPr>
      <dsp:spPr>
        <a:xfrm>
          <a:off x="165566" y="2742928"/>
          <a:ext cx="1485744" cy="1302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 </a:t>
          </a:r>
          <a:r>
            <a:rPr lang="cs-CZ" sz="1600" kern="1200" dirty="0" smtClean="0"/>
            <a:t>– </a:t>
          </a:r>
          <a:r>
            <a:rPr lang="cs-CZ" sz="1600" kern="1200" dirty="0" err="1" smtClean="0"/>
            <a:t>Address</a:t>
          </a:r>
          <a:r>
            <a:rPr lang="cs-CZ" sz="1600" kern="1200" dirty="0" smtClean="0"/>
            <a:t> </a:t>
          </a:r>
          <a:r>
            <a:rPr lang="cs-CZ" sz="1600" kern="1200" dirty="0" err="1" smtClean="0"/>
            <a:t>the</a:t>
          </a:r>
          <a:r>
            <a:rPr lang="cs-CZ" sz="1600" kern="1200" dirty="0" smtClean="0"/>
            <a:t> Tax </a:t>
          </a:r>
          <a:r>
            <a:rPr lang="cs-CZ" sz="1600" kern="1200" dirty="0" err="1" smtClean="0"/>
            <a:t>Challenges</a:t>
          </a:r>
          <a:r>
            <a:rPr lang="cs-CZ" sz="1600" kern="1200" dirty="0" smtClean="0"/>
            <a:t> </a:t>
          </a:r>
          <a:r>
            <a:rPr lang="cs-CZ" sz="1600" kern="1200" dirty="0" err="1" smtClean="0"/>
            <a:t>of</a:t>
          </a:r>
          <a:r>
            <a:rPr lang="cs-CZ" sz="1600" kern="1200" dirty="0" smtClean="0"/>
            <a:t> </a:t>
          </a:r>
          <a:r>
            <a:rPr lang="cs-CZ" sz="1600" kern="1200" dirty="0" err="1" smtClean="0"/>
            <a:t>the</a:t>
          </a:r>
          <a:r>
            <a:rPr lang="cs-CZ" sz="1600" kern="1200" dirty="0" smtClean="0"/>
            <a:t> Digital </a:t>
          </a:r>
          <a:r>
            <a:rPr lang="cs-CZ" sz="1600" kern="1200" dirty="0" err="1" smtClean="0"/>
            <a:t>Economy</a:t>
          </a:r>
          <a:endParaRPr lang="cs-CZ" sz="1600" kern="1200" dirty="0"/>
        </a:p>
      </dsp:txBody>
      <dsp:txXfrm>
        <a:off x="165566" y="2742928"/>
        <a:ext cx="1485744" cy="1302342"/>
      </dsp:txXfrm>
    </dsp:sp>
    <dsp:sp modelId="{3FFA6513-CE04-4436-856F-4E19894E5EA0}">
      <dsp:nvSpPr>
        <dsp:cNvPr id="0" name=""/>
        <dsp:cNvSpPr/>
      </dsp:nvSpPr>
      <dsp:spPr>
        <a:xfrm>
          <a:off x="1370981" y="2130061"/>
          <a:ext cx="280329" cy="280329"/>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2BAA5-5EE9-4D6D-9B76-0145FD434CFF}">
      <dsp:nvSpPr>
        <dsp:cNvPr id="0" name=""/>
        <dsp:cNvSpPr/>
      </dsp:nvSpPr>
      <dsp:spPr>
        <a:xfrm rot="5400000">
          <a:off x="2149498" y="1801145"/>
          <a:ext cx="989013" cy="1645696"/>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3758D1-7B6B-4C9C-82F3-E867125F1C6C}">
      <dsp:nvSpPr>
        <dsp:cNvPr id="0" name=""/>
        <dsp:cNvSpPr/>
      </dsp:nvSpPr>
      <dsp:spPr>
        <a:xfrm>
          <a:off x="1984407" y="2292854"/>
          <a:ext cx="1485744" cy="1302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2</a:t>
          </a:r>
          <a:r>
            <a:rPr lang="cs-CZ" sz="1600" kern="1200" dirty="0" smtClean="0"/>
            <a:t> – </a:t>
          </a:r>
          <a:r>
            <a:rPr lang="cs-CZ" sz="1600" b="1" kern="1200" dirty="0" err="1" smtClean="0">
              <a:ln>
                <a:noFill/>
              </a:ln>
              <a:solidFill>
                <a:schemeClr val="tx2">
                  <a:lumMod val="75000"/>
                </a:schemeClr>
              </a:solidFill>
            </a:rPr>
            <a:t>Neutralise</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the</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Effects</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of</a:t>
          </a:r>
          <a:r>
            <a:rPr lang="cs-CZ" sz="1600" b="1" kern="1200" dirty="0" smtClean="0">
              <a:ln>
                <a:noFill/>
              </a:ln>
              <a:solidFill>
                <a:schemeClr val="tx2">
                  <a:lumMod val="75000"/>
                </a:schemeClr>
              </a:solidFill>
            </a:rPr>
            <a:t> Hybrid </a:t>
          </a:r>
          <a:r>
            <a:rPr lang="cs-CZ" sz="1600" b="1" kern="1200" dirty="0" err="1" smtClean="0">
              <a:ln>
                <a:noFill/>
              </a:ln>
              <a:solidFill>
                <a:schemeClr val="tx2">
                  <a:lumMod val="75000"/>
                </a:schemeClr>
              </a:solidFill>
            </a:rPr>
            <a:t>Mismatch</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Arrangements</a:t>
          </a:r>
          <a:endParaRPr lang="cs-CZ" sz="1600" b="1" kern="1200" dirty="0">
            <a:ln>
              <a:noFill/>
            </a:ln>
            <a:solidFill>
              <a:schemeClr val="tx2">
                <a:lumMod val="75000"/>
              </a:schemeClr>
            </a:solidFill>
          </a:endParaRPr>
        </a:p>
      </dsp:txBody>
      <dsp:txXfrm>
        <a:off x="1984407" y="2292854"/>
        <a:ext cx="1485744" cy="1302342"/>
      </dsp:txXfrm>
    </dsp:sp>
    <dsp:sp modelId="{2E03E348-CDA7-4FC1-98AC-19C17C84E902}">
      <dsp:nvSpPr>
        <dsp:cNvPr id="0" name=""/>
        <dsp:cNvSpPr/>
      </dsp:nvSpPr>
      <dsp:spPr>
        <a:xfrm>
          <a:off x="3189822" y="1679987"/>
          <a:ext cx="280329" cy="280329"/>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DF37B6-AA6B-41EC-A709-F850E4E2D140}">
      <dsp:nvSpPr>
        <dsp:cNvPr id="0" name=""/>
        <dsp:cNvSpPr/>
      </dsp:nvSpPr>
      <dsp:spPr>
        <a:xfrm rot="5400000">
          <a:off x="3968340" y="1351071"/>
          <a:ext cx="989013" cy="1645696"/>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76B3B4-6F5A-47D2-B21E-5B77B9CFC355}">
      <dsp:nvSpPr>
        <dsp:cNvPr id="0" name=""/>
        <dsp:cNvSpPr/>
      </dsp:nvSpPr>
      <dsp:spPr>
        <a:xfrm>
          <a:off x="3803249" y="1842780"/>
          <a:ext cx="1485744" cy="1302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3</a:t>
          </a:r>
          <a:r>
            <a:rPr lang="cs-CZ" sz="1600" kern="1200" dirty="0" smtClean="0"/>
            <a:t> – </a:t>
          </a:r>
          <a:r>
            <a:rPr lang="cs-CZ" sz="1600" b="1" kern="1200" dirty="0" err="1" smtClean="0">
              <a:ln>
                <a:noFill/>
              </a:ln>
              <a:solidFill>
                <a:schemeClr val="tx2">
                  <a:lumMod val="75000"/>
                </a:schemeClr>
              </a:solidFill>
            </a:rPr>
            <a:t>Strenghten</a:t>
          </a:r>
          <a:r>
            <a:rPr lang="cs-CZ" sz="1600" b="1" kern="1200" dirty="0" smtClean="0">
              <a:ln>
                <a:noFill/>
              </a:ln>
              <a:solidFill>
                <a:schemeClr val="tx2">
                  <a:lumMod val="75000"/>
                </a:schemeClr>
              </a:solidFill>
            </a:rPr>
            <a:t> CFC </a:t>
          </a:r>
          <a:r>
            <a:rPr lang="cs-CZ" sz="1600" b="1" kern="1200" dirty="0" err="1" smtClean="0">
              <a:ln>
                <a:noFill/>
              </a:ln>
              <a:solidFill>
                <a:schemeClr val="tx2">
                  <a:lumMod val="75000"/>
                </a:schemeClr>
              </a:solidFill>
            </a:rPr>
            <a:t>Rules</a:t>
          </a:r>
          <a:endParaRPr lang="cs-CZ" sz="1600" b="1" kern="1200" dirty="0">
            <a:ln>
              <a:noFill/>
            </a:ln>
            <a:solidFill>
              <a:schemeClr val="tx2">
                <a:lumMod val="75000"/>
              </a:schemeClr>
            </a:solidFill>
          </a:endParaRPr>
        </a:p>
      </dsp:txBody>
      <dsp:txXfrm>
        <a:off x="3803249" y="1842780"/>
        <a:ext cx="1485744" cy="1302342"/>
      </dsp:txXfrm>
    </dsp:sp>
    <dsp:sp modelId="{EDD6EB08-22D7-4579-9E98-819374F5ADEA}">
      <dsp:nvSpPr>
        <dsp:cNvPr id="0" name=""/>
        <dsp:cNvSpPr/>
      </dsp:nvSpPr>
      <dsp:spPr>
        <a:xfrm>
          <a:off x="5008664" y="1229913"/>
          <a:ext cx="280329" cy="280329"/>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6DADD8-9DB7-4548-A79F-5E0D6B928C74}">
      <dsp:nvSpPr>
        <dsp:cNvPr id="0" name=""/>
        <dsp:cNvSpPr/>
      </dsp:nvSpPr>
      <dsp:spPr>
        <a:xfrm rot="5400000">
          <a:off x="5787181" y="900997"/>
          <a:ext cx="989013" cy="1645696"/>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7BE448-0F67-45D8-8673-45357D05987E}">
      <dsp:nvSpPr>
        <dsp:cNvPr id="0" name=""/>
        <dsp:cNvSpPr/>
      </dsp:nvSpPr>
      <dsp:spPr>
        <a:xfrm>
          <a:off x="5622090" y="1392706"/>
          <a:ext cx="1485744" cy="1302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4</a:t>
          </a:r>
          <a:r>
            <a:rPr lang="cs-CZ" sz="1600" kern="1200" dirty="0" smtClean="0"/>
            <a:t> – </a:t>
          </a:r>
          <a:r>
            <a:rPr lang="cs-CZ" sz="1600" b="1" kern="1200" dirty="0" smtClean="0">
              <a:ln>
                <a:noFill/>
              </a:ln>
              <a:solidFill>
                <a:schemeClr val="tx2">
                  <a:lumMod val="75000"/>
                </a:schemeClr>
              </a:solidFill>
            </a:rPr>
            <a:t>Limit Base </a:t>
          </a:r>
          <a:r>
            <a:rPr lang="cs-CZ" sz="1600" b="1" kern="1200" dirty="0" err="1" smtClean="0">
              <a:ln>
                <a:noFill/>
              </a:ln>
              <a:solidFill>
                <a:schemeClr val="tx2">
                  <a:lumMod val="75000"/>
                </a:schemeClr>
              </a:solidFill>
            </a:rPr>
            <a:t>Erosion</a:t>
          </a:r>
          <a:r>
            <a:rPr lang="cs-CZ" sz="1600" b="1" kern="1200" dirty="0" smtClean="0">
              <a:ln>
                <a:noFill/>
              </a:ln>
              <a:solidFill>
                <a:schemeClr val="tx2">
                  <a:lumMod val="75000"/>
                </a:schemeClr>
              </a:solidFill>
            </a:rPr>
            <a:t> via </a:t>
          </a:r>
          <a:r>
            <a:rPr lang="cs-CZ" sz="1600" b="1" kern="1200" dirty="0" err="1" smtClean="0">
              <a:ln>
                <a:noFill/>
              </a:ln>
              <a:solidFill>
                <a:schemeClr val="tx2">
                  <a:lumMod val="75000"/>
                </a:schemeClr>
              </a:solidFill>
            </a:rPr>
            <a:t>Interest</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Deductions</a:t>
          </a:r>
          <a:r>
            <a:rPr lang="cs-CZ" sz="1600" b="1" kern="1200" dirty="0" smtClean="0">
              <a:ln>
                <a:noFill/>
              </a:ln>
              <a:solidFill>
                <a:schemeClr val="tx2">
                  <a:lumMod val="75000"/>
                </a:schemeClr>
              </a:solidFill>
            </a:rPr>
            <a:t> and </a:t>
          </a:r>
          <a:r>
            <a:rPr lang="cs-CZ" sz="1600" b="1" kern="1200" dirty="0" err="1" smtClean="0">
              <a:ln>
                <a:noFill/>
              </a:ln>
              <a:solidFill>
                <a:schemeClr val="tx2">
                  <a:lumMod val="75000"/>
                </a:schemeClr>
              </a:solidFill>
            </a:rPr>
            <a:t>Other</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Financial</a:t>
          </a:r>
          <a:r>
            <a:rPr lang="cs-CZ" sz="1600" b="1" kern="1200" dirty="0" smtClean="0">
              <a:ln>
                <a:noFill/>
              </a:ln>
              <a:solidFill>
                <a:schemeClr val="tx2">
                  <a:lumMod val="75000"/>
                </a:schemeClr>
              </a:solidFill>
            </a:rPr>
            <a:t> </a:t>
          </a:r>
          <a:r>
            <a:rPr lang="cs-CZ" sz="1600" b="1" kern="1200" dirty="0" err="1" smtClean="0">
              <a:ln>
                <a:noFill/>
              </a:ln>
              <a:solidFill>
                <a:schemeClr val="tx2">
                  <a:lumMod val="75000"/>
                </a:schemeClr>
              </a:solidFill>
            </a:rPr>
            <a:t>Payments</a:t>
          </a:r>
          <a:endParaRPr lang="cs-CZ" sz="1600" b="1" kern="1200" dirty="0">
            <a:ln>
              <a:noFill/>
            </a:ln>
            <a:solidFill>
              <a:schemeClr val="tx2">
                <a:lumMod val="75000"/>
              </a:schemeClr>
            </a:solidFill>
          </a:endParaRPr>
        </a:p>
      </dsp:txBody>
      <dsp:txXfrm>
        <a:off x="5622090" y="1392706"/>
        <a:ext cx="1485744" cy="1302342"/>
      </dsp:txXfrm>
    </dsp:sp>
    <dsp:sp modelId="{D9E4D9F6-0BB0-4E7E-839B-130E2E7CED1F}">
      <dsp:nvSpPr>
        <dsp:cNvPr id="0" name=""/>
        <dsp:cNvSpPr/>
      </dsp:nvSpPr>
      <dsp:spPr>
        <a:xfrm>
          <a:off x="6827505" y="779839"/>
          <a:ext cx="280329" cy="280329"/>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E43D6F-6332-48B7-B01E-8B2F9326C6FD}">
      <dsp:nvSpPr>
        <dsp:cNvPr id="0" name=""/>
        <dsp:cNvSpPr/>
      </dsp:nvSpPr>
      <dsp:spPr>
        <a:xfrm rot="5400000">
          <a:off x="7606022" y="450923"/>
          <a:ext cx="989013" cy="1645696"/>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FE5A38-32DF-41A5-9F9E-A24AC379C4F5}">
      <dsp:nvSpPr>
        <dsp:cNvPr id="0" name=""/>
        <dsp:cNvSpPr/>
      </dsp:nvSpPr>
      <dsp:spPr>
        <a:xfrm>
          <a:off x="7440931" y="942632"/>
          <a:ext cx="1485744" cy="1302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5</a:t>
          </a:r>
          <a:r>
            <a:rPr lang="cs-CZ" sz="1600" kern="1200" dirty="0" smtClean="0"/>
            <a:t> – </a:t>
          </a:r>
          <a:r>
            <a:rPr lang="cs-CZ" sz="1600" kern="1200" dirty="0" err="1" smtClean="0"/>
            <a:t>Counter</a:t>
          </a:r>
          <a:r>
            <a:rPr lang="cs-CZ" sz="1600" kern="1200" dirty="0" smtClean="0"/>
            <a:t> </a:t>
          </a:r>
          <a:r>
            <a:rPr lang="cs-CZ" sz="1600" kern="1200" dirty="0" err="1" smtClean="0"/>
            <a:t>Harmful</a:t>
          </a:r>
          <a:r>
            <a:rPr lang="cs-CZ" sz="1600" kern="1200" dirty="0" smtClean="0"/>
            <a:t> Tax </a:t>
          </a:r>
          <a:r>
            <a:rPr lang="cs-CZ" sz="1600" kern="1200" dirty="0" err="1" smtClean="0"/>
            <a:t>Practices</a:t>
          </a:r>
          <a:r>
            <a:rPr lang="cs-CZ" sz="1600" kern="1200" dirty="0" smtClean="0"/>
            <a:t> More </a:t>
          </a:r>
          <a:r>
            <a:rPr lang="cs-CZ" sz="1600" kern="1200" dirty="0" err="1" smtClean="0"/>
            <a:t>Effectively</a:t>
          </a:r>
          <a:r>
            <a:rPr lang="cs-CZ" sz="1600" kern="1200" dirty="0" smtClean="0"/>
            <a:t>, </a:t>
          </a:r>
          <a:r>
            <a:rPr lang="cs-CZ" sz="1600" kern="1200" dirty="0" err="1" smtClean="0"/>
            <a:t>Taking</a:t>
          </a:r>
          <a:r>
            <a:rPr lang="cs-CZ" sz="1600" kern="1200" dirty="0" smtClean="0"/>
            <a:t> </a:t>
          </a:r>
          <a:r>
            <a:rPr lang="cs-CZ" sz="1600" kern="1200" dirty="0" err="1" smtClean="0"/>
            <a:t>into</a:t>
          </a:r>
          <a:r>
            <a:rPr lang="cs-CZ" sz="1600" kern="1200" dirty="0" smtClean="0"/>
            <a:t> </a:t>
          </a:r>
          <a:r>
            <a:rPr lang="cs-CZ" sz="1600" kern="1200" dirty="0" err="1" smtClean="0"/>
            <a:t>Account</a:t>
          </a:r>
          <a:r>
            <a:rPr lang="cs-CZ" sz="1600" kern="1200" dirty="0" smtClean="0"/>
            <a:t> </a:t>
          </a:r>
          <a:r>
            <a:rPr lang="cs-CZ" sz="1600" kern="1200" dirty="0" err="1" smtClean="0"/>
            <a:t>Transparency</a:t>
          </a:r>
          <a:r>
            <a:rPr lang="cs-CZ" sz="1600" kern="1200" dirty="0" smtClean="0"/>
            <a:t> and Substance</a:t>
          </a:r>
          <a:endParaRPr lang="cs-CZ" sz="1600" kern="1200" dirty="0"/>
        </a:p>
      </dsp:txBody>
      <dsp:txXfrm>
        <a:off x="7440931" y="942632"/>
        <a:ext cx="1485744" cy="130234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E042A0-B20C-4D8C-80BB-DD0E94CD18DC}">
      <dsp:nvSpPr>
        <dsp:cNvPr id="0" name=""/>
        <dsp:cNvSpPr/>
      </dsp:nvSpPr>
      <dsp:spPr>
        <a:xfrm rot="5400000">
          <a:off x="331594" y="2448482"/>
          <a:ext cx="984046" cy="1637431"/>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1F41F6-4455-41F2-A313-62898564DE9E}">
      <dsp:nvSpPr>
        <dsp:cNvPr id="0" name=""/>
        <dsp:cNvSpPr/>
      </dsp:nvSpPr>
      <dsp:spPr>
        <a:xfrm>
          <a:off x="167332" y="2937721"/>
          <a:ext cx="1478282" cy="129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6 </a:t>
          </a:r>
          <a:r>
            <a:rPr lang="cs-CZ" sz="1600" kern="1200" dirty="0" smtClean="0"/>
            <a:t>– </a:t>
          </a:r>
          <a:r>
            <a:rPr lang="cs-CZ" sz="1600" kern="1200" dirty="0" err="1" smtClean="0"/>
            <a:t>Prevent</a:t>
          </a:r>
          <a:r>
            <a:rPr lang="cs-CZ" sz="1600" kern="1200" dirty="0" smtClean="0"/>
            <a:t> </a:t>
          </a:r>
          <a:r>
            <a:rPr lang="cs-CZ" sz="1600" kern="1200" dirty="0" err="1" smtClean="0"/>
            <a:t>Treaty</a:t>
          </a:r>
          <a:r>
            <a:rPr lang="cs-CZ" sz="1600" kern="1200" dirty="0" smtClean="0"/>
            <a:t> Abuse</a:t>
          </a:r>
          <a:endParaRPr lang="cs-CZ" sz="1600" kern="1200" dirty="0"/>
        </a:p>
      </dsp:txBody>
      <dsp:txXfrm>
        <a:off x="167332" y="2937721"/>
        <a:ext cx="1478282" cy="1295800"/>
      </dsp:txXfrm>
    </dsp:sp>
    <dsp:sp modelId="{2591D844-882E-46BB-83F9-4239E7C698AE}">
      <dsp:nvSpPr>
        <dsp:cNvPr id="0" name=""/>
        <dsp:cNvSpPr/>
      </dsp:nvSpPr>
      <dsp:spPr>
        <a:xfrm>
          <a:off x="1366693" y="2327932"/>
          <a:ext cx="278921" cy="278921"/>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3BCF29-2603-48DA-B1CD-4B38A3D9AC89}">
      <dsp:nvSpPr>
        <dsp:cNvPr id="0" name=""/>
        <dsp:cNvSpPr/>
      </dsp:nvSpPr>
      <dsp:spPr>
        <a:xfrm rot="5400000">
          <a:off x="2141300" y="2000668"/>
          <a:ext cx="984046" cy="1637431"/>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75E0E5-16CF-44B3-9F7D-E1B26EBD3410}">
      <dsp:nvSpPr>
        <dsp:cNvPr id="0" name=""/>
        <dsp:cNvSpPr/>
      </dsp:nvSpPr>
      <dsp:spPr>
        <a:xfrm>
          <a:off x="1977038" y="2489907"/>
          <a:ext cx="1478282" cy="129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7</a:t>
          </a:r>
          <a:r>
            <a:rPr lang="cs-CZ" sz="1600" kern="1200" dirty="0" smtClean="0"/>
            <a:t> – </a:t>
          </a:r>
          <a:r>
            <a:rPr lang="cs-CZ" sz="1600" kern="1200" dirty="0" err="1" smtClean="0"/>
            <a:t>Prevent</a:t>
          </a:r>
          <a:r>
            <a:rPr lang="cs-CZ" sz="1600" kern="1200" dirty="0" smtClean="0"/>
            <a:t> </a:t>
          </a:r>
          <a:r>
            <a:rPr lang="cs-CZ" sz="1600" kern="1200" dirty="0" err="1" smtClean="0"/>
            <a:t>the</a:t>
          </a:r>
          <a:r>
            <a:rPr lang="cs-CZ" sz="1600" kern="1200" dirty="0" smtClean="0"/>
            <a:t> </a:t>
          </a:r>
          <a:r>
            <a:rPr lang="cs-CZ" sz="1600" kern="1200" dirty="0" err="1" smtClean="0"/>
            <a:t>Artificial</a:t>
          </a:r>
          <a:r>
            <a:rPr lang="cs-CZ" sz="1600" kern="1200" dirty="0" smtClean="0"/>
            <a:t> </a:t>
          </a:r>
          <a:r>
            <a:rPr lang="cs-CZ" sz="1600" kern="1200" dirty="0" err="1" smtClean="0"/>
            <a:t>Avoidance</a:t>
          </a:r>
          <a:r>
            <a:rPr lang="cs-CZ" sz="1600" kern="1200" dirty="0" smtClean="0"/>
            <a:t> </a:t>
          </a:r>
          <a:r>
            <a:rPr lang="cs-CZ" sz="1600" kern="1200" dirty="0" err="1" smtClean="0"/>
            <a:t>of</a:t>
          </a:r>
          <a:r>
            <a:rPr lang="cs-CZ" sz="1600" kern="1200" dirty="0" smtClean="0"/>
            <a:t> PE Status</a:t>
          </a:r>
          <a:endParaRPr lang="cs-CZ" sz="1600" kern="1200" dirty="0"/>
        </a:p>
      </dsp:txBody>
      <dsp:txXfrm>
        <a:off x="1977038" y="2489907"/>
        <a:ext cx="1478282" cy="1295800"/>
      </dsp:txXfrm>
    </dsp:sp>
    <dsp:sp modelId="{6A20D9E7-B615-46D8-B60D-C85E0866AB63}">
      <dsp:nvSpPr>
        <dsp:cNvPr id="0" name=""/>
        <dsp:cNvSpPr/>
      </dsp:nvSpPr>
      <dsp:spPr>
        <a:xfrm>
          <a:off x="3176399" y="1880119"/>
          <a:ext cx="278921" cy="278921"/>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FBC596-8B46-46CE-B9E8-B7D18F41BB95}">
      <dsp:nvSpPr>
        <dsp:cNvPr id="0" name=""/>
        <dsp:cNvSpPr/>
      </dsp:nvSpPr>
      <dsp:spPr>
        <a:xfrm rot="5400000">
          <a:off x="3951006" y="1552855"/>
          <a:ext cx="984046" cy="1637431"/>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ADCEF2-8AE4-4E18-92D9-6A0132818819}">
      <dsp:nvSpPr>
        <dsp:cNvPr id="0" name=""/>
        <dsp:cNvSpPr/>
      </dsp:nvSpPr>
      <dsp:spPr>
        <a:xfrm>
          <a:off x="3786744" y="2042094"/>
          <a:ext cx="1478282" cy="129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8</a:t>
          </a:r>
          <a:r>
            <a:rPr lang="cs-CZ" sz="1600" kern="1200" dirty="0" smtClean="0"/>
            <a:t> – </a:t>
          </a:r>
          <a:r>
            <a:rPr lang="cs-CZ" sz="1600" b="0" kern="1200" dirty="0" err="1" smtClean="0">
              <a:ln>
                <a:solidFill>
                  <a:schemeClr val="tx2">
                    <a:lumMod val="75000"/>
                  </a:schemeClr>
                </a:solidFill>
              </a:ln>
              <a:solidFill>
                <a:schemeClr val="tx2">
                  <a:lumMod val="75000"/>
                </a:schemeClr>
              </a:solidFill>
            </a:rPr>
            <a:t>Assure</a:t>
          </a:r>
          <a:r>
            <a:rPr lang="cs-CZ" sz="1600" b="0" kern="1200" dirty="0" smtClean="0">
              <a:ln>
                <a:solidFill>
                  <a:schemeClr val="tx2">
                    <a:lumMod val="75000"/>
                  </a:schemeClr>
                </a:solidFill>
              </a:ln>
              <a:solidFill>
                <a:schemeClr val="tx2">
                  <a:lumMod val="75000"/>
                </a:schemeClr>
              </a:solidFill>
            </a:rPr>
            <a:t> </a:t>
          </a:r>
          <a:r>
            <a:rPr lang="cs-CZ" sz="1600" b="0" kern="1200" dirty="0" err="1" smtClean="0">
              <a:ln>
                <a:solidFill>
                  <a:schemeClr val="tx2">
                    <a:lumMod val="75000"/>
                  </a:schemeClr>
                </a:solidFill>
              </a:ln>
              <a:solidFill>
                <a:schemeClr val="tx2">
                  <a:lumMod val="75000"/>
                </a:schemeClr>
              </a:solidFill>
            </a:rPr>
            <a:t>that</a:t>
          </a:r>
          <a:r>
            <a:rPr lang="cs-CZ" sz="1600" b="0" kern="1200" dirty="0" smtClean="0">
              <a:ln>
                <a:solidFill>
                  <a:schemeClr val="tx2">
                    <a:lumMod val="75000"/>
                  </a:schemeClr>
                </a:solidFill>
              </a:ln>
              <a:solidFill>
                <a:schemeClr val="tx2">
                  <a:lumMod val="75000"/>
                </a:schemeClr>
              </a:solidFill>
            </a:rPr>
            <a:t> Transfer </a:t>
          </a:r>
          <a:r>
            <a:rPr lang="cs-CZ" sz="1600" b="0" kern="1200" dirty="0" err="1" smtClean="0">
              <a:ln>
                <a:solidFill>
                  <a:schemeClr val="tx2">
                    <a:lumMod val="75000"/>
                  </a:schemeClr>
                </a:solidFill>
              </a:ln>
              <a:solidFill>
                <a:schemeClr val="tx2">
                  <a:lumMod val="75000"/>
                </a:schemeClr>
              </a:solidFill>
            </a:rPr>
            <a:t>Pricing</a:t>
          </a:r>
          <a:r>
            <a:rPr lang="cs-CZ" sz="1600" b="0" kern="1200" dirty="0" smtClean="0">
              <a:ln>
                <a:solidFill>
                  <a:schemeClr val="tx2">
                    <a:lumMod val="75000"/>
                  </a:schemeClr>
                </a:solidFill>
              </a:ln>
              <a:solidFill>
                <a:schemeClr val="tx2">
                  <a:lumMod val="75000"/>
                </a:schemeClr>
              </a:solidFill>
            </a:rPr>
            <a:t> </a:t>
          </a:r>
          <a:r>
            <a:rPr lang="cs-CZ" sz="1600" b="0" kern="1200" dirty="0" err="1" smtClean="0">
              <a:ln>
                <a:solidFill>
                  <a:schemeClr val="tx2">
                    <a:lumMod val="75000"/>
                  </a:schemeClr>
                </a:solidFill>
              </a:ln>
              <a:solidFill>
                <a:schemeClr val="tx2">
                  <a:lumMod val="75000"/>
                </a:schemeClr>
              </a:solidFill>
            </a:rPr>
            <a:t>Outcomes</a:t>
          </a:r>
          <a:r>
            <a:rPr lang="cs-CZ" sz="1600" b="0" kern="1200" dirty="0" smtClean="0">
              <a:ln>
                <a:solidFill>
                  <a:schemeClr val="tx2">
                    <a:lumMod val="75000"/>
                  </a:schemeClr>
                </a:solidFill>
              </a:ln>
              <a:solidFill>
                <a:schemeClr val="tx2">
                  <a:lumMod val="75000"/>
                </a:schemeClr>
              </a:solidFill>
            </a:rPr>
            <a:t> are in Line </a:t>
          </a:r>
          <a:r>
            <a:rPr lang="cs-CZ" sz="1600" b="0" kern="1200" dirty="0" err="1" smtClean="0">
              <a:ln>
                <a:solidFill>
                  <a:schemeClr val="tx2">
                    <a:lumMod val="75000"/>
                  </a:schemeClr>
                </a:solidFill>
              </a:ln>
              <a:solidFill>
                <a:schemeClr val="tx2">
                  <a:lumMod val="75000"/>
                </a:schemeClr>
              </a:solidFill>
            </a:rPr>
            <a:t>With</a:t>
          </a:r>
          <a:r>
            <a:rPr lang="cs-CZ" sz="1600" b="0" kern="1200" dirty="0" smtClean="0">
              <a:ln>
                <a:solidFill>
                  <a:schemeClr val="tx2">
                    <a:lumMod val="75000"/>
                  </a:schemeClr>
                </a:solidFill>
              </a:ln>
              <a:solidFill>
                <a:schemeClr val="tx2">
                  <a:lumMod val="75000"/>
                </a:schemeClr>
              </a:solidFill>
            </a:rPr>
            <a:t> </a:t>
          </a:r>
          <a:r>
            <a:rPr lang="cs-CZ" sz="1600" b="0" kern="1200" dirty="0" err="1" smtClean="0">
              <a:ln>
                <a:solidFill>
                  <a:schemeClr val="tx2">
                    <a:lumMod val="75000"/>
                  </a:schemeClr>
                </a:solidFill>
              </a:ln>
              <a:solidFill>
                <a:schemeClr val="tx2">
                  <a:lumMod val="75000"/>
                </a:schemeClr>
              </a:solidFill>
            </a:rPr>
            <a:t>Value</a:t>
          </a:r>
          <a:r>
            <a:rPr lang="cs-CZ" sz="1600" b="0" kern="1200" dirty="0" smtClean="0">
              <a:ln>
                <a:solidFill>
                  <a:schemeClr val="tx2">
                    <a:lumMod val="75000"/>
                  </a:schemeClr>
                </a:solidFill>
              </a:ln>
              <a:solidFill>
                <a:schemeClr val="tx2">
                  <a:lumMod val="75000"/>
                </a:schemeClr>
              </a:solidFill>
            </a:rPr>
            <a:t> </a:t>
          </a:r>
          <a:r>
            <a:rPr lang="cs-CZ" sz="1600" b="0" kern="1200" dirty="0" err="1" smtClean="0">
              <a:ln>
                <a:solidFill>
                  <a:schemeClr val="tx2">
                    <a:lumMod val="75000"/>
                  </a:schemeClr>
                </a:solidFill>
              </a:ln>
              <a:solidFill>
                <a:schemeClr val="tx2">
                  <a:lumMod val="75000"/>
                </a:schemeClr>
              </a:solidFill>
            </a:rPr>
            <a:t>Creation</a:t>
          </a:r>
          <a:r>
            <a:rPr lang="cs-CZ" sz="1600" b="0" kern="1200" dirty="0" smtClean="0">
              <a:ln>
                <a:solidFill>
                  <a:schemeClr val="tx2">
                    <a:lumMod val="75000"/>
                  </a:schemeClr>
                </a:solidFill>
              </a:ln>
              <a:solidFill>
                <a:schemeClr val="tx2">
                  <a:lumMod val="75000"/>
                </a:schemeClr>
              </a:solidFill>
            </a:rPr>
            <a:t>/ </a:t>
          </a:r>
          <a:r>
            <a:rPr lang="cs-CZ" sz="1600" b="0" kern="1200" dirty="0" err="1" smtClean="0">
              <a:ln>
                <a:solidFill>
                  <a:schemeClr val="tx2">
                    <a:lumMod val="75000"/>
                  </a:schemeClr>
                </a:solidFill>
              </a:ln>
              <a:solidFill>
                <a:schemeClr val="tx2">
                  <a:lumMod val="75000"/>
                </a:schemeClr>
              </a:solidFill>
            </a:rPr>
            <a:t>Intangibles</a:t>
          </a:r>
          <a:endParaRPr lang="cs-CZ" sz="1600" b="0" kern="1200" dirty="0">
            <a:ln>
              <a:solidFill>
                <a:schemeClr val="tx2">
                  <a:lumMod val="75000"/>
                </a:schemeClr>
              </a:solidFill>
            </a:ln>
            <a:solidFill>
              <a:schemeClr val="tx2">
                <a:lumMod val="75000"/>
              </a:schemeClr>
            </a:solidFill>
          </a:endParaRPr>
        </a:p>
      </dsp:txBody>
      <dsp:txXfrm>
        <a:off x="3786744" y="2042094"/>
        <a:ext cx="1478282" cy="1295800"/>
      </dsp:txXfrm>
    </dsp:sp>
    <dsp:sp modelId="{978F246F-94FD-446A-84D8-174BE8896B53}">
      <dsp:nvSpPr>
        <dsp:cNvPr id="0" name=""/>
        <dsp:cNvSpPr/>
      </dsp:nvSpPr>
      <dsp:spPr>
        <a:xfrm>
          <a:off x="4986105" y="1432305"/>
          <a:ext cx="278921" cy="278921"/>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55E44B-EC96-499E-B6EC-B1A93E059A68}">
      <dsp:nvSpPr>
        <dsp:cNvPr id="0" name=""/>
        <dsp:cNvSpPr/>
      </dsp:nvSpPr>
      <dsp:spPr>
        <a:xfrm rot="5400000">
          <a:off x="5760712" y="1105041"/>
          <a:ext cx="984046" cy="1637431"/>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3A895C-8D01-4575-B61B-CFA11CC6BE84}">
      <dsp:nvSpPr>
        <dsp:cNvPr id="0" name=""/>
        <dsp:cNvSpPr/>
      </dsp:nvSpPr>
      <dsp:spPr>
        <a:xfrm>
          <a:off x="5596450" y="1594280"/>
          <a:ext cx="1478282" cy="129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9</a:t>
          </a:r>
          <a:r>
            <a:rPr lang="cs-CZ" sz="1600" kern="1200" dirty="0" smtClean="0"/>
            <a:t> – </a:t>
          </a:r>
          <a:r>
            <a:rPr lang="cs-CZ" sz="1600" kern="1200" dirty="0" err="1" smtClean="0">
              <a:ln>
                <a:solidFill>
                  <a:schemeClr val="tx2">
                    <a:lumMod val="75000"/>
                  </a:schemeClr>
                </a:solidFill>
              </a:ln>
              <a:solidFill>
                <a:schemeClr val="tx2">
                  <a:lumMod val="75000"/>
                </a:schemeClr>
              </a:solidFill>
            </a:rPr>
            <a:t>Assure</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that</a:t>
          </a:r>
          <a:r>
            <a:rPr lang="cs-CZ" sz="1600" kern="1200" dirty="0" smtClean="0">
              <a:ln>
                <a:solidFill>
                  <a:schemeClr val="tx2">
                    <a:lumMod val="75000"/>
                  </a:schemeClr>
                </a:solidFill>
              </a:ln>
              <a:solidFill>
                <a:schemeClr val="tx2">
                  <a:lumMod val="75000"/>
                </a:schemeClr>
              </a:solidFill>
            </a:rPr>
            <a:t> Transfer </a:t>
          </a:r>
          <a:r>
            <a:rPr lang="cs-CZ" sz="1600" kern="1200" dirty="0" err="1" smtClean="0">
              <a:ln>
                <a:solidFill>
                  <a:schemeClr val="tx2">
                    <a:lumMod val="75000"/>
                  </a:schemeClr>
                </a:solidFill>
              </a:ln>
              <a:solidFill>
                <a:schemeClr val="tx2">
                  <a:lumMod val="75000"/>
                </a:schemeClr>
              </a:solidFill>
            </a:rPr>
            <a:t>Pricing</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Outcomes</a:t>
          </a:r>
          <a:r>
            <a:rPr lang="cs-CZ" sz="1600" kern="1200" dirty="0" smtClean="0">
              <a:ln>
                <a:solidFill>
                  <a:schemeClr val="tx2">
                    <a:lumMod val="75000"/>
                  </a:schemeClr>
                </a:solidFill>
              </a:ln>
              <a:solidFill>
                <a:schemeClr val="tx2">
                  <a:lumMod val="75000"/>
                </a:schemeClr>
              </a:solidFill>
            </a:rPr>
            <a:t> are in Line </a:t>
          </a:r>
          <a:r>
            <a:rPr lang="cs-CZ" sz="1600" kern="1200" dirty="0" err="1" smtClean="0">
              <a:ln>
                <a:solidFill>
                  <a:schemeClr val="tx2">
                    <a:lumMod val="75000"/>
                  </a:schemeClr>
                </a:solidFill>
              </a:ln>
              <a:solidFill>
                <a:schemeClr val="tx2">
                  <a:lumMod val="75000"/>
                </a:schemeClr>
              </a:solidFill>
            </a:rPr>
            <a:t>With</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Value</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Creation</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Risks</a:t>
          </a:r>
          <a:r>
            <a:rPr lang="cs-CZ" sz="1600" kern="1200" dirty="0" smtClean="0">
              <a:ln>
                <a:solidFill>
                  <a:schemeClr val="tx2">
                    <a:lumMod val="75000"/>
                  </a:schemeClr>
                </a:solidFill>
              </a:ln>
              <a:solidFill>
                <a:schemeClr val="tx2">
                  <a:lumMod val="75000"/>
                </a:schemeClr>
              </a:solidFill>
            </a:rPr>
            <a:t> and </a:t>
          </a:r>
          <a:r>
            <a:rPr lang="cs-CZ" sz="1600" kern="1200" dirty="0" err="1" smtClean="0">
              <a:ln>
                <a:solidFill>
                  <a:schemeClr val="tx2">
                    <a:lumMod val="75000"/>
                  </a:schemeClr>
                </a:solidFill>
              </a:ln>
              <a:solidFill>
                <a:schemeClr val="tx2">
                  <a:lumMod val="75000"/>
                </a:schemeClr>
              </a:solidFill>
            </a:rPr>
            <a:t>Capital</a:t>
          </a:r>
          <a:endParaRPr lang="cs-CZ" sz="1600" kern="1200" dirty="0">
            <a:ln>
              <a:solidFill>
                <a:schemeClr val="tx2">
                  <a:lumMod val="75000"/>
                </a:schemeClr>
              </a:solidFill>
            </a:ln>
            <a:solidFill>
              <a:schemeClr val="tx2">
                <a:lumMod val="75000"/>
              </a:schemeClr>
            </a:solidFill>
          </a:endParaRPr>
        </a:p>
      </dsp:txBody>
      <dsp:txXfrm>
        <a:off x="5596450" y="1594280"/>
        <a:ext cx="1478282" cy="1295800"/>
      </dsp:txXfrm>
    </dsp:sp>
    <dsp:sp modelId="{D84605BE-0510-462C-9D1C-48DA23149634}">
      <dsp:nvSpPr>
        <dsp:cNvPr id="0" name=""/>
        <dsp:cNvSpPr/>
      </dsp:nvSpPr>
      <dsp:spPr>
        <a:xfrm>
          <a:off x="6795811" y="984492"/>
          <a:ext cx="278921" cy="278921"/>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316788-4126-4DC6-BAB3-DF06290356CC}">
      <dsp:nvSpPr>
        <dsp:cNvPr id="0" name=""/>
        <dsp:cNvSpPr/>
      </dsp:nvSpPr>
      <dsp:spPr>
        <a:xfrm rot="5400000">
          <a:off x="7570418" y="657228"/>
          <a:ext cx="984046" cy="1637431"/>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E090E4-90A4-49F9-997D-3F81459A73B7}">
      <dsp:nvSpPr>
        <dsp:cNvPr id="0" name=""/>
        <dsp:cNvSpPr/>
      </dsp:nvSpPr>
      <dsp:spPr>
        <a:xfrm>
          <a:off x="7406156" y="1146467"/>
          <a:ext cx="1478282" cy="129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10 </a:t>
          </a:r>
          <a:r>
            <a:rPr lang="cs-CZ" sz="1600" kern="1200" dirty="0" smtClean="0"/>
            <a:t>– </a:t>
          </a:r>
          <a:r>
            <a:rPr lang="cs-CZ" sz="1600" kern="1200" dirty="0" err="1" smtClean="0">
              <a:ln>
                <a:solidFill>
                  <a:schemeClr val="tx2">
                    <a:lumMod val="75000"/>
                  </a:schemeClr>
                </a:solidFill>
              </a:ln>
              <a:solidFill>
                <a:schemeClr val="tx2">
                  <a:lumMod val="75000"/>
                </a:schemeClr>
              </a:solidFill>
            </a:rPr>
            <a:t>Assure</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that</a:t>
          </a:r>
          <a:r>
            <a:rPr lang="cs-CZ" sz="1600" kern="1200" dirty="0" smtClean="0">
              <a:ln>
                <a:solidFill>
                  <a:schemeClr val="tx2">
                    <a:lumMod val="75000"/>
                  </a:schemeClr>
                </a:solidFill>
              </a:ln>
              <a:solidFill>
                <a:schemeClr val="tx2">
                  <a:lumMod val="75000"/>
                </a:schemeClr>
              </a:solidFill>
            </a:rPr>
            <a:t> Transfer </a:t>
          </a:r>
          <a:r>
            <a:rPr lang="cs-CZ" sz="1600" kern="1200" dirty="0" err="1" smtClean="0">
              <a:ln>
                <a:solidFill>
                  <a:schemeClr val="tx2">
                    <a:lumMod val="75000"/>
                  </a:schemeClr>
                </a:solidFill>
              </a:ln>
              <a:solidFill>
                <a:schemeClr val="tx2">
                  <a:lumMod val="75000"/>
                </a:schemeClr>
              </a:solidFill>
            </a:rPr>
            <a:t>Pricing</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Outcomes</a:t>
          </a:r>
          <a:r>
            <a:rPr lang="cs-CZ" sz="1600" kern="1200" dirty="0" smtClean="0">
              <a:ln>
                <a:solidFill>
                  <a:schemeClr val="tx2">
                    <a:lumMod val="75000"/>
                  </a:schemeClr>
                </a:solidFill>
              </a:ln>
              <a:solidFill>
                <a:schemeClr val="tx2">
                  <a:lumMod val="75000"/>
                </a:schemeClr>
              </a:solidFill>
            </a:rPr>
            <a:t> are in Line </a:t>
          </a:r>
          <a:r>
            <a:rPr lang="cs-CZ" sz="1600" kern="1200" dirty="0" err="1" smtClean="0">
              <a:ln>
                <a:solidFill>
                  <a:schemeClr val="tx2">
                    <a:lumMod val="75000"/>
                  </a:schemeClr>
                </a:solidFill>
              </a:ln>
              <a:solidFill>
                <a:schemeClr val="tx2">
                  <a:lumMod val="75000"/>
                </a:schemeClr>
              </a:solidFill>
            </a:rPr>
            <a:t>With</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Value</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Creation</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Other</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High</a:t>
          </a:r>
          <a:r>
            <a:rPr lang="cs-CZ" sz="1600" kern="1200" dirty="0" smtClean="0">
              <a:ln>
                <a:solidFill>
                  <a:schemeClr val="tx2">
                    <a:lumMod val="75000"/>
                  </a:schemeClr>
                </a:solidFill>
              </a:ln>
              <a:solidFill>
                <a:schemeClr val="tx2">
                  <a:lumMod val="75000"/>
                </a:schemeClr>
              </a:solidFill>
            </a:rPr>
            <a:t>-Risk </a:t>
          </a:r>
          <a:r>
            <a:rPr lang="cs-CZ" sz="1600" kern="1200" dirty="0" err="1" smtClean="0">
              <a:ln>
                <a:solidFill>
                  <a:schemeClr val="tx2">
                    <a:lumMod val="75000"/>
                  </a:schemeClr>
                </a:solidFill>
              </a:ln>
              <a:solidFill>
                <a:schemeClr val="tx2">
                  <a:lumMod val="75000"/>
                </a:schemeClr>
              </a:solidFill>
            </a:rPr>
            <a:t>Transactions</a:t>
          </a:r>
          <a:endParaRPr lang="cs-CZ" sz="1600" kern="1200" dirty="0">
            <a:ln>
              <a:solidFill>
                <a:schemeClr val="tx2">
                  <a:lumMod val="75000"/>
                </a:schemeClr>
              </a:solidFill>
            </a:ln>
            <a:solidFill>
              <a:schemeClr val="tx2">
                <a:lumMod val="75000"/>
              </a:schemeClr>
            </a:solidFill>
          </a:endParaRPr>
        </a:p>
      </dsp:txBody>
      <dsp:txXfrm>
        <a:off x="7406156" y="1146467"/>
        <a:ext cx="1478282" cy="12958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8CB911-F5F3-4C84-A06C-D6E378088B41}">
      <dsp:nvSpPr>
        <dsp:cNvPr id="0" name=""/>
        <dsp:cNvSpPr/>
      </dsp:nvSpPr>
      <dsp:spPr>
        <a:xfrm rot="5400000">
          <a:off x="331719" y="2406985"/>
          <a:ext cx="988759" cy="1645273"/>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6F01FA-3A84-4C4B-8102-122AF8E93186}">
      <dsp:nvSpPr>
        <dsp:cNvPr id="0" name=""/>
        <dsp:cNvSpPr/>
      </dsp:nvSpPr>
      <dsp:spPr>
        <a:xfrm>
          <a:off x="166671" y="2898568"/>
          <a:ext cx="1485362" cy="1302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11 </a:t>
          </a:r>
          <a:r>
            <a:rPr lang="cs-CZ" sz="1600" kern="1200" dirty="0" smtClean="0"/>
            <a:t>– </a:t>
          </a:r>
          <a:r>
            <a:rPr lang="cs-CZ" sz="1600" kern="1200" dirty="0" err="1" smtClean="0"/>
            <a:t>Establish</a:t>
          </a:r>
          <a:r>
            <a:rPr lang="cs-CZ" sz="1600" kern="1200" dirty="0" smtClean="0"/>
            <a:t> </a:t>
          </a:r>
          <a:r>
            <a:rPr lang="cs-CZ" sz="1600" kern="1200" dirty="0" err="1" smtClean="0"/>
            <a:t>Methodologies</a:t>
          </a:r>
          <a:r>
            <a:rPr lang="cs-CZ" sz="1600" kern="1200" dirty="0" smtClean="0"/>
            <a:t> to </a:t>
          </a:r>
          <a:r>
            <a:rPr lang="cs-CZ" sz="1600" kern="1200" dirty="0" err="1" smtClean="0"/>
            <a:t>Collect</a:t>
          </a:r>
          <a:r>
            <a:rPr lang="cs-CZ" sz="1600" kern="1200" dirty="0" smtClean="0"/>
            <a:t> and </a:t>
          </a:r>
          <a:r>
            <a:rPr lang="cs-CZ" sz="1600" kern="1200" dirty="0" err="1" smtClean="0"/>
            <a:t>Analyze</a:t>
          </a:r>
          <a:r>
            <a:rPr lang="cs-CZ" sz="1600" kern="1200" dirty="0" smtClean="0"/>
            <a:t> Data on BEPS and </a:t>
          </a:r>
          <a:r>
            <a:rPr lang="cs-CZ" sz="1600" kern="1200" dirty="0" err="1" smtClean="0"/>
            <a:t>the</a:t>
          </a:r>
          <a:r>
            <a:rPr lang="cs-CZ" sz="1600" kern="1200" dirty="0" smtClean="0"/>
            <a:t> </a:t>
          </a:r>
          <a:r>
            <a:rPr lang="cs-CZ" sz="1600" kern="1200" dirty="0" err="1" smtClean="0"/>
            <a:t>Actions</a:t>
          </a:r>
          <a:r>
            <a:rPr lang="cs-CZ" sz="1600" kern="1200" dirty="0" smtClean="0"/>
            <a:t> to </a:t>
          </a:r>
          <a:r>
            <a:rPr lang="cs-CZ" sz="1600" kern="1200" dirty="0" err="1" smtClean="0"/>
            <a:t>Address</a:t>
          </a:r>
          <a:r>
            <a:rPr lang="cs-CZ" sz="1600" kern="1200" dirty="0" smtClean="0"/>
            <a:t> </a:t>
          </a:r>
          <a:r>
            <a:rPr lang="cs-CZ" sz="1600" kern="1200" dirty="0" err="1" smtClean="0"/>
            <a:t>It</a:t>
          </a:r>
          <a:endParaRPr lang="cs-CZ" sz="1600" kern="1200" dirty="0"/>
        </a:p>
      </dsp:txBody>
      <dsp:txXfrm>
        <a:off x="166671" y="2898568"/>
        <a:ext cx="1485362" cy="1302007"/>
      </dsp:txXfrm>
    </dsp:sp>
    <dsp:sp modelId="{1ACCD38E-8DB4-4CAC-9D44-623A9357C07B}">
      <dsp:nvSpPr>
        <dsp:cNvPr id="0" name=""/>
        <dsp:cNvSpPr/>
      </dsp:nvSpPr>
      <dsp:spPr>
        <a:xfrm>
          <a:off x="1371776" y="2285858"/>
          <a:ext cx="280257" cy="280257"/>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2C1E7B-04A0-48F5-9142-D4DB8FF7D42E}">
      <dsp:nvSpPr>
        <dsp:cNvPr id="0" name=""/>
        <dsp:cNvSpPr/>
      </dsp:nvSpPr>
      <dsp:spPr>
        <a:xfrm rot="5400000">
          <a:off x="2150093" y="1957027"/>
          <a:ext cx="988759" cy="1645273"/>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F3CD36-259F-4E75-B369-247C81CE9032}">
      <dsp:nvSpPr>
        <dsp:cNvPr id="0" name=""/>
        <dsp:cNvSpPr/>
      </dsp:nvSpPr>
      <dsp:spPr>
        <a:xfrm>
          <a:off x="1985045" y="2448609"/>
          <a:ext cx="1485362" cy="1302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12 </a:t>
          </a:r>
          <a:r>
            <a:rPr lang="cs-CZ" sz="1600" kern="1200" dirty="0" smtClean="0"/>
            <a:t>– </a:t>
          </a:r>
          <a:r>
            <a:rPr lang="cs-CZ" sz="1600" b="1" kern="1200" dirty="0" err="1" smtClean="0">
              <a:solidFill>
                <a:schemeClr val="tx2">
                  <a:lumMod val="75000"/>
                </a:schemeClr>
              </a:solidFill>
            </a:rPr>
            <a:t>Require</a:t>
          </a:r>
          <a:r>
            <a:rPr lang="cs-CZ" sz="1600" b="1" kern="1200" dirty="0" smtClean="0">
              <a:solidFill>
                <a:schemeClr val="tx2">
                  <a:lumMod val="75000"/>
                </a:schemeClr>
              </a:solidFill>
            </a:rPr>
            <a:t> </a:t>
          </a:r>
          <a:r>
            <a:rPr lang="cs-CZ" sz="1600" b="1" kern="1200" dirty="0" err="1" smtClean="0">
              <a:solidFill>
                <a:schemeClr val="tx2">
                  <a:lumMod val="75000"/>
                </a:schemeClr>
              </a:solidFill>
            </a:rPr>
            <a:t>Taxpayers</a:t>
          </a:r>
          <a:r>
            <a:rPr lang="cs-CZ" sz="1600" b="1" kern="1200" dirty="0" smtClean="0">
              <a:solidFill>
                <a:schemeClr val="tx2">
                  <a:lumMod val="75000"/>
                </a:schemeClr>
              </a:solidFill>
            </a:rPr>
            <a:t> to </a:t>
          </a:r>
          <a:r>
            <a:rPr lang="cs-CZ" sz="1600" b="1" kern="1200" dirty="0" err="1" smtClean="0">
              <a:solidFill>
                <a:schemeClr val="tx2">
                  <a:lumMod val="75000"/>
                </a:schemeClr>
              </a:solidFill>
            </a:rPr>
            <a:t>Disclose</a:t>
          </a:r>
          <a:r>
            <a:rPr lang="cs-CZ" sz="1600" b="1" kern="1200" dirty="0" smtClean="0">
              <a:solidFill>
                <a:schemeClr val="tx2">
                  <a:lumMod val="75000"/>
                </a:schemeClr>
              </a:solidFill>
            </a:rPr>
            <a:t> </a:t>
          </a:r>
          <a:r>
            <a:rPr lang="cs-CZ" sz="1600" b="1" kern="1200" dirty="0" err="1" smtClean="0">
              <a:solidFill>
                <a:schemeClr val="tx2">
                  <a:lumMod val="75000"/>
                </a:schemeClr>
              </a:solidFill>
            </a:rPr>
            <a:t>Their</a:t>
          </a:r>
          <a:r>
            <a:rPr lang="cs-CZ" sz="1600" b="1" kern="1200" dirty="0" smtClean="0">
              <a:solidFill>
                <a:schemeClr val="tx2">
                  <a:lumMod val="75000"/>
                </a:schemeClr>
              </a:solidFill>
            </a:rPr>
            <a:t> </a:t>
          </a:r>
          <a:r>
            <a:rPr lang="cs-CZ" sz="1600" b="1" kern="1200" dirty="0" err="1" smtClean="0">
              <a:solidFill>
                <a:schemeClr val="tx2">
                  <a:lumMod val="75000"/>
                </a:schemeClr>
              </a:solidFill>
            </a:rPr>
            <a:t>Aggressive</a:t>
          </a:r>
          <a:r>
            <a:rPr lang="cs-CZ" sz="1600" b="1" kern="1200" dirty="0" smtClean="0">
              <a:solidFill>
                <a:schemeClr val="tx2">
                  <a:lumMod val="75000"/>
                </a:schemeClr>
              </a:solidFill>
            </a:rPr>
            <a:t> Tax </a:t>
          </a:r>
          <a:r>
            <a:rPr lang="cs-CZ" sz="1600" b="1" kern="1200" dirty="0" err="1" smtClean="0">
              <a:solidFill>
                <a:schemeClr val="tx2">
                  <a:lumMod val="75000"/>
                </a:schemeClr>
              </a:solidFill>
            </a:rPr>
            <a:t>Planning</a:t>
          </a:r>
          <a:r>
            <a:rPr lang="cs-CZ" sz="1600" b="1" kern="1200" dirty="0" smtClean="0">
              <a:solidFill>
                <a:schemeClr val="tx2">
                  <a:lumMod val="75000"/>
                </a:schemeClr>
              </a:solidFill>
            </a:rPr>
            <a:t> </a:t>
          </a:r>
          <a:r>
            <a:rPr lang="cs-CZ" sz="1600" b="1" kern="1200" dirty="0" err="1" smtClean="0">
              <a:solidFill>
                <a:schemeClr val="tx2">
                  <a:lumMod val="75000"/>
                </a:schemeClr>
              </a:solidFill>
            </a:rPr>
            <a:t>Arrangements</a:t>
          </a:r>
          <a:endParaRPr lang="cs-CZ" sz="1600" b="1" kern="1200" dirty="0">
            <a:solidFill>
              <a:schemeClr val="tx2">
                <a:lumMod val="75000"/>
              </a:schemeClr>
            </a:solidFill>
          </a:endParaRPr>
        </a:p>
      </dsp:txBody>
      <dsp:txXfrm>
        <a:off x="1985045" y="2448609"/>
        <a:ext cx="1485362" cy="1302007"/>
      </dsp:txXfrm>
    </dsp:sp>
    <dsp:sp modelId="{13BEE9AD-0ED5-4095-AEEA-F1105BB629F4}">
      <dsp:nvSpPr>
        <dsp:cNvPr id="0" name=""/>
        <dsp:cNvSpPr/>
      </dsp:nvSpPr>
      <dsp:spPr>
        <a:xfrm>
          <a:off x="3190150" y="1835900"/>
          <a:ext cx="280257" cy="280257"/>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ECFDB3-7138-42E2-9808-DE9CC395EDC5}">
      <dsp:nvSpPr>
        <dsp:cNvPr id="0" name=""/>
        <dsp:cNvSpPr/>
      </dsp:nvSpPr>
      <dsp:spPr>
        <a:xfrm rot="5400000">
          <a:off x="3968467" y="1483652"/>
          <a:ext cx="988759" cy="1645273"/>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3DEA6E-5EFB-4A02-84D2-CB05548EFF37}">
      <dsp:nvSpPr>
        <dsp:cNvPr id="0" name=""/>
        <dsp:cNvSpPr/>
      </dsp:nvSpPr>
      <dsp:spPr>
        <a:xfrm>
          <a:off x="3816430" y="1944214"/>
          <a:ext cx="1564977" cy="1348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13 </a:t>
          </a:r>
          <a:r>
            <a:rPr lang="cs-CZ" sz="1600" kern="1200" dirty="0" smtClean="0"/>
            <a:t>– </a:t>
          </a:r>
        </a:p>
        <a:p>
          <a:pPr lvl="0" algn="l" defTabSz="711200">
            <a:lnSpc>
              <a:spcPct val="90000"/>
            </a:lnSpc>
            <a:spcBef>
              <a:spcPct val="0"/>
            </a:spcBef>
            <a:spcAft>
              <a:spcPct val="35000"/>
            </a:spcAft>
          </a:pPr>
          <a:r>
            <a:rPr lang="cs-CZ" sz="1600" kern="1200" dirty="0" smtClean="0">
              <a:ln>
                <a:solidFill>
                  <a:schemeClr val="tx2">
                    <a:lumMod val="75000"/>
                  </a:schemeClr>
                </a:solidFill>
              </a:ln>
              <a:solidFill>
                <a:schemeClr val="tx2">
                  <a:lumMod val="75000"/>
                </a:schemeClr>
              </a:solidFill>
            </a:rPr>
            <a:t>Re-</a:t>
          </a:r>
          <a:r>
            <a:rPr lang="cs-CZ" sz="1600" kern="1200" dirty="0" err="1" smtClean="0">
              <a:ln>
                <a:solidFill>
                  <a:schemeClr val="tx2">
                    <a:lumMod val="75000"/>
                  </a:schemeClr>
                </a:solidFill>
              </a:ln>
              <a:solidFill>
                <a:schemeClr val="tx2">
                  <a:lumMod val="75000"/>
                </a:schemeClr>
              </a:solidFill>
            </a:rPr>
            <a:t>examine</a:t>
          </a:r>
          <a:r>
            <a:rPr lang="cs-CZ" sz="1600" kern="1200" dirty="0" smtClean="0">
              <a:ln>
                <a:solidFill>
                  <a:schemeClr val="tx2">
                    <a:lumMod val="75000"/>
                  </a:schemeClr>
                </a:solidFill>
              </a:ln>
              <a:solidFill>
                <a:schemeClr val="tx2">
                  <a:lumMod val="75000"/>
                </a:schemeClr>
              </a:solidFill>
            </a:rPr>
            <a:t> Transfer </a:t>
          </a:r>
          <a:r>
            <a:rPr lang="cs-CZ" sz="1600" kern="1200" dirty="0" err="1" smtClean="0">
              <a:ln>
                <a:solidFill>
                  <a:schemeClr val="tx2">
                    <a:lumMod val="75000"/>
                  </a:schemeClr>
                </a:solidFill>
              </a:ln>
              <a:solidFill>
                <a:schemeClr val="tx2">
                  <a:lumMod val="75000"/>
                </a:schemeClr>
              </a:solidFill>
            </a:rPr>
            <a:t>Pricing</a:t>
          </a:r>
          <a:r>
            <a:rPr lang="cs-CZ" sz="1600" kern="1200" dirty="0" smtClean="0">
              <a:ln>
                <a:solidFill>
                  <a:schemeClr val="tx2">
                    <a:lumMod val="75000"/>
                  </a:schemeClr>
                </a:solidFill>
              </a:ln>
              <a:solidFill>
                <a:schemeClr val="tx2">
                  <a:lumMod val="75000"/>
                </a:schemeClr>
              </a:solidFill>
            </a:rPr>
            <a:t> </a:t>
          </a:r>
          <a:r>
            <a:rPr lang="cs-CZ" sz="1600" kern="1200" dirty="0" err="1" smtClean="0">
              <a:ln>
                <a:solidFill>
                  <a:schemeClr val="tx2">
                    <a:lumMod val="75000"/>
                  </a:schemeClr>
                </a:solidFill>
              </a:ln>
              <a:solidFill>
                <a:schemeClr val="tx2">
                  <a:lumMod val="75000"/>
                </a:schemeClr>
              </a:solidFill>
            </a:rPr>
            <a:t>Documentation</a:t>
          </a:r>
          <a:endParaRPr lang="cs-CZ" sz="1600" kern="1200" dirty="0">
            <a:ln>
              <a:solidFill>
                <a:schemeClr val="tx2">
                  <a:lumMod val="75000"/>
                </a:schemeClr>
              </a:solidFill>
            </a:ln>
            <a:solidFill>
              <a:schemeClr val="tx2">
                <a:lumMod val="75000"/>
              </a:schemeClr>
            </a:solidFill>
          </a:endParaRPr>
        </a:p>
      </dsp:txBody>
      <dsp:txXfrm>
        <a:off x="3816430" y="1944214"/>
        <a:ext cx="1564977" cy="1348840"/>
      </dsp:txXfrm>
    </dsp:sp>
    <dsp:sp modelId="{A871A980-1239-40C7-93C9-6DD2DA1FEDA0}">
      <dsp:nvSpPr>
        <dsp:cNvPr id="0" name=""/>
        <dsp:cNvSpPr/>
      </dsp:nvSpPr>
      <dsp:spPr>
        <a:xfrm>
          <a:off x="5008524" y="1362525"/>
          <a:ext cx="280257" cy="280257"/>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20C010-995B-4024-8A58-8402AAFD62C7}">
      <dsp:nvSpPr>
        <dsp:cNvPr id="0" name=""/>
        <dsp:cNvSpPr/>
      </dsp:nvSpPr>
      <dsp:spPr>
        <a:xfrm rot="5400000">
          <a:off x="5786841" y="1033693"/>
          <a:ext cx="988759" cy="1645273"/>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05638-E15E-4E7C-AF84-89A121BB8CFD}">
      <dsp:nvSpPr>
        <dsp:cNvPr id="0" name=""/>
        <dsp:cNvSpPr/>
      </dsp:nvSpPr>
      <dsp:spPr>
        <a:xfrm>
          <a:off x="5621792" y="1525276"/>
          <a:ext cx="1485362" cy="1302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14 </a:t>
          </a:r>
          <a:r>
            <a:rPr lang="cs-CZ" sz="1600" kern="1200" dirty="0" smtClean="0"/>
            <a:t>– Make </a:t>
          </a:r>
          <a:r>
            <a:rPr lang="cs-CZ" sz="1600" kern="1200" dirty="0" err="1" smtClean="0"/>
            <a:t>Dispute</a:t>
          </a:r>
          <a:r>
            <a:rPr lang="cs-CZ" sz="1600" kern="1200" dirty="0" smtClean="0"/>
            <a:t> </a:t>
          </a:r>
          <a:r>
            <a:rPr lang="cs-CZ" sz="1600" kern="1200" dirty="0" err="1" smtClean="0"/>
            <a:t>Resolution</a:t>
          </a:r>
          <a:r>
            <a:rPr lang="cs-CZ" sz="1600" kern="1200" dirty="0" smtClean="0"/>
            <a:t> </a:t>
          </a:r>
          <a:r>
            <a:rPr lang="cs-CZ" sz="1600" kern="1200" dirty="0" err="1" smtClean="0"/>
            <a:t>Mechanisms</a:t>
          </a:r>
          <a:r>
            <a:rPr lang="cs-CZ" sz="1600" kern="1200" dirty="0" smtClean="0"/>
            <a:t> More </a:t>
          </a:r>
          <a:r>
            <a:rPr lang="cs-CZ" sz="1600" kern="1200" dirty="0" err="1" smtClean="0"/>
            <a:t>Effective</a:t>
          </a:r>
          <a:endParaRPr lang="cs-CZ" sz="1600" kern="1200" dirty="0"/>
        </a:p>
      </dsp:txBody>
      <dsp:txXfrm>
        <a:off x="5621792" y="1525276"/>
        <a:ext cx="1485362" cy="1302007"/>
      </dsp:txXfrm>
    </dsp:sp>
    <dsp:sp modelId="{1436C18C-F3B0-4EAD-9936-A37C42B038E2}">
      <dsp:nvSpPr>
        <dsp:cNvPr id="0" name=""/>
        <dsp:cNvSpPr/>
      </dsp:nvSpPr>
      <dsp:spPr>
        <a:xfrm>
          <a:off x="6826898" y="912566"/>
          <a:ext cx="280257" cy="280257"/>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1C59B9-97EE-4A74-854C-0F0AC810CBB0}">
      <dsp:nvSpPr>
        <dsp:cNvPr id="0" name=""/>
        <dsp:cNvSpPr/>
      </dsp:nvSpPr>
      <dsp:spPr>
        <a:xfrm rot="5400000">
          <a:off x="7605215" y="583735"/>
          <a:ext cx="988759" cy="1645273"/>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2D2183-7FDD-4741-9063-FACE920D32DE}">
      <dsp:nvSpPr>
        <dsp:cNvPr id="0" name=""/>
        <dsp:cNvSpPr/>
      </dsp:nvSpPr>
      <dsp:spPr>
        <a:xfrm>
          <a:off x="7440166" y="1075317"/>
          <a:ext cx="1485362" cy="1302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cs-CZ" sz="1600" b="1" kern="1200" dirty="0" err="1" smtClean="0"/>
            <a:t>Action</a:t>
          </a:r>
          <a:r>
            <a:rPr lang="cs-CZ" sz="1600" b="1" kern="1200" dirty="0" smtClean="0"/>
            <a:t> 15 </a:t>
          </a:r>
          <a:r>
            <a:rPr lang="cs-CZ" sz="1600" kern="1200" dirty="0" smtClean="0"/>
            <a:t>– </a:t>
          </a:r>
          <a:r>
            <a:rPr lang="cs-CZ" sz="1600" kern="1200" dirty="0" err="1" smtClean="0"/>
            <a:t>Develop</a:t>
          </a:r>
          <a:r>
            <a:rPr lang="cs-CZ" sz="1600" kern="1200" dirty="0" smtClean="0"/>
            <a:t> a </a:t>
          </a:r>
          <a:r>
            <a:rPr lang="cs-CZ" sz="1600" kern="1200" dirty="0" err="1" smtClean="0"/>
            <a:t>Multilateral</a:t>
          </a:r>
          <a:r>
            <a:rPr lang="cs-CZ" sz="1600" kern="1200" dirty="0" smtClean="0"/>
            <a:t> Instrument</a:t>
          </a:r>
          <a:endParaRPr lang="cs-CZ" sz="1600" kern="1200" dirty="0"/>
        </a:p>
      </dsp:txBody>
      <dsp:txXfrm>
        <a:off x="7440166" y="1075317"/>
        <a:ext cx="1485362" cy="1302007"/>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Palatino Linotype" pitchFamily="18" charset="0"/>
              </a:defRPr>
            </a:lvl1pPr>
          </a:lstStyle>
          <a:p>
            <a:pPr>
              <a:defRPr/>
            </a:pPr>
            <a:endParaRPr lang="cs-CZ"/>
          </a:p>
        </p:txBody>
      </p:sp>
      <p:sp>
        <p:nvSpPr>
          <p:cNvPr id="4403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Palatino Linotype" pitchFamily="18" charset="0"/>
              </a:defRPr>
            </a:lvl1pPr>
          </a:lstStyle>
          <a:p>
            <a:pPr>
              <a:defRPr/>
            </a:pPr>
            <a:fld id="{98B68C49-0BE6-4B83-93B0-1C00F6A95649}" type="datetimeFigureOut">
              <a:rPr lang="cs-CZ"/>
              <a:pPr>
                <a:defRPr/>
              </a:pPr>
              <a:t>24.10.2014</a:t>
            </a:fld>
            <a:endParaRPr lang="cs-CZ"/>
          </a:p>
        </p:txBody>
      </p:sp>
      <p:sp>
        <p:nvSpPr>
          <p:cNvPr id="4403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Palatino Linotype" pitchFamily="18" charset="0"/>
              </a:defRPr>
            </a:lvl1pPr>
          </a:lstStyle>
          <a:p>
            <a:pPr>
              <a:defRPr/>
            </a:pPr>
            <a:endParaRPr lang="cs-CZ"/>
          </a:p>
        </p:txBody>
      </p:sp>
      <p:sp>
        <p:nvSpPr>
          <p:cNvPr id="4403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Palatino Linotype" pitchFamily="18" charset="0"/>
              </a:defRPr>
            </a:lvl1pPr>
          </a:lstStyle>
          <a:p>
            <a:pPr>
              <a:defRPr/>
            </a:pPr>
            <a:fld id="{3AB7E4E3-2274-48B4-A22F-2574286ED930}"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8BD6608-34EB-4C4C-8DE1-13DFD4732C47}" type="datetimeFigureOut">
              <a:rPr lang="cs-CZ"/>
              <a:pPr>
                <a:defRPr/>
              </a:pPr>
              <a:t>24.10.2014</a:t>
            </a:fld>
            <a:endParaRPr lang="cs-CZ"/>
          </a:p>
        </p:txBody>
      </p:sp>
      <p:sp>
        <p:nvSpPr>
          <p:cNvPr id="4" name="Zástupný symbol pro obrázek snímku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cs-CZ"/>
          </a:p>
        </p:txBody>
      </p:sp>
      <p:sp>
        <p:nvSpPr>
          <p:cNvPr id="7" name="Zástupný symbol pro číslo snímk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D94FD79-3CF2-42DA-AD2E-49A3F988CF39}"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5"/>
          </p:nvPr>
        </p:nvSpPr>
        <p:spPr/>
        <p:txBody>
          <a:bodyPr/>
          <a:lstStyle/>
          <a:p>
            <a:pPr>
              <a:defRPr/>
            </a:pPr>
            <a:fld id="{90225A8F-D010-4FD7-9B89-B453FD621601}" type="slidenum">
              <a:rPr lang="cs-CZ"/>
              <a:pPr>
                <a:defRPr/>
              </a:pPr>
              <a:t>1</a:t>
            </a:fld>
            <a:endParaRPr lang="cs-CZ"/>
          </a:p>
        </p:txBody>
      </p:sp>
      <p:sp>
        <p:nvSpPr>
          <p:cNvPr id="16386" name="Zástupný symbol pro obrázek snímku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163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6388"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4D1722DE-1DD6-4A9E-A590-AADA2B109B7B}" type="slidenum">
              <a:rPr lang="cs-CZ" sz="1200">
                <a:latin typeface="Calibri" pitchFamily="34" charset="0"/>
              </a:rPr>
              <a:pPr algn="r"/>
              <a:t>1</a:t>
            </a:fld>
            <a:endParaRPr lang="cs-CZ"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5"/>
          </p:nvPr>
        </p:nvSpPr>
        <p:spPr/>
        <p:txBody>
          <a:bodyPr/>
          <a:lstStyle/>
          <a:p>
            <a:pPr>
              <a:defRPr/>
            </a:pPr>
            <a:fld id="{C80DA9EE-E861-42BE-9657-CCFA0B029611}" type="slidenum">
              <a:rPr lang="cs-CZ"/>
              <a:pPr>
                <a:defRPr/>
              </a:pPr>
              <a:t>2</a:t>
            </a:fld>
            <a:endParaRPr lang="cs-CZ"/>
          </a:p>
        </p:txBody>
      </p:sp>
      <p:sp>
        <p:nvSpPr>
          <p:cNvPr id="18434" name="Zástupný symbol pro obrázek snímku 1"/>
          <p:cNvSpPr>
            <a:spLocks noGrp="1" noRot="1" noChangeAspect="1"/>
          </p:cNvSpPr>
          <p:nvPr>
            <p:ph type="sldImg"/>
          </p:nvPr>
        </p:nvSpPr>
        <p:spPr bwMode="auto">
          <a:noFill/>
          <a:ln>
            <a:solidFill>
              <a:srgbClr val="000000"/>
            </a:solidFill>
            <a:miter lim="800000"/>
            <a:headEnd/>
            <a:tailEnd/>
          </a:ln>
        </p:spPr>
      </p:sp>
      <p:sp>
        <p:nvSpPr>
          <p:cNvPr id="184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8436"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10936F66-9407-4CFA-B256-8013F161BA0E}" type="slidenum">
              <a:rPr lang="cs-CZ" sz="1200">
                <a:latin typeface="Calibri" pitchFamily="34" charset="0"/>
              </a:rPr>
              <a:pPr algn="r"/>
              <a:t>2</a:t>
            </a:fld>
            <a:endParaRPr lang="cs-CZ"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5"/>
          </p:nvPr>
        </p:nvSpPr>
        <p:spPr/>
        <p:txBody>
          <a:bodyPr/>
          <a:lstStyle/>
          <a:p>
            <a:pPr>
              <a:defRPr/>
            </a:pPr>
            <a:fld id="{78D0BDA6-5864-4FE7-9AA3-7E2BCE485B28}" type="slidenum">
              <a:rPr lang="cs-CZ"/>
              <a:pPr>
                <a:defRPr/>
              </a:pPr>
              <a:t>3</a:t>
            </a:fld>
            <a:endParaRPr lang="cs-CZ"/>
          </a:p>
        </p:txBody>
      </p:sp>
      <p:sp>
        <p:nvSpPr>
          <p:cNvPr id="20482" name="Zástupný symbol pro obrázek snímku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04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0484" name="Zástupný symbol pro číslo snímku 3"/>
          <p:cNvSpPr txBox="1">
            <a:spLocks noGrp="1"/>
          </p:cNvSpPr>
          <p:nvPr/>
        </p:nvSpPr>
        <p:spPr bwMode="auto">
          <a:xfrm>
            <a:off x="3849688" y="9428163"/>
            <a:ext cx="2946400" cy="496887"/>
          </a:xfrm>
          <a:prstGeom prst="rect">
            <a:avLst/>
          </a:prstGeom>
          <a:noFill/>
          <a:ln w="9525">
            <a:noFill/>
            <a:miter lim="800000"/>
            <a:headEnd/>
            <a:tailEnd/>
          </a:ln>
        </p:spPr>
        <p:txBody>
          <a:bodyPr anchor="b"/>
          <a:lstStyle/>
          <a:p>
            <a:pPr algn="r"/>
            <a:fld id="{284EACE5-71DB-4707-B7FD-7BDECF7CBC47}" type="slidenum">
              <a:rPr lang="cs-CZ" sz="1200">
                <a:latin typeface="Calibri" pitchFamily="34" charset="0"/>
              </a:rPr>
              <a:pPr algn="r"/>
              <a:t>3</a:t>
            </a:fld>
            <a:endParaRPr lang="cs-CZ"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cs-CZ" smtClean="0"/>
              <a:t>Kliknutím lze upravit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defRPr/>
            </a:lvl1pPr>
          </a:lstStyle>
          <a:p>
            <a:pPr>
              <a:defRPr/>
            </a:pPr>
            <a:fld id="{04F09C44-9771-472E-B1D1-3A9BD79553F4}" type="datetime1">
              <a:rPr lang="cs-CZ"/>
              <a:pPr>
                <a:defRPr/>
              </a:pPr>
              <a:t>24.10.2014</a:t>
            </a:fld>
            <a:endParaRPr lang="cs-CZ"/>
          </a:p>
        </p:txBody>
      </p:sp>
      <p:sp>
        <p:nvSpPr>
          <p:cNvPr id="5" name="Footer Placeholder 4"/>
          <p:cNvSpPr>
            <a:spLocks noGrp="1"/>
          </p:cNvSpPr>
          <p:nvPr>
            <p:ph type="ftr" sz="quarter" idx="11"/>
          </p:nvPr>
        </p:nvSpPr>
        <p:spPr/>
        <p:txBody>
          <a:bodyPr/>
          <a:lstStyle>
            <a:lvl1pPr>
              <a:defRPr/>
            </a:lvl1pPr>
          </a:lstStyle>
          <a:p>
            <a:pPr>
              <a:defRPr/>
            </a:pPr>
            <a:r>
              <a:rPr lang="cs-CZ"/>
              <a:t>Jiri Nekovar</a:t>
            </a:r>
          </a:p>
        </p:txBody>
      </p:sp>
      <p:sp>
        <p:nvSpPr>
          <p:cNvPr id="6" name="Slide Number Placeholder 5"/>
          <p:cNvSpPr>
            <a:spLocks noGrp="1"/>
          </p:cNvSpPr>
          <p:nvPr>
            <p:ph type="sldNum" sz="quarter" idx="12"/>
          </p:nvPr>
        </p:nvSpPr>
        <p:spPr/>
        <p:txBody>
          <a:bodyPr/>
          <a:lstStyle>
            <a:lvl1pPr>
              <a:defRPr/>
            </a:lvl1pPr>
          </a:lstStyle>
          <a:p>
            <a:pPr>
              <a:defRPr/>
            </a:pPr>
            <a:fld id="{DAD82787-9185-4999-8BBE-E626150C375B}" type="slidenum">
              <a:rPr lang="cs-CZ"/>
              <a:pPr>
                <a:defRPr/>
              </a:pPr>
              <a:t>‹#›</a:t>
            </a:fld>
            <a:endParaRPr lang="cs-CZ"/>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F3783131-6E49-4500-943B-E047CFE5CF87}" type="datetime1">
              <a:rPr lang="cs-CZ"/>
              <a:pPr>
                <a:defRPr/>
              </a:pPr>
              <a:t>24.10.2014</a:t>
            </a:fld>
            <a:endParaRPr lang="cs-CZ"/>
          </a:p>
        </p:txBody>
      </p:sp>
      <p:sp>
        <p:nvSpPr>
          <p:cNvPr id="5" name="Footer Placeholder 4"/>
          <p:cNvSpPr>
            <a:spLocks noGrp="1"/>
          </p:cNvSpPr>
          <p:nvPr>
            <p:ph type="ftr" sz="quarter" idx="11"/>
          </p:nvPr>
        </p:nvSpPr>
        <p:spPr/>
        <p:txBody>
          <a:bodyPr/>
          <a:lstStyle>
            <a:lvl1pPr>
              <a:defRPr/>
            </a:lvl1pPr>
          </a:lstStyle>
          <a:p>
            <a:pPr>
              <a:defRPr/>
            </a:pPr>
            <a:r>
              <a:rPr lang="cs-CZ"/>
              <a:t>Jiri Nekovar</a:t>
            </a:r>
          </a:p>
        </p:txBody>
      </p:sp>
      <p:sp>
        <p:nvSpPr>
          <p:cNvPr id="6" name="Slide Number Placeholder 5"/>
          <p:cNvSpPr>
            <a:spLocks noGrp="1"/>
          </p:cNvSpPr>
          <p:nvPr>
            <p:ph type="sldNum" sz="quarter" idx="12"/>
          </p:nvPr>
        </p:nvSpPr>
        <p:spPr/>
        <p:txBody>
          <a:bodyPr/>
          <a:lstStyle>
            <a:lvl1pPr>
              <a:defRPr/>
            </a:lvl1pPr>
          </a:lstStyle>
          <a:p>
            <a:pPr>
              <a:defRPr/>
            </a:pPr>
            <a:fld id="{6811E8C0-1CB3-4DE7-92E0-3C9AE8381CAB}" type="slidenum">
              <a:rPr lang="cs-CZ"/>
              <a:pPr>
                <a:defRPr/>
              </a:pPr>
              <a:t>‹#›</a:t>
            </a:fld>
            <a:endParaRPr lang="cs-CZ"/>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EC2A4CE5-1962-4D74-A720-4F382CB7B419}" type="datetime1">
              <a:rPr lang="cs-CZ"/>
              <a:pPr>
                <a:defRPr/>
              </a:pPr>
              <a:t>24.10.2014</a:t>
            </a:fld>
            <a:endParaRPr lang="cs-CZ"/>
          </a:p>
        </p:txBody>
      </p:sp>
      <p:sp>
        <p:nvSpPr>
          <p:cNvPr id="5" name="Footer Placeholder 4"/>
          <p:cNvSpPr>
            <a:spLocks noGrp="1"/>
          </p:cNvSpPr>
          <p:nvPr>
            <p:ph type="ftr" sz="quarter" idx="11"/>
          </p:nvPr>
        </p:nvSpPr>
        <p:spPr/>
        <p:txBody>
          <a:bodyPr/>
          <a:lstStyle>
            <a:lvl1pPr>
              <a:defRPr/>
            </a:lvl1pPr>
          </a:lstStyle>
          <a:p>
            <a:pPr>
              <a:defRPr/>
            </a:pPr>
            <a:r>
              <a:rPr lang="cs-CZ"/>
              <a:t>Jiri Nekovar</a:t>
            </a:r>
          </a:p>
        </p:txBody>
      </p:sp>
      <p:sp>
        <p:nvSpPr>
          <p:cNvPr id="6" name="Slide Number Placeholder 5"/>
          <p:cNvSpPr>
            <a:spLocks noGrp="1"/>
          </p:cNvSpPr>
          <p:nvPr>
            <p:ph type="sldNum" sz="quarter" idx="12"/>
          </p:nvPr>
        </p:nvSpPr>
        <p:spPr/>
        <p:txBody>
          <a:bodyPr/>
          <a:lstStyle>
            <a:lvl1pPr>
              <a:defRPr/>
            </a:lvl1pPr>
          </a:lstStyle>
          <a:p>
            <a:pPr>
              <a:defRPr/>
            </a:pPr>
            <a:fld id="{8B1E0F54-93A5-4E47-ADFC-67276FA9DC78}" type="slidenum">
              <a:rPr lang="cs-CZ"/>
              <a:pPr>
                <a:defRPr/>
              </a:pPr>
              <a:t>‹#›</a:t>
            </a:fld>
            <a:endParaRPr lang="cs-CZ"/>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10"/>
          </p:nvPr>
        </p:nvSpPr>
        <p:spPr/>
        <p:txBody>
          <a:bodyPr/>
          <a:lstStyle>
            <a:lvl1pPr>
              <a:defRPr/>
            </a:lvl1pPr>
          </a:lstStyle>
          <a:p>
            <a:pPr>
              <a:defRPr/>
            </a:pPr>
            <a:fld id="{143ACA35-93AF-40F3-B78D-5A533D05FD5D}" type="datetime1">
              <a:rPr lang="cs-CZ"/>
              <a:pPr>
                <a:defRPr/>
              </a:pPr>
              <a:t>24.10.2014</a:t>
            </a:fld>
            <a:endParaRPr lang="cs-CZ"/>
          </a:p>
        </p:txBody>
      </p:sp>
      <p:sp>
        <p:nvSpPr>
          <p:cNvPr id="5" name="Footer Placeholder 4"/>
          <p:cNvSpPr>
            <a:spLocks noGrp="1"/>
          </p:cNvSpPr>
          <p:nvPr>
            <p:ph type="ftr" sz="quarter" idx="11"/>
          </p:nvPr>
        </p:nvSpPr>
        <p:spPr/>
        <p:txBody>
          <a:bodyPr/>
          <a:lstStyle>
            <a:lvl1pPr>
              <a:defRPr/>
            </a:lvl1pPr>
          </a:lstStyle>
          <a:p>
            <a:pPr>
              <a:defRPr/>
            </a:pPr>
            <a:r>
              <a:rPr lang="cs-CZ"/>
              <a:t>Jiri Nekovar</a:t>
            </a:r>
          </a:p>
        </p:txBody>
      </p:sp>
      <p:sp>
        <p:nvSpPr>
          <p:cNvPr id="6" name="Slide Number Placeholder 5"/>
          <p:cNvSpPr>
            <a:spLocks noGrp="1"/>
          </p:cNvSpPr>
          <p:nvPr>
            <p:ph type="sldNum" sz="quarter" idx="12"/>
          </p:nvPr>
        </p:nvSpPr>
        <p:spPr/>
        <p:txBody>
          <a:bodyPr/>
          <a:lstStyle>
            <a:lvl1pPr>
              <a:defRPr/>
            </a:lvl1pPr>
          </a:lstStyle>
          <a:p>
            <a:pPr>
              <a:defRPr/>
            </a:pPr>
            <a:fld id="{9FEE7272-F99B-4B46-9F50-79986353CD3E}" type="slidenum">
              <a:rPr lang="cs-CZ"/>
              <a:pPr>
                <a:defRPr/>
              </a:pPr>
              <a:t>‹#›</a:t>
            </a:fld>
            <a:endParaRPr lang="cs-CZ"/>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7" name="Date Placeholder 3"/>
          <p:cNvSpPr>
            <a:spLocks noGrp="1"/>
          </p:cNvSpPr>
          <p:nvPr>
            <p:ph type="dt" sz="half" idx="10"/>
          </p:nvPr>
        </p:nvSpPr>
        <p:spPr/>
        <p:txBody>
          <a:bodyPr/>
          <a:lstStyle>
            <a:lvl1pPr>
              <a:defRPr/>
            </a:lvl1pPr>
          </a:lstStyle>
          <a:p>
            <a:pPr>
              <a:defRPr/>
            </a:pPr>
            <a:fld id="{BCC51874-010B-4F10-A76E-CEA06565FD07}" type="datetime1">
              <a:rPr lang="cs-CZ"/>
              <a:pPr>
                <a:defRPr/>
              </a:pPr>
              <a:t>24.10.2014</a:t>
            </a:fld>
            <a:endParaRPr lang="cs-CZ"/>
          </a:p>
        </p:txBody>
      </p:sp>
      <p:sp>
        <p:nvSpPr>
          <p:cNvPr id="8" name="Footer Placeholder 4"/>
          <p:cNvSpPr>
            <a:spLocks noGrp="1"/>
          </p:cNvSpPr>
          <p:nvPr>
            <p:ph type="ftr" sz="quarter" idx="11"/>
          </p:nvPr>
        </p:nvSpPr>
        <p:spPr/>
        <p:txBody>
          <a:bodyPr/>
          <a:lstStyle>
            <a:lvl1pPr>
              <a:defRPr/>
            </a:lvl1pPr>
          </a:lstStyle>
          <a:p>
            <a:pPr>
              <a:defRPr/>
            </a:pPr>
            <a:r>
              <a:rPr lang="cs-CZ"/>
              <a:t>Jiri Nekovar</a:t>
            </a:r>
          </a:p>
        </p:txBody>
      </p:sp>
      <p:sp>
        <p:nvSpPr>
          <p:cNvPr id="9" name="Slide Number Placeholder 5"/>
          <p:cNvSpPr>
            <a:spLocks noGrp="1"/>
          </p:cNvSpPr>
          <p:nvPr>
            <p:ph type="sldNum" sz="quarter" idx="12"/>
          </p:nvPr>
        </p:nvSpPr>
        <p:spPr/>
        <p:txBody>
          <a:bodyPr/>
          <a:lstStyle>
            <a:lvl1pPr>
              <a:defRPr/>
            </a:lvl1pPr>
          </a:lstStyle>
          <a:p>
            <a:pPr>
              <a:defRPr/>
            </a:pPr>
            <a:fld id="{4CF1D185-3599-4F51-96F4-18780CDE141B}" type="slidenum">
              <a:rPr lang="cs-CZ"/>
              <a:pPr>
                <a:defRPr/>
              </a:pPr>
              <a:t>‹#›</a:t>
            </a:fld>
            <a:endParaRPr lang="cs-CZ"/>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4"/>
          </p:nvPr>
        </p:nvSpPr>
        <p:spPr/>
        <p:txBody>
          <a:bodyPr/>
          <a:lstStyle>
            <a:lvl1pPr>
              <a:defRPr/>
            </a:lvl1pPr>
          </a:lstStyle>
          <a:p>
            <a:pPr>
              <a:defRPr/>
            </a:pPr>
            <a:fld id="{8A3EF848-007B-4915-8173-EAFDB49ECDE7}" type="datetime1">
              <a:rPr lang="cs-CZ"/>
              <a:pPr>
                <a:defRPr/>
              </a:pPr>
              <a:t>24.10.2014</a:t>
            </a:fld>
            <a:endParaRPr lang="cs-CZ"/>
          </a:p>
        </p:txBody>
      </p:sp>
      <p:sp>
        <p:nvSpPr>
          <p:cNvPr id="6" name="Footer Placeholder 4"/>
          <p:cNvSpPr>
            <a:spLocks noGrp="1"/>
          </p:cNvSpPr>
          <p:nvPr>
            <p:ph type="ftr" sz="quarter" idx="15"/>
          </p:nvPr>
        </p:nvSpPr>
        <p:spPr/>
        <p:txBody>
          <a:bodyPr/>
          <a:lstStyle>
            <a:lvl1pPr>
              <a:defRPr/>
            </a:lvl1pPr>
          </a:lstStyle>
          <a:p>
            <a:pPr>
              <a:defRPr/>
            </a:pPr>
            <a:r>
              <a:rPr lang="cs-CZ"/>
              <a:t>Jiri Nekovar</a:t>
            </a:r>
          </a:p>
        </p:txBody>
      </p:sp>
      <p:sp>
        <p:nvSpPr>
          <p:cNvPr id="7" name="Slide Number Placeholder 5"/>
          <p:cNvSpPr>
            <a:spLocks noGrp="1"/>
          </p:cNvSpPr>
          <p:nvPr>
            <p:ph type="sldNum" sz="quarter" idx="16"/>
          </p:nvPr>
        </p:nvSpPr>
        <p:spPr/>
        <p:txBody>
          <a:bodyPr/>
          <a:lstStyle>
            <a:lvl1pPr>
              <a:defRPr/>
            </a:lvl1pPr>
          </a:lstStyle>
          <a:p>
            <a:pPr>
              <a:defRPr/>
            </a:pPr>
            <a:fld id="{6DFFC27F-1C9D-4DED-8666-CC0CE60FA51B}" type="slidenum">
              <a:rPr lang="cs-CZ"/>
              <a:pPr>
                <a:defRPr/>
              </a:pPr>
              <a:t>‹#›</a:t>
            </a:fld>
            <a:endParaRPr lang="cs-CZ"/>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1" name="Content Placeholder 10"/>
          <p:cNvSpPr>
            <a:spLocks noGrp="1"/>
          </p:cNvSpPr>
          <p:nvPr>
            <p:ph sz="quarter" idx="13"/>
          </p:nvPr>
        </p:nvSpPr>
        <p:spPr>
          <a:xfrm>
            <a:off x="457200" y="2212848"/>
            <a:ext cx="4041648"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5"/>
          </p:nvPr>
        </p:nvSpPr>
        <p:spPr/>
        <p:txBody>
          <a:bodyPr/>
          <a:lstStyle>
            <a:lvl1pPr>
              <a:defRPr/>
            </a:lvl1pPr>
          </a:lstStyle>
          <a:p>
            <a:pPr>
              <a:defRPr/>
            </a:pPr>
            <a:fld id="{F482F968-FC59-48FE-AC1B-8861F279F8A8}" type="datetime1">
              <a:rPr lang="cs-CZ"/>
              <a:pPr>
                <a:defRPr/>
              </a:pPr>
              <a:t>24.10.2014</a:t>
            </a:fld>
            <a:endParaRPr lang="cs-CZ"/>
          </a:p>
        </p:txBody>
      </p:sp>
      <p:sp>
        <p:nvSpPr>
          <p:cNvPr id="8" name="Footer Placeholder 4"/>
          <p:cNvSpPr>
            <a:spLocks noGrp="1"/>
          </p:cNvSpPr>
          <p:nvPr>
            <p:ph type="ftr" sz="quarter" idx="16"/>
          </p:nvPr>
        </p:nvSpPr>
        <p:spPr/>
        <p:txBody>
          <a:bodyPr/>
          <a:lstStyle>
            <a:lvl1pPr>
              <a:defRPr/>
            </a:lvl1pPr>
          </a:lstStyle>
          <a:p>
            <a:pPr>
              <a:defRPr/>
            </a:pPr>
            <a:r>
              <a:rPr lang="cs-CZ"/>
              <a:t>Jiri Nekovar</a:t>
            </a:r>
          </a:p>
        </p:txBody>
      </p:sp>
      <p:sp>
        <p:nvSpPr>
          <p:cNvPr id="9" name="Slide Number Placeholder 5"/>
          <p:cNvSpPr>
            <a:spLocks noGrp="1"/>
          </p:cNvSpPr>
          <p:nvPr>
            <p:ph type="sldNum" sz="quarter" idx="17"/>
          </p:nvPr>
        </p:nvSpPr>
        <p:spPr/>
        <p:txBody>
          <a:bodyPr/>
          <a:lstStyle>
            <a:lvl1pPr>
              <a:defRPr/>
            </a:lvl1pPr>
          </a:lstStyle>
          <a:p>
            <a:pPr>
              <a:defRPr/>
            </a:pPr>
            <a:fld id="{BEBF955F-882A-4BE6-BC64-BAB0D6DD664E}" type="slidenum">
              <a:rPr lang="cs-CZ"/>
              <a:pPr>
                <a:defRPr/>
              </a:pPr>
              <a:t>‹#›</a:t>
            </a:fld>
            <a:endParaRPr lang="cs-CZ"/>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EEF28137-B77A-423B-A3E8-397057F74CA0}" type="datetime1">
              <a:rPr lang="cs-CZ"/>
              <a:pPr>
                <a:defRPr/>
              </a:pPr>
              <a:t>24.10.2014</a:t>
            </a:fld>
            <a:endParaRPr lang="cs-CZ"/>
          </a:p>
        </p:txBody>
      </p:sp>
      <p:sp>
        <p:nvSpPr>
          <p:cNvPr id="4" name="Footer Placeholder 4"/>
          <p:cNvSpPr>
            <a:spLocks noGrp="1"/>
          </p:cNvSpPr>
          <p:nvPr>
            <p:ph type="ftr" sz="quarter" idx="11"/>
          </p:nvPr>
        </p:nvSpPr>
        <p:spPr/>
        <p:txBody>
          <a:bodyPr/>
          <a:lstStyle>
            <a:lvl1pPr>
              <a:defRPr/>
            </a:lvl1pPr>
          </a:lstStyle>
          <a:p>
            <a:pPr>
              <a:defRPr/>
            </a:pPr>
            <a:r>
              <a:rPr lang="cs-CZ"/>
              <a:t>Jiri Nekovar</a:t>
            </a:r>
          </a:p>
        </p:txBody>
      </p:sp>
      <p:sp>
        <p:nvSpPr>
          <p:cNvPr id="5" name="Slide Number Placeholder 5"/>
          <p:cNvSpPr>
            <a:spLocks noGrp="1"/>
          </p:cNvSpPr>
          <p:nvPr>
            <p:ph type="sldNum" sz="quarter" idx="12"/>
          </p:nvPr>
        </p:nvSpPr>
        <p:spPr/>
        <p:txBody>
          <a:bodyPr/>
          <a:lstStyle>
            <a:lvl1pPr>
              <a:defRPr/>
            </a:lvl1pPr>
          </a:lstStyle>
          <a:p>
            <a:pPr>
              <a:defRPr/>
            </a:pPr>
            <a:fld id="{FB3C5075-53FF-43A1-94B0-6636219614ED}" type="slidenum">
              <a:rPr lang="cs-CZ"/>
              <a:pPr>
                <a:defRPr/>
              </a:pPr>
              <a:t>‹#›</a:t>
            </a:fld>
            <a:endParaRPr lang="cs-CZ"/>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81DEE7-0B56-4AD8-9875-475F7E232B1A}" type="datetime1">
              <a:rPr lang="cs-CZ"/>
              <a:pPr>
                <a:defRPr/>
              </a:pPr>
              <a:t>24.10.2014</a:t>
            </a:fld>
            <a:endParaRPr lang="cs-CZ"/>
          </a:p>
        </p:txBody>
      </p:sp>
      <p:sp>
        <p:nvSpPr>
          <p:cNvPr id="3" name="Footer Placeholder 4"/>
          <p:cNvSpPr>
            <a:spLocks noGrp="1"/>
          </p:cNvSpPr>
          <p:nvPr>
            <p:ph type="ftr" sz="quarter" idx="11"/>
          </p:nvPr>
        </p:nvSpPr>
        <p:spPr/>
        <p:txBody>
          <a:bodyPr/>
          <a:lstStyle>
            <a:lvl1pPr>
              <a:defRPr/>
            </a:lvl1pPr>
          </a:lstStyle>
          <a:p>
            <a:pPr>
              <a:defRPr/>
            </a:pPr>
            <a:r>
              <a:rPr lang="cs-CZ"/>
              <a:t>Jiri Nekovar</a:t>
            </a:r>
          </a:p>
        </p:txBody>
      </p:sp>
      <p:sp>
        <p:nvSpPr>
          <p:cNvPr id="4" name="Slide Number Placeholder 5"/>
          <p:cNvSpPr>
            <a:spLocks noGrp="1"/>
          </p:cNvSpPr>
          <p:nvPr>
            <p:ph type="sldNum" sz="quarter" idx="12"/>
          </p:nvPr>
        </p:nvSpPr>
        <p:spPr/>
        <p:txBody>
          <a:bodyPr/>
          <a:lstStyle>
            <a:lvl1pPr>
              <a:defRPr/>
            </a:lvl1pPr>
          </a:lstStyle>
          <a:p>
            <a:pPr>
              <a:defRPr/>
            </a:pPr>
            <a:fld id="{7183DEE6-0A44-4CE2-92A6-51003785B65F}" type="slidenum">
              <a:rPr lang="cs-CZ"/>
              <a:pPr>
                <a:defRPr/>
              </a:pPr>
              <a:t>‹#›</a:t>
            </a:fld>
            <a:endParaRPr lang="cs-CZ"/>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cs-CZ" smtClean="0"/>
              <a:t>Kliknutím lze upravit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C3E5D468-CD88-48CE-BFF9-2F7B59CA4683}" type="datetime1">
              <a:rPr lang="cs-CZ"/>
              <a:pPr>
                <a:defRPr/>
              </a:pPr>
              <a:t>24.10.2014</a:t>
            </a:fld>
            <a:endParaRPr lang="cs-CZ"/>
          </a:p>
        </p:txBody>
      </p:sp>
      <p:sp>
        <p:nvSpPr>
          <p:cNvPr id="6" name="Footer Placeholder 4"/>
          <p:cNvSpPr>
            <a:spLocks noGrp="1"/>
          </p:cNvSpPr>
          <p:nvPr>
            <p:ph type="ftr" sz="quarter" idx="11"/>
          </p:nvPr>
        </p:nvSpPr>
        <p:spPr/>
        <p:txBody>
          <a:bodyPr/>
          <a:lstStyle>
            <a:lvl1pPr>
              <a:defRPr/>
            </a:lvl1pPr>
          </a:lstStyle>
          <a:p>
            <a:pPr>
              <a:defRPr/>
            </a:pPr>
            <a:r>
              <a:rPr lang="cs-CZ"/>
              <a:t>Jiri Nekovar</a:t>
            </a:r>
          </a:p>
        </p:txBody>
      </p:sp>
      <p:sp>
        <p:nvSpPr>
          <p:cNvPr id="7" name="Slide Number Placeholder 5"/>
          <p:cNvSpPr>
            <a:spLocks noGrp="1"/>
          </p:cNvSpPr>
          <p:nvPr>
            <p:ph type="sldNum" sz="quarter" idx="12"/>
          </p:nvPr>
        </p:nvSpPr>
        <p:spPr/>
        <p:txBody>
          <a:bodyPr/>
          <a:lstStyle>
            <a:lvl1pPr>
              <a:defRPr/>
            </a:lvl1pPr>
          </a:lstStyle>
          <a:p>
            <a:pPr>
              <a:defRPr/>
            </a:pPr>
            <a:fld id="{120B66B4-6BB9-4A21-8CA1-5B8A519BE10F}" type="slidenum">
              <a:rPr lang="cs-CZ"/>
              <a:pPr>
                <a:defRPr/>
              </a:pPr>
              <a:t>‹#›</a:t>
            </a:fld>
            <a:endParaRPr lang="cs-CZ"/>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cs-CZ" smtClean="0"/>
              <a:t>Kliknutím lze upravit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BC1C2CF8-C189-43EA-9147-7300460D0AB1}" type="datetime1">
              <a:rPr lang="cs-CZ"/>
              <a:pPr>
                <a:defRPr/>
              </a:pPr>
              <a:t>24.10.2014</a:t>
            </a:fld>
            <a:endParaRPr lang="cs-CZ"/>
          </a:p>
        </p:txBody>
      </p:sp>
      <p:sp>
        <p:nvSpPr>
          <p:cNvPr id="6" name="Footer Placeholder 4"/>
          <p:cNvSpPr>
            <a:spLocks noGrp="1"/>
          </p:cNvSpPr>
          <p:nvPr>
            <p:ph type="ftr" sz="quarter" idx="11"/>
          </p:nvPr>
        </p:nvSpPr>
        <p:spPr/>
        <p:txBody>
          <a:bodyPr/>
          <a:lstStyle>
            <a:lvl1pPr>
              <a:defRPr/>
            </a:lvl1pPr>
          </a:lstStyle>
          <a:p>
            <a:pPr>
              <a:defRPr/>
            </a:pPr>
            <a:r>
              <a:rPr lang="cs-CZ"/>
              <a:t>Jiri Nekovar</a:t>
            </a:r>
          </a:p>
        </p:txBody>
      </p:sp>
      <p:sp>
        <p:nvSpPr>
          <p:cNvPr id="7" name="Slide Number Placeholder 5"/>
          <p:cNvSpPr>
            <a:spLocks noGrp="1"/>
          </p:cNvSpPr>
          <p:nvPr>
            <p:ph type="sldNum" sz="quarter" idx="12"/>
          </p:nvPr>
        </p:nvSpPr>
        <p:spPr/>
        <p:txBody>
          <a:bodyPr/>
          <a:lstStyle>
            <a:lvl1pPr>
              <a:defRPr/>
            </a:lvl1pPr>
          </a:lstStyle>
          <a:p>
            <a:pPr>
              <a:defRPr/>
            </a:pPr>
            <a:fld id="{21D937C8-B0C7-4FB1-A813-88CD4BCD0CC6}" type="slidenum">
              <a:rPr lang="cs-CZ"/>
              <a:pPr>
                <a:defRPr/>
              </a:pPr>
              <a:t>‹#›</a:t>
            </a:fld>
            <a:endParaRPr lang="cs-CZ"/>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cs-CZ" smtClean="0"/>
              <a:t>Kliknutím lze upravit styl.</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schemeClr val="tx1">
                    <a:lumMod val="65000"/>
                    <a:lumOff val="35000"/>
                  </a:schemeClr>
                </a:solidFill>
                <a:latin typeface="Century Gothic" pitchFamily="34" charset="0"/>
              </a:defRPr>
            </a:lvl1pPr>
          </a:lstStyle>
          <a:p>
            <a:pPr>
              <a:defRPr/>
            </a:pPr>
            <a:fld id="{AED65CFD-29F5-4F6F-87B4-124B845449B6}" type="datetime1">
              <a:rPr lang="cs-CZ"/>
              <a:pPr>
                <a:defRPr/>
              </a:pPr>
              <a:t>24.10.2014</a:t>
            </a:fld>
            <a:endParaRPr lang="cs-CZ"/>
          </a:p>
        </p:txBody>
      </p:sp>
      <p:sp>
        <p:nvSpPr>
          <p:cNvPr id="5" name="Footer Placeholder 4"/>
          <p:cNvSpPr>
            <a:spLocks noGrp="1"/>
          </p:cNvSpPr>
          <p:nvPr>
            <p:ph type="ftr" sz="quarter" idx="3"/>
          </p:nvPr>
        </p:nvSpPr>
        <p:spPr>
          <a:xfrm>
            <a:off x="658813" y="6356350"/>
            <a:ext cx="2847975" cy="365125"/>
          </a:xfrm>
          <a:prstGeom prst="rect">
            <a:avLst/>
          </a:prstGeom>
        </p:spPr>
        <p:txBody>
          <a:bodyPr vert="horz" wrap="square" lIns="45720" tIns="45720" rIns="91440" bIns="45720" numCol="1" anchor="ctr" anchorCtr="0" compatLnSpc="1">
            <a:prstTxWarp prst="textNoShape">
              <a:avLst/>
            </a:prstTxWarp>
          </a:bodyPr>
          <a:lstStyle>
            <a:lvl1pPr>
              <a:defRPr sz="1200">
                <a:solidFill>
                  <a:srgbClr val="595959"/>
                </a:solidFill>
                <a:latin typeface="Century Gothic" pitchFamily="34" charset="0"/>
              </a:defRPr>
            </a:lvl1pPr>
          </a:lstStyle>
          <a:p>
            <a:pPr>
              <a:defRPr/>
            </a:pPr>
            <a:r>
              <a:rPr lang="cs-CZ"/>
              <a:t>Jiri Nekovar</a:t>
            </a: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defRPr>
            </a:lvl1pPr>
          </a:lstStyle>
          <a:p>
            <a:pPr>
              <a:defRPr/>
            </a:pPr>
            <a:fld id="{87802D7E-389C-497A-826D-300E5EE8FE32}" type="slidenum">
              <a:rPr lang="cs-CZ"/>
              <a:pPr>
                <a:defRPr/>
              </a:pPr>
              <a:t>‹#›</a:t>
            </a:fld>
            <a:endParaRPr lang="cs-CZ"/>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ransition spd="slow">
    <p:split orient="vert"/>
  </p:transition>
  <p:hf hd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5.xml"/><Relationship Id="rId7" Type="http://schemas.openxmlformats.org/officeDocument/2006/relationships/image" Target="../media/image2.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2.jpe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601ED71E-BB98-40AF-83CB-BEEB721B2C1E}" type="slidenum">
              <a:rPr lang="cs-CZ"/>
              <a:pPr>
                <a:defRPr/>
              </a:pPr>
              <a:t>1</a:t>
            </a:fld>
            <a:endParaRPr lang="cs-CZ"/>
          </a:p>
        </p:txBody>
      </p:sp>
      <p:sp>
        <p:nvSpPr>
          <p:cNvPr id="2" name="Nadpis 1"/>
          <p:cNvSpPr>
            <a:spLocks noGrp="1"/>
          </p:cNvSpPr>
          <p:nvPr>
            <p:ph type="ctrTitle"/>
          </p:nvPr>
        </p:nvSpPr>
        <p:spPr>
          <a:xfrm>
            <a:off x="684213" y="153988"/>
            <a:ext cx="7772400" cy="4267200"/>
          </a:xfrm>
        </p:spPr>
        <p:txBody>
          <a:bodyPr wrap="square" numCol="1" anchorCtr="0" compatLnSpc="1">
            <a:prstTxWarp prst="textNoShape">
              <a:avLst/>
            </a:prstTxWarp>
          </a:bodyPr>
          <a:lstStyle/>
          <a:p>
            <a:pPr eaLnBrk="1" hangingPunct="1"/>
            <a:r>
              <a:rPr lang="cs-CZ" sz="4000" smtClean="0">
                <a:solidFill>
                  <a:srgbClr val="FF0000"/>
                </a:solidFill>
                <a:effectLst>
                  <a:outerShdw blurRad="38100" dist="38100" dir="2700000" algn="tl">
                    <a:srgbClr val="C0C0C0"/>
                  </a:outerShdw>
                </a:effectLst>
              </a:rPr>
              <a:t>B</a:t>
            </a:r>
            <a:r>
              <a:rPr lang="cs-CZ" sz="4000" smtClean="0">
                <a:effectLst>
                  <a:outerShdw blurRad="38100" dist="38100" dir="2700000" algn="tl">
                    <a:srgbClr val="C0C0C0"/>
                  </a:outerShdw>
                </a:effectLst>
              </a:rPr>
              <a:t>ase </a:t>
            </a:r>
            <a:r>
              <a:rPr lang="cs-CZ" sz="4000" smtClean="0">
                <a:solidFill>
                  <a:srgbClr val="FF0000"/>
                </a:solidFill>
                <a:effectLst>
                  <a:outerShdw blurRad="38100" dist="38100" dir="2700000" algn="tl">
                    <a:srgbClr val="C0C0C0"/>
                  </a:outerShdw>
                </a:effectLst>
              </a:rPr>
              <a:t>E</a:t>
            </a:r>
            <a:r>
              <a:rPr lang="cs-CZ" sz="4000" smtClean="0">
                <a:effectLst>
                  <a:outerShdw blurRad="38100" dist="38100" dir="2700000" algn="tl">
                    <a:srgbClr val="C0C0C0"/>
                  </a:outerShdw>
                </a:effectLst>
              </a:rPr>
              <a:t>rosion and </a:t>
            </a:r>
            <a:r>
              <a:rPr lang="cs-CZ" sz="4000" smtClean="0">
                <a:solidFill>
                  <a:srgbClr val="FF0000"/>
                </a:solidFill>
                <a:effectLst>
                  <a:outerShdw blurRad="38100" dist="38100" dir="2700000" algn="tl">
                    <a:srgbClr val="C0C0C0"/>
                  </a:outerShdw>
                </a:effectLst>
              </a:rPr>
              <a:t>P</a:t>
            </a:r>
            <a:r>
              <a:rPr lang="cs-CZ" sz="4000" smtClean="0">
                <a:effectLst>
                  <a:outerShdw blurRad="38100" dist="38100" dir="2700000" algn="tl">
                    <a:srgbClr val="C0C0C0"/>
                  </a:outerShdw>
                </a:effectLst>
              </a:rPr>
              <a:t>rofit </a:t>
            </a:r>
            <a:r>
              <a:rPr lang="cs-CZ" sz="4000" smtClean="0">
                <a:solidFill>
                  <a:srgbClr val="FF0000"/>
                </a:solidFill>
                <a:effectLst>
                  <a:outerShdw blurRad="38100" dist="38100" dir="2700000" algn="tl">
                    <a:srgbClr val="C0C0C0"/>
                  </a:outerShdw>
                </a:effectLst>
              </a:rPr>
              <a:t>S</a:t>
            </a:r>
            <a:r>
              <a:rPr lang="cs-CZ" sz="4000" smtClean="0">
                <a:effectLst>
                  <a:outerShdw blurRad="38100" dist="38100" dir="2700000" algn="tl">
                    <a:srgbClr val="C0C0C0"/>
                  </a:outerShdw>
                </a:effectLst>
              </a:rPr>
              <a:t>hifting and </a:t>
            </a:r>
            <a:r>
              <a:rPr lang="cs-CZ" sz="4000" smtClean="0">
                <a:solidFill>
                  <a:srgbClr val="FF0000"/>
                </a:solidFill>
                <a:effectLst>
                  <a:outerShdw blurRad="38100" dist="38100" dir="2700000" algn="tl">
                    <a:srgbClr val="C0C0C0"/>
                  </a:outerShdw>
                </a:effectLst>
              </a:rPr>
              <a:t>Good Tax Governance</a:t>
            </a:r>
          </a:p>
        </p:txBody>
      </p:sp>
      <p:sp>
        <p:nvSpPr>
          <p:cNvPr id="3" name="Podnadpis 2"/>
          <p:cNvSpPr>
            <a:spLocks noGrp="1"/>
          </p:cNvSpPr>
          <p:nvPr>
            <p:ph type="subTitle" idx="1"/>
          </p:nvPr>
        </p:nvSpPr>
        <p:spPr>
          <a:xfrm>
            <a:off x="1403350" y="5084763"/>
            <a:ext cx="6400800" cy="1219200"/>
          </a:xfrm>
        </p:spPr>
        <p:txBody>
          <a:bodyPr rtlCol="0"/>
          <a:lstStyle/>
          <a:p>
            <a:pPr eaLnBrk="1" fontAlgn="auto" hangingPunct="1">
              <a:spcAft>
                <a:spcPts val="0"/>
              </a:spcAft>
              <a:buFont typeface="Arial" pitchFamily="34" charset="0"/>
              <a:buNone/>
              <a:defRPr/>
            </a:pPr>
            <a:r>
              <a:rPr lang="cs-CZ" sz="3200" b="1" dirty="0" smtClean="0"/>
              <a:t>AOTCA 23. – 24. </a:t>
            </a:r>
            <a:r>
              <a:rPr lang="cs-CZ" sz="3200" b="1" dirty="0" err="1" smtClean="0"/>
              <a:t>October</a:t>
            </a:r>
            <a:r>
              <a:rPr lang="cs-CZ" sz="3200" b="1" dirty="0" smtClean="0"/>
              <a:t> 2014</a:t>
            </a:r>
            <a:endParaRPr lang="cs-CZ" sz="3200" b="1" dirty="0"/>
          </a:p>
        </p:txBody>
      </p:sp>
      <p:pic>
        <p:nvPicPr>
          <p:cNvPr id="15364" name="Obrázek 3"/>
          <p:cNvPicPr>
            <a:picLocks noChangeAspect="1"/>
          </p:cNvPicPr>
          <p:nvPr/>
        </p:nvPicPr>
        <p:blipFill>
          <a:blip r:embed="rId3" cstate="print"/>
          <a:srcRect/>
          <a:stretch>
            <a:fillRect/>
          </a:stretch>
        </p:blipFill>
        <p:spPr bwMode="auto">
          <a:xfrm>
            <a:off x="6443663" y="115888"/>
            <a:ext cx="2535237" cy="631825"/>
          </a:xfrm>
          <a:prstGeom prst="rect">
            <a:avLst/>
          </a:prstGeom>
          <a:noFill/>
          <a:ln w="9525">
            <a:noFill/>
            <a:miter lim="800000"/>
            <a:headEnd/>
            <a:tailEnd/>
          </a:ln>
        </p:spPr>
      </p:pic>
      <p:pic>
        <p:nvPicPr>
          <p:cNvPr id="15365" name="Obrázek 4"/>
          <p:cNvPicPr>
            <a:picLocks noChangeAspect="1"/>
          </p:cNvPicPr>
          <p:nvPr/>
        </p:nvPicPr>
        <p:blipFill>
          <a:blip r:embed="rId4" cstate="print"/>
          <a:srcRect/>
          <a:stretch>
            <a:fillRect/>
          </a:stretch>
        </p:blipFill>
        <p:spPr bwMode="auto">
          <a:xfrm>
            <a:off x="250825" y="115888"/>
            <a:ext cx="1511300" cy="376237"/>
          </a:xfrm>
          <a:prstGeom prst="rect">
            <a:avLst/>
          </a:prstGeom>
          <a:noFill/>
          <a:ln w="9525">
            <a:noFill/>
            <a:miter lim="800000"/>
            <a:headEnd/>
            <a:tailEnd/>
          </a:ln>
        </p:spPr>
      </p:pic>
      <p:sp>
        <p:nvSpPr>
          <p:cNvPr id="6" name="TextovéPole 5"/>
          <p:cNvSpPr txBox="1"/>
          <p:nvPr/>
        </p:nvSpPr>
        <p:spPr>
          <a:xfrm>
            <a:off x="2987675" y="6149975"/>
            <a:ext cx="2879725" cy="396875"/>
          </a:xfrm>
          <a:prstGeom prst="rect">
            <a:avLst/>
          </a:prstGeom>
          <a:noFill/>
          <a:ln>
            <a:noFill/>
          </a:ln>
        </p:spPr>
        <p:txBody>
          <a:bodyPr>
            <a:spAutoFit/>
          </a:bodyPr>
          <a:lstStyle/>
          <a:p>
            <a:pPr algn="ctr" fontAlgn="auto">
              <a:spcBef>
                <a:spcPts val="0"/>
              </a:spcBef>
              <a:spcAft>
                <a:spcPts val="0"/>
              </a:spcAft>
              <a:defRPr/>
            </a:pPr>
            <a:r>
              <a:rPr lang="cs-CZ" sz="2000" b="1" dirty="0" err="1">
                <a:solidFill>
                  <a:schemeClr val="tx2">
                    <a:lumMod val="75000"/>
                  </a:schemeClr>
                </a:solidFill>
                <a:latin typeface="+mn-lt"/>
              </a:rPr>
              <a:t>Jiri</a:t>
            </a:r>
            <a:r>
              <a:rPr lang="cs-CZ" sz="2000" b="1" dirty="0">
                <a:solidFill>
                  <a:schemeClr val="tx2">
                    <a:lumMod val="75000"/>
                  </a:schemeClr>
                </a:solidFill>
                <a:latin typeface="+mn-lt"/>
              </a:rPr>
              <a:t> </a:t>
            </a:r>
            <a:r>
              <a:rPr lang="cs-CZ" sz="2000" b="1" dirty="0" err="1">
                <a:solidFill>
                  <a:schemeClr val="tx2">
                    <a:lumMod val="75000"/>
                  </a:schemeClr>
                </a:solidFill>
                <a:latin typeface="+mn-lt"/>
              </a:rPr>
              <a:t>Nekovar</a:t>
            </a:r>
            <a:endParaRPr lang="cs-CZ" sz="2000" b="1" dirty="0">
              <a:solidFill>
                <a:schemeClr val="tx2">
                  <a:lumMod val="75000"/>
                </a:schemeClr>
              </a:solidFill>
              <a:latin typeface="+mn-lt"/>
            </a:endParaRPr>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802D209-8116-4867-B340-CE4E43708D7A}" type="slidenum">
              <a:rPr lang="cs-CZ"/>
              <a:pPr>
                <a:defRPr/>
              </a:pPr>
              <a:t>10</a:t>
            </a:fld>
            <a:endParaRPr lang="cs-CZ"/>
          </a:p>
        </p:txBody>
      </p:sp>
      <p:sp>
        <p:nvSpPr>
          <p:cNvPr id="2" name="Zástupný symbol pro zápatí 1"/>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27651" name="Obrázek 2"/>
          <p:cNvPicPr>
            <a:picLocks noChangeAspect="1"/>
          </p:cNvPicPr>
          <p:nvPr/>
        </p:nvPicPr>
        <p:blipFill>
          <a:blip r:embed="rId2" cstate="print"/>
          <a:srcRect/>
          <a:stretch>
            <a:fillRect/>
          </a:stretch>
        </p:blipFill>
        <p:spPr bwMode="auto">
          <a:xfrm>
            <a:off x="6443663" y="188913"/>
            <a:ext cx="2535237" cy="630237"/>
          </a:xfrm>
          <a:prstGeom prst="rect">
            <a:avLst/>
          </a:prstGeom>
          <a:noFill/>
          <a:ln w="9525">
            <a:noFill/>
            <a:miter lim="800000"/>
            <a:headEnd/>
            <a:tailEnd/>
          </a:ln>
        </p:spPr>
      </p:pic>
      <p:pic>
        <p:nvPicPr>
          <p:cNvPr id="27652" name="Obrázek 3"/>
          <p:cNvPicPr>
            <a:picLocks noChangeAspect="1"/>
          </p:cNvPicPr>
          <p:nvPr/>
        </p:nvPicPr>
        <p:blipFill>
          <a:blip r:embed="rId3" cstate="print"/>
          <a:srcRect/>
          <a:stretch>
            <a:fillRect/>
          </a:stretch>
        </p:blipFill>
        <p:spPr bwMode="auto">
          <a:xfrm>
            <a:off x="179388" y="93663"/>
            <a:ext cx="1651000" cy="409575"/>
          </a:xfrm>
          <a:prstGeom prst="rect">
            <a:avLst/>
          </a:prstGeom>
          <a:noFill/>
          <a:ln w="9525">
            <a:noFill/>
            <a:miter lim="800000"/>
            <a:headEnd/>
            <a:tailEnd/>
          </a:ln>
        </p:spPr>
      </p:pic>
      <p:graphicFrame>
        <p:nvGraphicFramePr>
          <p:cNvPr id="5" name="Diagram 4"/>
          <p:cNvGraphicFramePr/>
          <p:nvPr/>
        </p:nvGraphicFramePr>
        <p:xfrm>
          <a:off x="539552" y="819261"/>
          <a:ext cx="8208912" cy="54900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12EF3303-8A73-413B-BF68-22376721F750}" type="slidenum">
              <a:rPr lang="cs-CZ"/>
              <a:pPr>
                <a:defRPr/>
              </a:pPr>
              <a:t>11</a:t>
            </a:fld>
            <a:endParaRPr lang="cs-CZ"/>
          </a:p>
        </p:txBody>
      </p:sp>
      <p:sp>
        <p:nvSpPr>
          <p:cNvPr id="2" name="Nadpis 1"/>
          <p:cNvSpPr>
            <a:spLocks noGrp="1"/>
          </p:cNvSpPr>
          <p:nvPr>
            <p:ph type="title"/>
          </p:nvPr>
        </p:nvSpPr>
        <p:spPr>
          <a:xfrm>
            <a:off x="468313" y="476250"/>
            <a:ext cx="8229600" cy="1600200"/>
          </a:xfrm>
        </p:spPr>
        <p:txBody>
          <a:bodyPr/>
          <a:lstStyle/>
          <a:p>
            <a:pPr eaLnBrk="1" fontAlgn="auto" hangingPunct="1">
              <a:spcAft>
                <a:spcPts val="0"/>
              </a:spcAft>
              <a:defRPr/>
            </a:pPr>
            <a:r>
              <a:rPr lang="cs-CZ" smtClean="0"/>
              <a:t>What does the acronym BEPS* strategically mean?</a:t>
            </a:r>
            <a:endParaRPr lang="cs-CZ" dirty="0"/>
          </a:p>
        </p:txBody>
      </p:sp>
      <p:sp>
        <p:nvSpPr>
          <p:cNvPr id="3" name="Zástupný symbol pro obsah 2"/>
          <p:cNvSpPr>
            <a:spLocks noGrp="1"/>
          </p:cNvSpPr>
          <p:nvPr>
            <p:ph idx="1"/>
          </p:nvPr>
        </p:nvSpPr>
        <p:spPr>
          <a:xfrm>
            <a:off x="468313" y="2133600"/>
            <a:ext cx="8229600" cy="4103688"/>
          </a:xfrm>
        </p:spPr>
        <p:txBody>
          <a:bodyPr rtlCol="0">
            <a:normAutofit lnSpcReduction="10000"/>
          </a:bodyPr>
          <a:lstStyle/>
          <a:p>
            <a:pPr marL="0" indent="0" eaLnBrk="1" fontAlgn="auto" hangingPunct="1">
              <a:spcAft>
                <a:spcPts val="0"/>
              </a:spcAft>
              <a:buFont typeface="Arial" pitchFamily="34" charset="0"/>
              <a:buNone/>
              <a:defRPr/>
            </a:pPr>
            <a:r>
              <a:rPr lang="cs-CZ" sz="2800" b="1" dirty="0" smtClean="0">
                <a:solidFill>
                  <a:schemeClr val="tx1">
                    <a:lumMod val="50000"/>
                    <a:lumOff val="50000"/>
                  </a:schemeClr>
                </a:solidFill>
              </a:rPr>
              <a:t>BEPS </a:t>
            </a:r>
            <a:r>
              <a:rPr lang="cs-CZ" sz="2800" b="1" dirty="0" err="1" smtClean="0">
                <a:solidFill>
                  <a:schemeClr val="tx1">
                    <a:lumMod val="50000"/>
                    <a:lumOff val="50000"/>
                  </a:schemeClr>
                </a:solidFill>
              </a:rPr>
              <a:t>project</a:t>
            </a:r>
            <a:r>
              <a:rPr lang="cs-CZ" sz="2800" b="1" dirty="0" smtClean="0">
                <a:solidFill>
                  <a:schemeClr val="tx1">
                    <a:lumMod val="50000"/>
                    <a:lumOff val="50000"/>
                  </a:schemeClr>
                </a:solidFill>
              </a:rPr>
              <a:t>:</a:t>
            </a:r>
          </a:p>
          <a:p>
            <a:pPr marL="0" indent="0" eaLnBrk="1" fontAlgn="auto" hangingPunct="1">
              <a:spcAft>
                <a:spcPts val="0"/>
              </a:spcAft>
              <a:buFont typeface="Arial" pitchFamily="34" charset="0"/>
              <a:buNone/>
              <a:defRPr/>
            </a:pPr>
            <a:r>
              <a:rPr lang="cs-CZ" sz="2800" b="1" dirty="0" smtClean="0">
                <a:solidFill>
                  <a:schemeClr val="tx1">
                    <a:lumMod val="50000"/>
                    <a:lumOff val="50000"/>
                  </a:schemeClr>
                </a:solidFill>
              </a:rPr>
              <a:t> </a:t>
            </a:r>
            <a:r>
              <a:rPr lang="cs-CZ" dirty="0" smtClean="0">
                <a:solidFill>
                  <a:schemeClr val="tx1">
                    <a:lumMod val="50000"/>
                    <a:lumOff val="50000"/>
                  </a:schemeClr>
                </a:solidFill>
              </a:rPr>
              <a:t>Single set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consensus-based</a:t>
            </a:r>
            <a:r>
              <a:rPr lang="cs-CZ" dirty="0" smtClean="0">
                <a:solidFill>
                  <a:schemeClr val="tx1">
                    <a:lumMod val="50000"/>
                    <a:lumOff val="50000"/>
                  </a:schemeClr>
                </a:solidFill>
              </a:rPr>
              <a:t> </a:t>
            </a:r>
            <a:r>
              <a:rPr lang="cs-CZ" dirty="0" err="1" smtClean="0">
                <a:solidFill>
                  <a:schemeClr val="tx1">
                    <a:lumMod val="50000"/>
                    <a:lumOff val="50000"/>
                  </a:schemeClr>
                </a:solidFill>
              </a:rPr>
              <a:t>international</a:t>
            </a:r>
            <a:r>
              <a:rPr lang="cs-CZ" dirty="0" smtClean="0">
                <a:solidFill>
                  <a:schemeClr val="tx1">
                    <a:lumMod val="50000"/>
                    <a:lumOff val="50000"/>
                  </a:schemeClr>
                </a:solidFill>
              </a:rPr>
              <a:t> tax </a:t>
            </a:r>
            <a:r>
              <a:rPr lang="cs-CZ" dirty="0" err="1" smtClean="0">
                <a:solidFill>
                  <a:schemeClr val="tx1">
                    <a:lumMod val="50000"/>
                    <a:lumOff val="50000"/>
                  </a:schemeClr>
                </a:solidFill>
              </a:rPr>
              <a:t>rules</a:t>
            </a:r>
            <a:r>
              <a:rPr lang="cs-CZ" dirty="0" smtClean="0">
                <a:solidFill>
                  <a:schemeClr val="tx1">
                    <a:lumMod val="50000"/>
                    <a:lumOff val="50000"/>
                  </a:schemeClr>
                </a:solidFill>
              </a:rPr>
              <a:t> (</a:t>
            </a:r>
            <a:r>
              <a:rPr lang="cs-CZ" dirty="0" err="1" smtClean="0">
                <a:solidFill>
                  <a:schemeClr val="tx1">
                    <a:lumMod val="50000"/>
                    <a:lumOff val="50000"/>
                  </a:schemeClr>
                </a:solidFill>
              </a:rPr>
              <a:t>i.e</a:t>
            </a:r>
            <a:r>
              <a:rPr lang="cs-CZ" dirty="0" smtClean="0">
                <a:solidFill>
                  <a:schemeClr val="tx1">
                    <a:lumMod val="50000"/>
                    <a:lumOff val="50000"/>
                  </a:schemeClr>
                </a:solidFill>
              </a:rPr>
              <a:t>. </a:t>
            </a:r>
            <a:r>
              <a:rPr lang="cs-CZ" dirty="0" err="1" smtClean="0">
                <a:solidFill>
                  <a:schemeClr val="tx1">
                    <a:lumMod val="50000"/>
                    <a:lumOff val="50000"/>
                  </a:schemeClr>
                </a:solidFill>
              </a:rPr>
              <a:t>new</a:t>
            </a:r>
            <a:r>
              <a:rPr lang="cs-CZ" dirty="0" smtClean="0">
                <a:solidFill>
                  <a:schemeClr val="tx1">
                    <a:lumMod val="50000"/>
                    <a:lumOff val="50000"/>
                  </a:schemeClr>
                </a:solidFill>
              </a:rPr>
              <a:t> </a:t>
            </a:r>
            <a:r>
              <a:rPr lang="cs-CZ" dirty="0" err="1" smtClean="0">
                <a:solidFill>
                  <a:schemeClr val="tx1">
                    <a:lumMod val="50000"/>
                    <a:lumOff val="50000"/>
                  </a:schemeClr>
                </a:solidFill>
              </a:rPr>
              <a:t>international</a:t>
            </a:r>
            <a:r>
              <a:rPr lang="cs-CZ" dirty="0" smtClean="0">
                <a:solidFill>
                  <a:schemeClr val="tx1">
                    <a:lumMod val="50000"/>
                    <a:lumOff val="50000"/>
                  </a:schemeClr>
                </a:solidFill>
              </a:rPr>
              <a:t> </a:t>
            </a:r>
            <a:r>
              <a:rPr lang="cs-CZ" dirty="0" err="1" smtClean="0">
                <a:solidFill>
                  <a:schemeClr val="tx1">
                    <a:lumMod val="50000"/>
                    <a:lumOff val="50000"/>
                  </a:schemeClr>
                </a:solidFill>
              </a:rPr>
              <a:t>framework</a:t>
            </a:r>
            <a:r>
              <a:rPr lang="cs-CZ" dirty="0" smtClean="0">
                <a:solidFill>
                  <a:schemeClr val="tx1">
                    <a:lumMod val="50000"/>
                    <a:lumOff val="50000"/>
                  </a:schemeClr>
                </a:solidFill>
              </a:rPr>
              <a:t> </a:t>
            </a:r>
            <a:r>
              <a:rPr lang="cs-CZ" dirty="0" err="1" smtClean="0">
                <a:solidFill>
                  <a:schemeClr val="tx1">
                    <a:lumMod val="50000"/>
                    <a:lumOff val="50000"/>
                  </a:schemeClr>
                </a:solidFill>
              </a:rPr>
              <a:t>for</a:t>
            </a:r>
            <a:r>
              <a:rPr lang="cs-CZ" dirty="0" smtClean="0">
                <a:solidFill>
                  <a:schemeClr val="tx1">
                    <a:lumMod val="50000"/>
                    <a:lumOff val="50000"/>
                  </a:schemeClr>
                </a:solidFill>
              </a:rPr>
              <a:t> </a:t>
            </a:r>
            <a:r>
              <a:rPr lang="cs-CZ" dirty="0" err="1" smtClean="0">
                <a:solidFill>
                  <a:schemeClr val="tx1">
                    <a:lumMod val="50000"/>
                    <a:lumOff val="50000"/>
                  </a:schemeClr>
                </a:solidFill>
              </a:rPr>
              <a:t>allocating</a:t>
            </a:r>
            <a:r>
              <a:rPr lang="cs-CZ" dirty="0">
                <a:solidFill>
                  <a:schemeClr val="tx1">
                    <a:lumMod val="50000"/>
                    <a:lumOff val="50000"/>
                  </a:schemeClr>
                </a:solidFill>
              </a:rPr>
              <a:t> </a:t>
            </a:r>
            <a:r>
              <a:rPr lang="cs-CZ" dirty="0" err="1" smtClean="0">
                <a:solidFill>
                  <a:schemeClr val="tx1">
                    <a:lumMod val="50000"/>
                    <a:lumOff val="50000"/>
                  </a:schemeClr>
                </a:solidFill>
              </a:rPr>
              <a:t>taxable</a:t>
            </a:r>
            <a:r>
              <a:rPr lang="cs-CZ" dirty="0" smtClean="0">
                <a:solidFill>
                  <a:schemeClr val="tx1">
                    <a:lumMod val="50000"/>
                    <a:lumOff val="50000"/>
                  </a:schemeClr>
                </a:solidFill>
              </a:rPr>
              <a:t> </a:t>
            </a:r>
            <a:r>
              <a:rPr lang="cs-CZ" dirty="0" err="1" smtClean="0">
                <a:solidFill>
                  <a:schemeClr val="tx1">
                    <a:lumMod val="50000"/>
                    <a:lumOff val="50000"/>
                  </a:schemeClr>
                </a:solidFill>
              </a:rPr>
              <a:t>profits</a:t>
            </a:r>
            <a:r>
              <a:rPr lang="cs-CZ" dirty="0" smtClean="0">
                <a:solidFill>
                  <a:schemeClr val="tx1">
                    <a:lumMod val="50000"/>
                    <a:lumOff val="50000"/>
                  </a:schemeClr>
                </a:solidFill>
              </a:rPr>
              <a:t> and </a:t>
            </a:r>
            <a:r>
              <a:rPr lang="cs-CZ" dirty="0" err="1" smtClean="0">
                <a:solidFill>
                  <a:schemeClr val="tx1">
                    <a:lumMod val="50000"/>
                    <a:lumOff val="50000"/>
                  </a:schemeClr>
                </a:solidFill>
              </a:rPr>
              <a:t>income</a:t>
            </a:r>
            <a:r>
              <a:rPr lang="cs-CZ" dirty="0" smtClean="0">
                <a:solidFill>
                  <a:schemeClr val="tx1">
                    <a:lumMod val="50000"/>
                    <a:lumOff val="50000"/>
                  </a:schemeClr>
                </a:solidFill>
              </a:rPr>
              <a:t> </a:t>
            </a:r>
            <a:r>
              <a:rPr lang="cs-CZ" dirty="0" err="1" smtClean="0">
                <a:solidFill>
                  <a:schemeClr val="tx1">
                    <a:lumMod val="50000"/>
                    <a:lumOff val="50000"/>
                  </a:schemeClr>
                </a:solidFill>
              </a:rPr>
              <a:t>across</a:t>
            </a:r>
            <a:r>
              <a:rPr lang="cs-CZ" dirty="0" smtClean="0">
                <a:solidFill>
                  <a:schemeClr val="tx1">
                    <a:lumMod val="50000"/>
                    <a:lumOff val="50000"/>
                  </a:schemeClr>
                </a:solidFill>
              </a:rPr>
              <a:t> </a:t>
            </a:r>
            <a:r>
              <a:rPr lang="cs-CZ" dirty="0" err="1" smtClean="0">
                <a:solidFill>
                  <a:schemeClr val="tx1">
                    <a:lumMod val="50000"/>
                    <a:lumOff val="50000"/>
                  </a:schemeClr>
                </a:solidFill>
              </a:rPr>
              <a:t>Countries</a:t>
            </a:r>
            <a:r>
              <a:rPr lang="cs-CZ" dirty="0" smtClean="0">
                <a:solidFill>
                  <a:schemeClr val="tx1">
                    <a:lumMod val="50000"/>
                    <a:lumOff val="50000"/>
                  </a:schemeClr>
                </a:solidFill>
              </a:rPr>
              <a:t>) in </a:t>
            </a:r>
            <a:r>
              <a:rPr lang="cs-CZ" dirty="0" err="1" smtClean="0">
                <a:solidFill>
                  <a:schemeClr val="tx1">
                    <a:lumMod val="50000"/>
                    <a:lumOff val="50000"/>
                  </a:schemeClr>
                </a:solidFill>
              </a:rPr>
              <a:t>view</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 </a:t>
            </a:r>
            <a:r>
              <a:rPr lang="cs-CZ" dirty="0" err="1" smtClean="0">
                <a:solidFill>
                  <a:schemeClr val="tx1">
                    <a:lumMod val="50000"/>
                    <a:lumOff val="50000"/>
                  </a:schemeClr>
                </a:solidFill>
              </a:rPr>
              <a:t>newly</a:t>
            </a:r>
            <a:r>
              <a:rPr lang="cs-CZ" dirty="0" smtClean="0">
                <a:solidFill>
                  <a:schemeClr val="tx1">
                    <a:lumMod val="50000"/>
                    <a:lumOff val="50000"/>
                  </a:schemeClr>
                </a:solidFill>
              </a:rPr>
              <a:t> </a:t>
            </a:r>
            <a:r>
              <a:rPr lang="cs-CZ" dirty="0" err="1" smtClean="0">
                <a:solidFill>
                  <a:schemeClr val="tx1">
                    <a:lumMod val="50000"/>
                    <a:lumOff val="50000"/>
                  </a:schemeClr>
                </a:solidFill>
              </a:rPr>
              <a:t>internationally</a:t>
            </a:r>
            <a:r>
              <a:rPr lang="cs-CZ" dirty="0" smtClean="0">
                <a:solidFill>
                  <a:schemeClr val="tx1">
                    <a:lumMod val="50000"/>
                    <a:lumOff val="50000"/>
                  </a:schemeClr>
                </a:solidFill>
              </a:rPr>
              <a:t> </a:t>
            </a:r>
            <a:r>
              <a:rPr lang="cs-CZ" dirty="0" err="1" smtClean="0">
                <a:solidFill>
                  <a:schemeClr val="tx1">
                    <a:lumMod val="50000"/>
                    <a:lumOff val="50000"/>
                  </a:schemeClr>
                </a:solidFill>
              </a:rPr>
              <a:t>conceived</a:t>
            </a:r>
            <a:r>
              <a:rPr lang="cs-CZ" dirty="0" smtClean="0">
                <a:solidFill>
                  <a:schemeClr val="tx1">
                    <a:lumMod val="50000"/>
                    <a:lumOff val="50000"/>
                  </a:schemeClr>
                </a:solidFill>
              </a:rPr>
              <a:t> Profit </a:t>
            </a:r>
            <a:r>
              <a:rPr lang="cs-CZ" dirty="0" err="1" smtClean="0">
                <a:solidFill>
                  <a:schemeClr val="tx1">
                    <a:lumMod val="50000"/>
                    <a:lumOff val="50000"/>
                  </a:schemeClr>
                </a:solidFill>
              </a:rPr>
              <a:t>Sharing</a:t>
            </a:r>
            <a:r>
              <a:rPr lang="cs-CZ" dirty="0" smtClean="0">
                <a:solidFill>
                  <a:schemeClr val="tx1">
                    <a:lumMod val="50000"/>
                    <a:lumOff val="50000"/>
                  </a:schemeClr>
                </a:solidFill>
              </a:rPr>
              <a:t> </a:t>
            </a:r>
            <a:r>
              <a:rPr lang="cs-CZ" dirty="0" err="1" smtClean="0">
                <a:solidFill>
                  <a:schemeClr val="tx1">
                    <a:lumMod val="50000"/>
                    <a:lumOff val="50000"/>
                  </a:schemeClr>
                </a:solidFill>
              </a:rPr>
              <a:t>mechanisms</a:t>
            </a:r>
            <a:endParaRPr lang="cs-CZ" dirty="0" smtClean="0">
              <a:solidFill>
                <a:schemeClr val="tx1">
                  <a:lumMod val="50000"/>
                  <a:lumOff val="50000"/>
                </a:schemeClr>
              </a:solidFill>
            </a:endParaRPr>
          </a:p>
          <a:p>
            <a:pPr marL="0" indent="0" eaLnBrk="1" fontAlgn="auto" hangingPunct="1">
              <a:spcAft>
                <a:spcPts val="0"/>
              </a:spcAft>
              <a:buFont typeface="Arial" pitchFamily="34" charset="0"/>
              <a:buNone/>
              <a:defRPr/>
            </a:pPr>
            <a:endParaRPr lang="cs-CZ" dirty="0" smtClean="0">
              <a:solidFill>
                <a:schemeClr val="tx1">
                  <a:lumMod val="50000"/>
                  <a:lumOff val="50000"/>
                </a:schemeClr>
              </a:solidFill>
            </a:endParaRPr>
          </a:p>
          <a:p>
            <a:pPr marL="0" indent="0" algn="just" eaLnBrk="1" fontAlgn="auto" hangingPunct="1">
              <a:spcAft>
                <a:spcPts val="0"/>
              </a:spcAft>
              <a:buFont typeface="Arial" pitchFamily="34" charset="0"/>
              <a:buNone/>
              <a:defRPr/>
            </a:pPr>
            <a:r>
              <a:rPr lang="cs-CZ" sz="2000" dirty="0" smtClean="0">
                <a:solidFill>
                  <a:schemeClr val="tx2">
                    <a:lumMod val="75000"/>
                  </a:schemeClr>
                </a:solidFill>
              </a:rPr>
              <a:t>*</a:t>
            </a:r>
            <a:r>
              <a:rPr lang="en-US" sz="2000" dirty="0" smtClean="0">
                <a:solidFill>
                  <a:schemeClr val="tx2">
                    <a:lumMod val="75000"/>
                  </a:schemeClr>
                </a:solidFill>
              </a:rPr>
              <a:t>’’</a:t>
            </a:r>
            <a:r>
              <a:rPr lang="cs-CZ" sz="2000" dirty="0" err="1" smtClean="0">
                <a:solidFill>
                  <a:schemeClr val="tx2">
                    <a:lumMod val="75000"/>
                  </a:schemeClr>
                </a:solidFill>
              </a:rPr>
              <a:t>refers</a:t>
            </a:r>
            <a:r>
              <a:rPr lang="cs-CZ" sz="2000" dirty="0" smtClean="0">
                <a:solidFill>
                  <a:schemeClr val="tx2">
                    <a:lumMod val="75000"/>
                  </a:schemeClr>
                </a:solidFill>
              </a:rPr>
              <a:t> to tax </a:t>
            </a:r>
            <a:r>
              <a:rPr lang="cs-CZ" sz="2000" dirty="0" err="1" smtClean="0">
                <a:solidFill>
                  <a:schemeClr val="tx2">
                    <a:lumMod val="75000"/>
                  </a:schemeClr>
                </a:solidFill>
              </a:rPr>
              <a:t>planning</a:t>
            </a:r>
            <a:r>
              <a:rPr lang="cs-CZ" sz="2000" dirty="0" smtClean="0">
                <a:solidFill>
                  <a:schemeClr val="tx2">
                    <a:lumMod val="75000"/>
                  </a:schemeClr>
                </a:solidFill>
              </a:rPr>
              <a:t> </a:t>
            </a:r>
            <a:r>
              <a:rPr lang="cs-CZ" sz="2000" dirty="0" err="1" smtClean="0">
                <a:solidFill>
                  <a:schemeClr val="tx2">
                    <a:lumMod val="75000"/>
                  </a:schemeClr>
                </a:solidFill>
              </a:rPr>
              <a:t>strategies</a:t>
            </a:r>
            <a:r>
              <a:rPr lang="cs-CZ" sz="2000" dirty="0" smtClean="0">
                <a:solidFill>
                  <a:schemeClr val="tx2">
                    <a:lumMod val="75000"/>
                  </a:schemeClr>
                </a:solidFill>
              </a:rPr>
              <a:t> </a:t>
            </a:r>
            <a:r>
              <a:rPr lang="cs-CZ" sz="2000" dirty="0" err="1" smtClean="0">
                <a:solidFill>
                  <a:schemeClr val="tx2">
                    <a:lumMod val="75000"/>
                  </a:schemeClr>
                </a:solidFill>
              </a:rPr>
              <a:t>that</a:t>
            </a:r>
            <a:r>
              <a:rPr lang="cs-CZ" sz="2000" dirty="0" smtClean="0">
                <a:solidFill>
                  <a:schemeClr val="tx2">
                    <a:lumMod val="75000"/>
                  </a:schemeClr>
                </a:solidFill>
              </a:rPr>
              <a:t> </a:t>
            </a:r>
            <a:r>
              <a:rPr lang="cs-CZ" sz="2000" dirty="0" err="1" smtClean="0">
                <a:solidFill>
                  <a:schemeClr val="tx2">
                    <a:lumMod val="75000"/>
                  </a:schemeClr>
                </a:solidFill>
              </a:rPr>
              <a:t>exploit</a:t>
            </a:r>
            <a:r>
              <a:rPr lang="cs-CZ" sz="2000" dirty="0" smtClean="0">
                <a:solidFill>
                  <a:schemeClr val="tx2">
                    <a:lumMod val="75000"/>
                  </a:schemeClr>
                </a:solidFill>
              </a:rPr>
              <a:t> </a:t>
            </a:r>
            <a:r>
              <a:rPr lang="cs-CZ" sz="2000" i="1" dirty="0" err="1" smtClean="0">
                <a:solidFill>
                  <a:schemeClr val="tx2">
                    <a:lumMod val="75000"/>
                  </a:schemeClr>
                </a:solidFill>
              </a:rPr>
              <a:t>gaps</a:t>
            </a:r>
            <a:r>
              <a:rPr lang="cs-CZ" sz="2000" dirty="0" smtClean="0">
                <a:solidFill>
                  <a:schemeClr val="tx2">
                    <a:lumMod val="75000"/>
                  </a:schemeClr>
                </a:solidFill>
              </a:rPr>
              <a:t> and </a:t>
            </a:r>
            <a:r>
              <a:rPr lang="cs-CZ" sz="2000" i="1" dirty="0" err="1" smtClean="0">
                <a:solidFill>
                  <a:schemeClr val="tx2">
                    <a:lumMod val="75000"/>
                  </a:schemeClr>
                </a:solidFill>
              </a:rPr>
              <a:t>mismatches</a:t>
            </a:r>
            <a:r>
              <a:rPr lang="cs-CZ" sz="2000" dirty="0" smtClean="0">
                <a:solidFill>
                  <a:schemeClr val="tx2">
                    <a:lumMod val="75000"/>
                  </a:schemeClr>
                </a:solidFill>
              </a:rPr>
              <a:t> in tax </a:t>
            </a:r>
            <a:r>
              <a:rPr lang="cs-CZ" sz="2000" dirty="0" err="1" smtClean="0">
                <a:solidFill>
                  <a:schemeClr val="tx2">
                    <a:lumMod val="75000"/>
                  </a:schemeClr>
                </a:solidFill>
              </a:rPr>
              <a:t>rules</a:t>
            </a:r>
            <a:r>
              <a:rPr lang="cs-CZ" sz="2000" dirty="0" smtClean="0">
                <a:solidFill>
                  <a:schemeClr val="tx2">
                    <a:lumMod val="75000"/>
                  </a:schemeClr>
                </a:solidFill>
              </a:rPr>
              <a:t> to make </a:t>
            </a:r>
            <a:r>
              <a:rPr lang="cs-CZ" sz="2000" dirty="0" err="1" smtClean="0">
                <a:solidFill>
                  <a:schemeClr val="tx2">
                    <a:lumMod val="75000"/>
                  </a:schemeClr>
                </a:solidFill>
              </a:rPr>
              <a:t>profits</a:t>
            </a:r>
            <a:r>
              <a:rPr lang="cs-CZ" sz="2000" dirty="0" smtClean="0">
                <a:solidFill>
                  <a:schemeClr val="tx2">
                    <a:lumMod val="75000"/>
                  </a:schemeClr>
                </a:solidFill>
              </a:rPr>
              <a:t> </a:t>
            </a:r>
            <a:r>
              <a:rPr lang="cs-CZ" sz="2000" i="1" dirty="0" err="1" smtClean="0">
                <a:solidFill>
                  <a:schemeClr val="tx2">
                    <a:lumMod val="75000"/>
                  </a:schemeClr>
                </a:solidFill>
              </a:rPr>
              <a:t>disappear</a:t>
            </a:r>
            <a:r>
              <a:rPr lang="cs-CZ" sz="2000" dirty="0" smtClean="0">
                <a:solidFill>
                  <a:schemeClr val="tx2">
                    <a:lumMod val="75000"/>
                  </a:schemeClr>
                </a:solidFill>
              </a:rPr>
              <a:t> </a:t>
            </a:r>
            <a:r>
              <a:rPr lang="cs-CZ" sz="2000" dirty="0" err="1" smtClean="0">
                <a:solidFill>
                  <a:schemeClr val="tx2">
                    <a:lumMod val="75000"/>
                  </a:schemeClr>
                </a:solidFill>
              </a:rPr>
              <a:t>for</a:t>
            </a:r>
            <a:r>
              <a:rPr lang="cs-CZ" sz="2000" dirty="0" smtClean="0">
                <a:solidFill>
                  <a:schemeClr val="tx2">
                    <a:lumMod val="75000"/>
                  </a:schemeClr>
                </a:solidFill>
              </a:rPr>
              <a:t> tax </a:t>
            </a:r>
            <a:r>
              <a:rPr lang="cs-CZ" sz="2000" dirty="0" err="1" smtClean="0">
                <a:solidFill>
                  <a:schemeClr val="tx2">
                    <a:lumMod val="75000"/>
                  </a:schemeClr>
                </a:solidFill>
              </a:rPr>
              <a:t>purposes</a:t>
            </a:r>
            <a:r>
              <a:rPr lang="cs-CZ" sz="2000" dirty="0" smtClean="0">
                <a:solidFill>
                  <a:schemeClr val="tx2">
                    <a:lumMod val="75000"/>
                  </a:schemeClr>
                </a:solidFill>
              </a:rPr>
              <a:t> </a:t>
            </a:r>
            <a:r>
              <a:rPr lang="cs-CZ" sz="2000" dirty="0" err="1" smtClean="0">
                <a:solidFill>
                  <a:schemeClr val="tx2">
                    <a:lumMod val="75000"/>
                  </a:schemeClr>
                </a:solidFill>
              </a:rPr>
              <a:t>or</a:t>
            </a:r>
            <a:r>
              <a:rPr lang="cs-CZ" sz="2000" dirty="0" smtClean="0">
                <a:solidFill>
                  <a:schemeClr val="tx2">
                    <a:lumMod val="75000"/>
                  </a:schemeClr>
                </a:solidFill>
              </a:rPr>
              <a:t> to </a:t>
            </a:r>
            <a:r>
              <a:rPr lang="cs-CZ" sz="2000" i="1" dirty="0" smtClean="0">
                <a:solidFill>
                  <a:schemeClr val="tx2">
                    <a:lumMod val="75000"/>
                  </a:schemeClr>
                </a:solidFill>
              </a:rPr>
              <a:t>shift</a:t>
            </a:r>
            <a:r>
              <a:rPr lang="cs-CZ" sz="2000" dirty="0" smtClean="0">
                <a:solidFill>
                  <a:schemeClr val="tx2">
                    <a:lumMod val="75000"/>
                  </a:schemeClr>
                </a:solidFill>
              </a:rPr>
              <a:t> </a:t>
            </a:r>
            <a:r>
              <a:rPr lang="cs-CZ" sz="2000" dirty="0" err="1" smtClean="0">
                <a:solidFill>
                  <a:schemeClr val="tx2">
                    <a:lumMod val="75000"/>
                  </a:schemeClr>
                </a:solidFill>
              </a:rPr>
              <a:t>profits</a:t>
            </a:r>
            <a:r>
              <a:rPr lang="cs-CZ" sz="2000" dirty="0" smtClean="0">
                <a:solidFill>
                  <a:schemeClr val="tx2">
                    <a:lumMod val="75000"/>
                  </a:schemeClr>
                </a:solidFill>
              </a:rPr>
              <a:t> to </a:t>
            </a:r>
            <a:r>
              <a:rPr lang="cs-CZ" sz="2000" dirty="0" err="1" smtClean="0">
                <a:solidFill>
                  <a:schemeClr val="tx2">
                    <a:lumMod val="75000"/>
                  </a:schemeClr>
                </a:solidFill>
              </a:rPr>
              <a:t>locations</a:t>
            </a:r>
            <a:r>
              <a:rPr lang="cs-CZ" sz="2000" dirty="0" smtClean="0">
                <a:solidFill>
                  <a:schemeClr val="tx2">
                    <a:lumMod val="75000"/>
                  </a:schemeClr>
                </a:solidFill>
              </a:rPr>
              <a:t> </a:t>
            </a:r>
            <a:r>
              <a:rPr lang="cs-CZ" sz="2000" dirty="0" err="1" smtClean="0">
                <a:solidFill>
                  <a:schemeClr val="tx2">
                    <a:lumMod val="75000"/>
                  </a:schemeClr>
                </a:solidFill>
              </a:rPr>
              <a:t>where</a:t>
            </a:r>
            <a:r>
              <a:rPr lang="cs-CZ" sz="2000" dirty="0" smtClean="0">
                <a:solidFill>
                  <a:schemeClr val="tx2">
                    <a:lumMod val="75000"/>
                  </a:schemeClr>
                </a:solidFill>
              </a:rPr>
              <a:t> </a:t>
            </a:r>
            <a:r>
              <a:rPr lang="cs-CZ" sz="2000" dirty="0" err="1" smtClean="0">
                <a:solidFill>
                  <a:schemeClr val="tx2">
                    <a:lumMod val="75000"/>
                  </a:schemeClr>
                </a:solidFill>
              </a:rPr>
              <a:t>there</a:t>
            </a:r>
            <a:r>
              <a:rPr lang="cs-CZ" sz="2000" dirty="0" smtClean="0">
                <a:solidFill>
                  <a:schemeClr val="tx2">
                    <a:lumMod val="75000"/>
                  </a:schemeClr>
                </a:solidFill>
              </a:rPr>
              <a:t> </a:t>
            </a:r>
            <a:r>
              <a:rPr lang="cs-CZ" sz="2000" dirty="0" err="1" smtClean="0">
                <a:solidFill>
                  <a:schemeClr val="tx2">
                    <a:lumMod val="75000"/>
                  </a:schemeClr>
                </a:solidFill>
              </a:rPr>
              <a:t>is</a:t>
            </a:r>
            <a:r>
              <a:rPr lang="cs-CZ" sz="2000" dirty="0" smtClean="0">
                <a:solidFill>
                  <a:schemeClr val="tx2">
                    <a:lumMod val="75000"/>
                  </a:schemeClr>
                </a:solidFill>
              </a:rPr>
              <a:t> </a:t>
            </a:r>
            <a:r>
              <a:rPr lang="cs-CZ" sz="2000" dirty="0" err="1" smtClean="0">
                <a:solidFill>
                  <a:schemeClr val="tx2">
                    <a:lumMod val="75000"/>
                  </a:schemeClr>
                </a:solidFill>
              </a:rPr>
              <a:t>little</a:t>
            </a:r>
            <a:r>
              <a:rPr lang="cs-CZ" sz="2000" dirty="0" smtClean="0">
                <a:solidFill>
                  <a:schemeClr val="tx2">
                    <a:lumMod val="75000"/>
                  </a:schemeClr>
                </a:solidFill>
              </a:rPr>
              <a:t> </a:t>
            </a:r>
            <a:r>
              <a:rPr lang="cs-CZ" sz="2000" dirty="0" err="1" smtClean="0">
                <a:solidFill>
                  <a:schemeClr val="tx2">
                    <a:lumMod val="75000"/>
                  </a:schemeClr>
                </a:solidFill>
              </a:rPr>
              <a:t>or</a:t>
            </a:r>
            <a:r>
              <a:rPr lang="cs-CZ" sz="2000" dirty="0" smtClean="0">
                <a:solidFill>
                  <a:schemeClr val="tx2">
                    <a:lumMod val="75000"/>
                  </a:schemeClr>
                </a:solidFill>
              </a:rPr>
              <a:t> no </a:t>
            </a:r>
            <a:r>
              <a:rPr lang="cs-CZ" sz="2000" dirty="0" err="1" smtClean="0">
                <a:solidFill>
                  <a:schemeClr val="tx2">
                    <a:lumMod val="75000"/>
                  </a:schemeClr>
                </a:solidFill>
              </a:rPr>
              <a:t>real</a:t>
            </a:r>
            <a:r>
              <a:rPr lang="cs-CZ" sz="2000" dirty="0" smtClean="0">
                <a:solidFill>
                  <a:schemeClr val="tx2">
                    <a:lumMod val="75000"/>
                  </a:schemeClr>
                </a:solidFill>
              </a:rPr>
              <a:t> </a:t>
            </a:r>
            <a:r>
              <a:rPr lang="cs-CZ" sz="2000" dirty="0" err="1" smtClean="0">
                <a:solidFill>
                  <a:schemeClr val="tx2">
                    <a:lumMod val="75000"/>
                  </a:schemeClr>
                </a:solidFill>
              </a:rPr>
              <a:t>activity</a:t>
            </a:r>
            <a:r>
              <a:rPr lang="cs-CZ" sz="2000" dirty="0" smtClean="0">
                <a:solidFill>
                  <a:schemeClr val="tx2">
                    <a:lumMod val="75000"/>
                  </a:schemeClr>
                </a:solidFill>
              </a:rPr>
              <a:t> but </a:t>
            </a:r>
            <a:r>
              <a:rPr lang="cs-CZ" sz="2000" dirty="0" err="1" smtClean="0">
                <a:solidFill>
                  <a:schemeClr val="tx2">
                    <a:lumMod val="75000"/>
                  </a:schemeClr>
                </a:solidFill>
              </a:rPr>
              <a:t>the</a:t>
            </a:r>
            <a:r>
              <a:rPr lang="cs-CZ" sz="2000" dirty="0" smtClean="0">
                <a:solidFill>
                  <a:schemeClr val="tx2">
                    <a:lumMod val="75000"/>
                  </a:schemeClr>
                </a:solidFill>
              </a:rPr>
              <a:t> </a:t>
            </a:r>
            <a:r>
              <a:rPr lang="cs-CZ" sz="2000" dirty="0" err="1" smtClean="0">
                <a:solidFill>
                  <a:schemeClr val="tx2">
                    <a:lumMod val="75000"/>
                  </a:schemeClr>
                </a:solidFill>
              </a:rPr>
              <a:t>taxes</a:t>
            </a:r>
            <a:r>
              <a:rPr lang="cs-CZ" sz="2000" dirty="0" smtClean="0">
                <a:solidFill>
                  <a:schemeClr val="tx2">
                    <a:lumMod val="75000"/>
                  </a:schemeClr>
                </a:solidFill>
              </a:rPr>
              <a:t> are </a:t>
            </a:r>
            <a:r>
              <a:rPr lang="cs-CZ" sz="2000" dirty="0" err="1" smtClean="0">
                <a:solidFill>
                  <a:schemeClr val="tx2">
                    <a:lumMod val="75000"/>
                  </a:schemeClr>
                </a:solidFill>
              </a:rPr>
              <a:t>low</a:t>
            </a:r>
            <a:r>
              <a:rPr lang="cs-CZ" sz="2000" dirty="0" smtClean="0">
                <a:solidFill>
                  <a:schemeClr val="tx2">
                    <a:lumMod val="75000"/>
                  </a:schemeClr>
                </a:solidFill>
              </a:rPr>
              <a:t>, </a:t>
            </a:r>
            <a:r>
              <a:rPr lang="cs-CZ" sz="2000" dirty="0" err="1" smtClean="0">
                <a:solidFill>
                  <a:schemeClr val="tx2">
                    <a:lumMod val="75000"/>
                  </a:schemeClr>
                </a:solidFill>
              </a:rPr>
              <a:t>resulting</a:t>
            </a:r>
            <a:r>
              <a:rPr lang="cs-CZ" sz="2000" dirty="0" smtClean="0">
                <a:solidFill>
                  <a:schemeClr val="tx2">
                    <a:lumMod val="75000"/>
                  </a:schemeClr>
                </a:solidFill>
              </a:rPr>
              <a:t> in </a:t>
            </a:r>
            <a:r>
              <a:rPr lang="cs-CZ" sz="2000" dirty="0" err="1" smtClean="0">
                <a:solidFill>
                  <a:schemeClr val="tx2">
                    <a:lumMod val="75000"/>
                  </a:schemeClr>
                </a:solidFill>
              </a:rPr>
              <a:t>little</a:t>
            </a:r>
            <a:r>
              <a:rPr lang="cs-CZ" sz="2000" dirty="0" smtClean="0">
                <a:solidFill>
                  <a:schemeClr val="tx2">
                    <a:lumMod val="75000"/>
                  </a:schemeClr>
                </a:solidFill>
              </a:rPr>
              <a:t> </a:t>
            </a:r>
            <a:r>
              <a:rPr lang="cs-CZ" sz="2000" dirty="0" err="1" smtClean="0">
                <a:solidFill>
                  <a:schemeClr val="tx2">
                    <a:lumMod val="75000"/>
                  </a:schemeClr>
                </a:solidFill>
              </a:rPr>
              <a:t>or</a:t>
            </a:r>
            <a:r>
              <a:rPr lang="cs-CZ" sz="2000" dirty="0" smtClean="0">
                <a:solidFill>
                  <a:schemeClr val="tx2">
                    <a:lumMod val="75000"/>
                  </a:schemeClr>
                </a:solidFill>
              </a:rPr>
              <a:t> no </a:t>
            </a:r>
            <a:r>
              <a:rPr lang="cs-CZ" sz="2000" dirty="0" err="1" smtClean="0">
                <a:solidFill>
                  <a:schemeClr val="tx2">
                    <a:lumMod val="75000"/>
                  </a:schemeClr>
                </a:solidFill>
              </a:rPr>
              <a:t>overall</a:t>
            </a:r>
            <a:r>
              <a:rPr lang="cs-CZ" sz="2000" dirty="0" smtClean="0">
                <a:solidFill>
                  <a:schemeClr val="tx2">
                    <a:lumMod val="75000"/>
                  </a:schemeClr>
                </a:solidFill>
              </a:rPr>
              <a:t> </a:t>
            </a:r>
            <a:r>
              <a:rPr lang="cs-CZ" sz="2000" dirty="0" err="1" smtClean="0">
                <a:solidFill>
                  <a:schemeClr val="tx2">
                    <a:lumMod val="75000"/>
                  </a:schemeClr>
                </a:solidFill>
              </a:rPr>
              <a:t>corporate</a:t>
            </a:r>
            <a:r>
              <a:rPr lang="cs-CZ" sz="2000" dirty="0" smtClean="0">
                <a:solidFill>
                  <a:schemeClr val="tx2">
                    <a:lumMod val="75000"/>
                  </a:schemeClr>
                </a:solidFill>
              </a:rPr>
              <a:t> tax </a:t>
            </a:r>
            <a:r>
              <a:rPr lang="cs-CZ" sz="2000" dirty="0" err="1" smtClean="0">
                <a:solidFill>
                  <a:schemeClr val="tx2">
                    <a:lumMod val="75000"/>
                  </a:schemeClr>
                </a:solidFill>
              </a:rPr>
              <a:t>being</a:t>
            </a:r>
            <a:r>
              <a:rPr lang="cs-CZ" sz="2000" dirty="0" smtClean="0">
                <a:solidFill>
                  <a:schemeClr val="tx2">
                    <a:lumMod val="75000"/>
                  </a:schemeClr>
                </a:solidFill>
              </a:rPr>
              <a:t> </a:t>
            </a:r>
            <a:r>
              <a:rPr lang="cs-CZ" sz="2000" dirty="0" err="1" smtClean="0">
                <a:solidFill>
                  <a:schemeClr val="tx2">
                    <a:lumMod val="75000"/>
                  </a:schemeClr>
                </a:solidFill>
              </a:rPr>
              <a:t>paid</a:t>
            </a:r>
            <a:r>
              <a:rPr lang="cs-CZ" sz="2000" dirty="0" smtClean="0">
                <a:solidFill>
                  <a:schemeClr val="tx2">
                    <a:lumMod val="75000"/>
                  </a:schemeClr>
                </a:solidFill>
              </a:rPr>
              <a:t>.“</a:t>
            </a:r>
            <a:endParaRPr lang="cs-CZ" sz="2000" dirty="0">
              <a:solidFill>
                <a:schemeClr val="tx2">
                  <a:lumMod val="75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28677" name="Obrázek 14"/>
          <p:cNvPicPr>
            <a:picLocks noChangeAspect="1"/>
          </p:cNvPicPr>
          <p:nvPr/>
        </p:nvPicPr>
        <p:blipFill>
          <a:blip r:embed="rId2" cstate="print"/>
          <a:srcRect/>
          <a:stretch>
            <a:fillRect/>
          </a:stretch>
        </p:blipFill>
        <p:spPr bwMode="auto">
          <a:xfrm>
            <a:off x="107950" y="115888"/>
            <a:ext cx="1374775" cy="342900"/>
          </a:xfrm>
          <a:prstGeom prst="rect">
            <a:avLst/>
          </a:prstGeom>
          <a:noFill/>
          <a:ln w="9525">
            <a:noFill/>
            <a:miter lim="800000"/>
            <a:headEnd/>
            <a:tailEnd/>
          </a:ln>
        </p:spPr>
      </p:pic>
      <p:pic>
        <p:nvPicPr>
          <p:cNvPr id="28678" name="Obrázek 15"/>
          <p:cNvPicPr>
            <a:picLocks noChangeAspect="1"/>
          </p:cNvPicPr>
          <p:nvPr/>
        </p:nvPicPr>
        <p:blipFill>
          <a:blip r:embed="rId3" cstate="print"/>
          <a:srcRect/>
          <a:stretch>
            <a:fillRect/>
          </a:stretch>
        </p:blipFill>
        <p:spPr bwMode="auto">
          <a:xfrm>
            <a:off x="6575425" y="20638"/>
            <a:ext cx="2535238" cy="63023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2DFAC2E9-800C-42E3-AD0B-6DB4F27C0921}" type="slidenum">
              <a:rPr lang="cs-CZ"/>
              <a:pPr>
                <a:defRPr/>
              </a:pPr>
              <a:t>12</a:t>
            </a:fld>
            <a:endParaRPr lang="cs-CZ"/>
          </a:p>
        </p:txBody>
      </p:sp>
      <p:sp>
        <p:nvSpPr>
          <p:cNvPr id="5" name="Nadpis 4"/>
          <p:cNvSpPr>
            <a:spLocks noGrp="1"/>
          </p:cNvSpPr>
          <p:nvPr>
            <p:ph type="title"/>
          </p:nvPr>
        </p:nvSpPr>
        <p:spPr/>
        <p:txBody>
          <a:bodyPr/>
          <a:lstStyle/>
          <a:p>
            <a:pPr eaLnBrk="1" fontAlgn="auto" hangingPunct="1">
              <a:spcAft>
                <a:spcPts val="0"/>
              </a:spcAft>
              <a:defRPr/>
            </a:pPr>
            <a:r>
              <a:rPr lang="cs-CZ" dirty="0" smtClean="0"/>
              <a:t/>
            </a:r>
            <a:br>
              <a:rPr lang="cs-CZ" dirty="0" smtClean="0"/>
            </a:br>
            <a:r>
              <a:rPr lang="cs-CZ" dirty="0"/>
              <a:t/>
            </a:r>
            <a:br>
              <a:rPr lang="cs-CZ" dirty="0"/>
            </a:br>
            <a:r>
              <a:rPr lang="cs-CZ" dirty="0" smtClean="0"/>
              <a:t/>
            </a:r>
            <a:br>
              <a:rPr lang="cs-CZ" dirty="0" smtClean="0"/>
            </a:br>
            <a:endParaRPr lang="cs-CZ" dirty="0"/>
          </a:p>
        </p:txBody>
      </p:sp>
      <p:sp>
        <p:nvSpPr>
          <p:cNvPr id="6" name="Zástupný symbol pro obsah 5"/>
          <p:cNvSpPr>
            <a:spLocks noGrp="1"/>
          </p:cNvSpPr>
          <p:nvPr>
            <p:ph idx="1"/>
          </p:nvPr>
        </p:nvSpPr>
        <p:spPr>
          <a:xfrm>
            <a:off x="468313" y="981075"/>
            <a:ext cx="8218487" cy="5145088"/>
          </a:xfrm>
        </p:spPr>
        <p:txBody>
          <a:bodyPr rtlCol="0">
            <a:normAutofit/>
          </a:bodyPr>
          <a:lstStyle/>
          <a:p>
            <a:pPr marL="0" indent="0" eaLnBrk="1" fontAlgn="auto" hangingPunct="1">
              <a:spcAft>
                <a:spcPts val="0"/>
              </a:spcAft>
              <a:buFont typeface="Arial" pitchFamily="34" charset="0"/>
              <a:buNone/>
              <a:defRPr/>
            </a:pPr>
            <a:endParaRPr lang="cs-CZ" b="1" dirty="0" smtClean="0">
              <a:solidFill>
                <a:schemeClr val="tx1">
                  <a:lumMod val="50000"/>
                  <a:lumOff val="50000"/>
                </a:schemeClr>
              </a:solidFill>
            </a:endParaRPr>
          </a:p>
          <a:p>
            <a:pPr marL="0" indent="0" eaLnBrk="1" fontAlgn="auto" hangingPunct="1">
              <a:spcAft>
                <a:spcPts val="0"/>
              </a:spcAft>
              <a:buFont typeface="Arial" pitchFamily="34" charset="0"/>
              <a:buNone/>
              <a:defRPr/>
            </a:pPr>
            <a:r>
              <a:rPr lang="cs-CZ" sz="2800" b="1" dirty="0" smtClean="0">
                <a:solidFill>
                  <a:schemeClr val="tx1">
                    <a:lumMod val="50000"/>
                    <a:lumOff val="50000"/>
                  </a:schemeClr>
                </a:solidFill>
              </a:rPr>
              <a:t>BEPS </a:t>
            </a:r>
            <a:r>
              <a:rPr lang="cs-CZ" sz="2800" b="1" dirty="0" err="1" smtClean="0">
                <a:solidFill>
                  <a:schemeClr val="tx1">
                    <a:lumMod val="50000"/>
                    <a:lumOff val="50000"/>
                  </a:schemeClr>
                </a:solidFill>
              </a:rPr>
              <a:t>goals</a:t>
            </a:r>
            <a:r>
              <a:rPr lang="cs-CZ" sz="2800" b="1" dirty="0" smtClean="0">
                <a:solidFill>
                  <a:schemeClr val="tx1">
                    <a:lumMod val="50000"/>
                    <a:lumOff val="50000"/>
                  </a:schemeClr>
                </a:solidFill>
              </a:rPr>
              <a:t>:</a:t>
            </a:r>
          </a:p>
          <a:p>
            <a:pPr marL="0" indent="0" algn="just" eaLnBrk="1" fontAlgn="auto" hangingPunct="1">
              <a:spcAft>
                <a:spcPts val="0"/>
              </a:spcAft>
              <a:buFont typeface="Arial" pitchFamily="34" charset="0"/>
              <a:buNone/>
              <a:defRPr/>
            </a:pPr>
            <a:endParaRPr lang="cs-CZ" b="1" dirty="0" smtClean="0">
              <a:solidFill>
                <a:schemeClr val="tx1">
                  <a:lumMod val="50000"/>
                  <a:lumOff val="50000"/>
                </a:schemeClr>
              </a:solidFill>
            </a:endParaRPr>
          </a:p>
          <a:p>
            <a:pPr algn="just" eaLnBrk="1" fontAlgn="auto" hangingPunct="1">
              <a:spcAft>
                <a:spcPts val="0"/>
              </a:spcAft>
              <a:buFont typeface="Arial" pitchFamily="34" charset="0"/>
              <a:buChar char="•"/>
              <a:defRPr/>
            </a:pPr>
            <a:r>
              <a:rPr lang="cs-CZ" dirty="0" err="1" smtClean="0">
                <a:solidFill>
                  <a:schemeClr val="tx1">
                    <a:lumMod val="50000"/>
                    <a:lumOff val="50000"/>
                  </a:schemeClr>
                </a:solidFill>
              </a:rPr>
              <a:t>Realignment</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taxation</a:t>
            </a:r>
            <a:r>
              <a:rPr lang="cs-CZ" dirty="0" smtClean="0">
                <a:solidFill>
                  <a:schemeClr val="tx1">
                    <a:lumMod val="50000"/>
                    <a:lumOff val="50000"/>
                  </a:schemeClr>
                </a:solidFill>
              </a:rPr>
              <a:t> </a:t>
            </a:r>
            <a:r>
              <a:rPr lang="cs-CZ" dirty="0" err="1" smtClean="0">
                <a:solidFill>
                  <a:schemeClr val="tx1">
                    <a:lumMod val="50000"/>
                    <a:lumOff val="50000"/>
                  </a:schemeClr>
                </a:solidFill>
              </a:rPr>
              <a:t>with</a:t>
            </a:r>
            <a:r>
              <a:rPr lang="cs-CZ" dirty="0" smtClean="0">
                <a:solidFill>
                  <a:schemeClr val="tx1">
                    <a:lumMod val="50000"/>
                    <a:lumOff val="50000"/>
                  </a:schemeClr>
                </a:solidFill>
              </a:rPr>
              <a:t> </a:t>
            </a:r>
          </a:p>
          <a:p>
            <a:pPr algn="just" eaLnBrk="1" fontAlgn="auto" hangingPunct="1">
              <a:spcAft>
                <a:spcPts val="0"/>
              </a:spcAft>
              <a:buFont typeface="Arial" pitchFamily="34" charset="0"/>
              <a:buChar char="•"/>
              <a:defRPr/>
            </a:pPr>
            <a:r>
              <a:rPr lang="cs-CZ" dirty="0" err="1" smtClean="0">
                <a:solidFill>
                  <a:schemeClr val="tx1">
                    <a:lumMod val="50000"/>
                    <a:lumOff val="50000"/>
                  </a:schemeClr>
                </a:solidFill>
              </a:rPr>
              <a:t>economic</a:t>
            </a:r>
            <a:r>
              <a:rPr lang="cs-CZ" dirty="0" smtClean="0">
                <a:solidFill>
                  <a:schemeClr val="tx1">
                    <a:lumMod val="50000"/>
                    <a:lumOff val="50000"/>
                  </a:schemeClr>
                </a:solidFill>
              </a:rPr>
              <a:t> </a:t>
            </a:r>
            <a:r>
              <a:rPr lang="cs-CZ" dirty="0" err="1" smtClean="0">
                <a:solidFill>
                  <a:schemeClr val="tx1">
                    <a:lumMod val="50000"/>
                    <a:lumOff val="50000"/>
                  </a:schemeClr>
                </a:solidFill>
              </a:rPr>
              <a:t>activities</a:t>
            </a:r>
            <a:endParaRPr lang="cs-CZ" dirty="0" smtClean="0">
              <a:solidFill>
                <a:schemeClr val="tx1">
                  <a:lumMod val="50000"/>
                  <a:lumOff val="50000"/>
                </a:schemeClr>
              </a:solidFill>
            </a:endParaRPr>
          </a:p>
          <a:p>
            <a:pPr algn="just" eaLnBrk="1" fontAlgn="auto" hangingPunct="1">
              <a:spcAft>
                <a:spcPts val="0"/>
              </a:spcAft>
              <a:buFont typeface="Arial" pitchFamily="34" charset="0"/>
              <a:buChar char="•"/>
              <a:defRPr/>
            </a:pPr>
            <a:r>
              <a:rPr lang="cs-CZ" dirty="0" err="1" smtClean="0">
                <a:solidFill>
                  <a:schemeClr val="tx1">
                    <a:lumMod val="50000"/>
                    <a:lumOff val="50000"/>
                  </a:schemeClr>
                </a:solidFill>
              </a:rPr>
              <a:t>value</a:t>
            </a:r>
            <a:r>
              <a:rPr lang="cs-CZ" dirty="0" smtClean="0">
                <a:solidFill>
                  <a:schemeClr val="tx1">
                    <a:lumMod val="50000"/>
                    <a:lumOff val="50000"/>
                  </a:schemeClr>
                </a:solidFill>
              </a:rPr>
              <a:t> </a:t>
            </a:r>
            <a:r>
              <a:rPr lang="cs-CZ" dirty="0" err="1" smtClean="0">
                <a:solidFill>
                  <a:schemeClr val="tx1">
                    <a:lumMod val="50000"/>
                    <a:lumOff val="50000"/>
                  </a:schemeClr>
                </a:solidFill>
              </a:rPr>
              <a:t>creation</a:t>
            </a:r>
            <a:r>
              <a:rPr lang="cs-CZ" dirty="0" smtClean="0">
                <a:solidFill>
                  <a:schemeClr val="tx1">
                    <a:lumMod val="50000"/>
                    <a:lumOff val="50000"/>
                  </a:schemeClr>
                </a:solidFill>
              </a:rPr>
              <a:t> </a:t>
            </a:r>
            <a:r>
              <a:rPr lang="cs-CZ" dirty="0" err="1" smtClean="0">
                <a:solidFill>
                  <a:schemeClr val="tx1">
                    <a:lumMod val="50000"/>
                    <a:lumOff val="50000"/>
                  </a:schemeClr>
                </a:solidFill>
              </a:rPr>
              <a:t>processes</a:t>
            </a:r>
            <a:r>
              <a:rPr lang="cs-CZ" dirty="0" smtClean="0">
                <a:solidFill>
                  <a:schemeClr val="tx1">
                    <a:lumMod val="50000"/>
                    <a:lumOff val="50000"/>
                  </a:schemeClr>
                </a:solidFill>
              </a:rPr>
              <a:t> </a:t>
            </a:r>
          </a:p>
          <a:p>
            <a:pPr marL="0" indent="0" algn="just" eaLnBrk="1" fontAlgn="auto" hangingPunct="1">
              <a:spcAft>
                <a:spcPts val="0"/>
              </a:spcAft>
              <a:buFont typeface="Arial" pitchFamily="34" charset="0"/>
              <a:buNone/>
              <a:defRPr/>
            </a:pPr>
            <a:endParaRPr lang="cs-CZ" dirty="0" smtClean="0">
              <a:solidFill>
                <a:schemeClr val="tx1">
                  <a:lumMod val="50000"/>
                  <a:lumOff val="50000"/>
                </a:schemeClr>
              </a:solidFill>
            </a:endParaRPr>
          </a:p>
          <a:p>
            <a:pPr algn="just" eaLnBrk="1" fontAlgn="auto" hangingPunct="1">
              <a:spcAft>
                <a:spcPts val="0"/>
              </a:spcAft>
              <a:buFont typeface="Arial" pitchFamily="34" charset="0"/>
              <a:buChar char="•"/>
              <a:defRPr/>
            </a:pPr>
            <a:r>
              <a:rPr lang="cs-CZ" dirty="0" err="1" smtClean="0">
                <a:solidFill>
                  <a:schemeClr val="tx1">
                    <a:lumMod val="50000"/>
                    <a:lumOff val="50000"/>
                  </a:schemeClr>
                </a:solidFill>
              </a:rPr>
              <a:t>Protection</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tax </a:t>
            </a:r>
            <a:r>
              <a:rPr lang="cs-CZ" dirty="0" err="1" smtClean="0">
                <a:solidFill>
                  <a:schemeClr val="tx1">
                    <a:lumMod val="50000"/>
                    <a:lumOff val="50000"/>
                  </a:schemeClr>
                </a:solidFill>
              </a:rPr>
              <a:t>bases</a:t>
            </a:r>
            <a:r>
              <a:rPr lang="cs-CZ" dirty="0" smtClean="0">
                <a:solidFill>
                  <a:schemeClr val="tx1">
                    <a:lumMod val="50000"/>
                    <a:lumOff val="50000"/>
                  </a:schemeClr>
                </a:solidFill>
              </a:rPr>
              <a:t> </a:t>
            </a:r>
            <a:r>
              <a:rPr lang="cs-CZ" dirty="0" err="1" smtClean="0">
                <a:solidFill>
                  <a:schemeClr val="tx1">
                    <a:lumMod val="50000"/>
                    <a:lumOff val="50000"/>
                  </a:schemeClr>
                </a:solidFill>
              </a:rPr>
              <a:t>with</a:t>
            </a:r>
            <a:r>
              <a:rPr lang="cs-CZ" dirty="0" smtClean="0">
                <a:solidFill>
                  <a:schemeClr val="tx1">
                    <a:lumMod val="50000"/>
                    <a:lumOff val="50000"/>
                  </a:schemeClr>
                </a:solidFill>
              </a:rPr>
              <a:t> </a:t>
            </a:r>
          </a:p>
          <a:p>
            <a:pPr algn="just" eaLnBrk="1" fontAlgn="auto" hangingPunct="1">
              <a:spcAft>
                <a:spcPts val="0"/>
              </a:spcAft>
              <a:buFont typeface="Arial" pitchFamily="34" charset="0"/>
              <a:buChar char="•"/>
              <a:defRPr/>
            </a:pPr>
            <a:r>
              <a:rPr lang="cs-CZ" dirty="0" smtClean="0">
                <a:solidFill>
                  <a:schemeClr val="tx1">
                    <a:lumMod val="50000"/>
                    <a:lumOff val="50000"/>
                  </a:schemeClr>
                </a:solidFill>
              </a:rPr>
              <a:t> </a:t>
            </a:r>
            <a:r>
              <a:rPr lang="cs-CZ" dirty="0" err="1" smtClean="0">
                <a:solidFill>
                  <a:schemeClr val="tx1">
                    <a:lumMod val="50000"/>
                    <a:lumOff val="50000"/>
                  </a:schemeClr>
                </a:solidFill>
              </a:rPr>
              <a:t>increased</a:t>
            </a:r>
            <a:r>
              <a:rPr lang="cs-CZ" dirty="0" smtClean="0">
                <a:solidFill>
                  <a:schemeClr val="tx1">
                    <a:lumMod val="50000"/>
                    <a:lumOff val="50000"/>
                  </a:schemeClr>
                </a:solidFill>
              </a:rPr>
              <a:t> </a:t>
            </a:r>
            <a:r>
              <a:rPr lang="cs-CZ" dirty="0" err="1" smtClean="0">
                <a:solidFill>
                  <a:schemeClr val="tx1">
                    <a:lumMod val="50000"/>
                    <a:lumOff val="50000"/>
                  </a:schemeClr>
                </a:solidFill>
              </a:rPr>
              <a:t>certainty</a:t>
            </a:r>
            <a:r>
              <a:rPr lang="cs-CZ" dirty="0" smtClean="0">
                <a:solidFill>
                  <a:schemeClr val="tx1">
                    <a:lumMod val="50000"/>
                    <a:lumOff val="50000"/>
                  </a:schemeClr>
                </a:solidFill>
              </a:rPr>
              <a:t> </a:t>
            </a:r>
          </a:p>
          <a:p>
            <a:pPr algn="just" eaLnBrk="1" fontAlgn="auto" hangingPunct="1">
              <a:spcAft>
                <a:spcPts val="0"/>
              </a:spcAft>
              <a:buFont typeface="Arial" pitchFamily="34" charset="0"/>
              <a:buChar char="•"/>
              <a:defRPr/>
            </a:pPr>
            <a:r>
              <a:rPr lang="cs-CZ" dirty="0" smtClean="0">
                <a:solidFill>
                  <a:schemeClr val="tx1">
                    <a:lumMod val="50000"/>
                    <a:lumOff val="50000"/>
                  </a:schemeClr>
                </a:solidFill>
              </a:rPr>
              <a:t> </a:t>
            </a:r>
            <a:r>
              <a:rPr lang="cs-CZ" dirty="0" err="1" smtClean="0">
                <a:solidFill>
                  <a:schemeClr val="tx1">
                    <a:lumMod val="50000"/>
                    <a:lumOff val="50000"/>
                  </a:schemeClr>
                </a:solidFill>
              </a:rPr>
              <a:t>predictability</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29701" name="Obrázek 6"/>
          <p:cNvPicPr>
            <a:picLocks noChangeAspect="1"/>
          </p:cNvPicPr>
          <p:nvPr/>
        </p:nvPicPr>
        <p:blipFill>
          <a:blip r:embed="rId2" cstate="print"/>
          <a:srcRect/>
          <a:stretch>
            <a:fillRect/>
          </a:stretch>
        </p:blipFill>
        <p:spPr bwMode="auto">
          <a:xfrm>
            <a:off x="6443663" y="188913"/>
            <a:ext cx="2535237" cy="630237"/>
          </a:xfrm>
          <a:prstGeom prst="rect">
            <a:avLst/>
          </a:prstGeom>
          <a:noFill/>
          <a:ln w="9525">
            <a:noFill/>
            <a:miter lim="800000"/>
            <a:headEnd/>
            <a:tailEnd/>
          </a:ln>
        </p:spPr>
      </p:pic>
      <p:pic>
        <p:nvPicPr>
          <p:cNvPr id="29702" name="Obrázek 7"/>
          <p:cNvPicPr>
            <a:picLocks noChangeAspect="1"/>
          </p:cNvPicPr>
          <p:nvPr/>
        </p:nvPicPr>
        <p:blipFill>
          <a:blip r:embed="rId3" cstate="print"/>
          <a:srcRect/>
          <a:stretch>
            <a:fillRect/>
          </a:stretch>
        </p:blipFill>
        <p:spPr bwMode="auto">
          <a:xfrm>
            <a:off x="250825" y="188913"/>
            <a:ext cx="1441450" cy="35718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7216107B-09FF-4A44-B516-6E6D2EB88015}" type="slidenum">
              <a:rPr lang="cs-CZ"/>
              <a:pPr>
                <a:defRPr/>
              </a:pPr>
              <a:t>13</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smtClean="0"/>
              <a:t/>
            </a:r>
            <a:br>
              <a:rPr lang="cs-CZ" dirty="0" smtClean="0"/>
            </a:br>
            <a:r>
              <a:rPr lang="cs-CZ" dirty="0"/>
              <a:t/>
            </a:r>
            <a:br>
              <a:rPr lang="cs-CZ" dirty="0"/>
            </a:br>
            <a:r>
              <a:rPr lang="cs-CZ" dirty="0" smtClean="0"/>
              <a:t/>
            </a:r>
            <a:br>
              <a:rPr lang="cs-CZ" dirty="0" smtClean="0"/>
            </a:br>
            <a:r>
              <a:rPr lang="cs-CZ" dirty="0"/>
              <a:t/>
            </a:r>
            <a:br>
              <a:rPr lang="cs-CZ" dirty="0"/>
            </a:br>
            <a:endParaRPr lang="cs-CZ" dirty="0"/>
          </a:p>
        </p:txBody>
      </p:sp>
      <p:sp>
        <p:nvSpPr>
          <p:cNvPr id="3" name="Zástupný symbol pro obsah 2"/>
          <p:cNvSpPr>
            <a:spLocks noGrp="1"/>
          </p:cNvSpPr>
          <p:nvPr>
            <p:ph idx="1"/>
          </p:nvPr>
        </p:nvSpPr>
        <p:spPr>
          <a:xfrm>
            <a:off x="468313" y="1196975"/>
            <a:ext cx="8229600" cy="4525963"/>
          </a:xfrm>
        </p:spPr>
        <p:txBody>
          <a:bodyPr rtlCol="0">
            <a:normAutofit fontScale="92500" lnSpcReduction="10000"/>
          </a:bodyPr>
          <a:lstStyle/>
          <a:p>
            <a:pPr marL="0" indent="0" eaLnBrk="1" fontAlgn="auto" hangingPunct="1">
              <a:spcAft>
                <a:spcPts val="0"/>
              </a:spcAft>
              <a:buFont typeface="Arial" pitchFamily="34" charset="0"/>
              <a:buNone/>
              <a:defRPr/>
            </a:pPr>
            <a:r>
              <a:rPr lang="cs-CZ" sz="3000" b="1" dirty="0" smtClean="0">
                <a:solidFill>
                  <a:schemeClr val="tx1">
                    <a:lumMod val="50000"/>
                    <a:lumOff val="50000"/>
                  </a:schemeClr>
                </a:solidFill>
              </a:rPr>
              <a:t>BEPS </a:t>
            </a:r>
            <a:r>
              <a:rPr lang="cs-CZ" sz="3000" b="1" dirty="0" err="1" smtClean="0">
                <a:solidFill>
                  <a:schemeClr val="tx1">
                    <a:lumMod val="50000"/>
                    <a:lumOff val="50000"/>
                  </a:schemeClr>
                </a:solidFill>
              </a:rPr>
              <a:t>numbers</a:t>
            </a:r>
            <a:r>
              <a:rPr lang="cs-CZ" sz="3000" b="1" dirty="0" smtClean="0">
                <a:solidFill>
                  <a:schemeClr val="tx1">
                    <a:lumMod val="50000"/>
                    <a:lumOff val="50000"/>
                  </a:schemeClr>
                </a:solidFill>
              </a:rPr>
              <a:t>:</a:t>
            </a:r>
          </a:p>
          <a:p>
            <a:pPr marL="0" indent="0" eaLnBrk="1" fontAlgn="auto" hangingPunct="1">
              <a:spcAft>
                <a:spcPts val="0"/>
              </a:spcAft>
              <a:buFont typeface="Arial" pitchFamily="34" charset="0"/>
              <a:buNone/>
              <a:defRPr/>
            </a:pPr>
            <a:endParaRPr lang="cs-CZ" dirty="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44 </a:t>
            </a:r>
            <a:r>
              <a:rPr lang="cs-CZ" dirty="0" err="1" smtClean="0">
                <a:solidFill>
                  <a:schemeClr val="tx1">
                    <a:lumMod val="50000"/>
                    <a:lumOff val="50000"/>
                  </a:schemeClr>
                </a:solidFill>
              </a:rPr>
              <a:t>countries</a:t>
            </a:r>
            <a:r>
              <a:rPr lang="cs-CZ" dirty="0" smtClean="0">
                <a:solidFill>
                  <a:schemeClr val="tx1">
                    <a:lumMod val="50000"/>
                    <a:lumOff val="50000"/>
                  </a:schemeClr>
                </a:solidFill>
              </a:rPr>
              <a:t> on </a:t>
            </a:r>
            <a:r>
              <a:rPr lang="cs-CZ" dirty="0" err="1" smtClean="0">
                <a:solidFill>
                  <a:schemeClr val="tx1">
                    <a:lumMod val="50000"/>
                    <a:lumOff val="50000"/>
                  </a:schemeClr>
                </a:solidFill>
              </a:rPr>
              <a:t>an</a:t>
            </a:r>
            <a:r>
              <a:rPr lang="cs-CZ" dirty="0" smtClean="0">
                <a:solidFill>
                  <a:schemeClr val="tx1">
                    <a:lumMod val="50000"/>
                    <a:lumOff val="50000"/>
                  </a:schemeClr>
                </a:solidFill>
              </a:rPr>
              <a:t> </a:t>
            </a:r>
            <a:r>
              <a:rPr lang="cs-CZ" dirty="0" err="1" smtClean="0">
                <a:solidFill>
                  <a:schemeClr val="tx1">
                    <a:lumMod val="50000"/>
                    <a:lumOff val="50000"/>
                  </a:schemeClr>
                </a:solidFill>
              </a:rPr>
              <a:t>equal</a:t>
            </a:r>
            <a:r>
              <a:rPr lang="cs-CZ" dirty="0" smtClean="0">
                <a:solidFill>
                  <a:schemeClr val="tx1">
                    <a:lumMod val="50000"/>
                    <a:lumOff val="50000"/>
                  </a:schemeClr>
                </a:solidFill>
              </a:rPr>
              <a:t> </a:t>
            </a:r>
            <a:r>
              <a:rPr lang="cs-CZ" dirty="0" err="1" smtClean="0">
                <a:solidFill>
                  <a:schemeClr val="tx1">
                    <a:lumMod val="50000"/>
                    <a:lumOff val="50000"/>
                  </a:schemeClr>
                </a:solidFill>
              </a:rPr>
              <a:t>footing</a:t>
            </a:r>
            <a:r>
              <a:rPr lang="cs-CZ" dirty="0" smtClean="0">
                <a:solidFill>
                  <a:schemeClr val="tx1">
                    <a:lumMod val="50000"/>
                    <a:lumOff val="50000"/>
                  </a:schemeClr>
                </a:solidFill>
              </a:rPr>
              <a:t> (</a:t>
            </a:r>
            <a:r>
              <a:rPr lang="cs-CZ" dirty="0" err="1" smtClean="0">
                <a:solidFill>
                  <a:schemeClr val="tx1">
                    <a:lumMod val="50000"/>
                    <a:lumOff val="50000"/>
                  </a:schemeClr>
                </a:solidFill>
              </a:rPr>
              <a:t>all</a:t>
            </a:r>
            <a:r>
              <a:rPr lang="cs-CZ" dirty="0" smtClean="0">
                <a:solidFill>
                  <a:schemeClr val="tx1">
                    <a:lumMod val="50000"/>
                    <a:lumOff val="50000"/>
                  </a:schemeClr>
                </a:solidFill>
              </a:rPr>
              <a:t> OECD </a:t>
            </a:r>
            <a:r>
              <a:rPr lang="cs-CZ" dirty="0" err="1" smtClean="0">
                <a:solidFill>
                  <a:schemeClr val="tx1">
                    <a:lumMod val="50000"/>
                    <a:lumOff val="50000"/>
                  </a:schemeClr>
                </a:solidFill>
              </a:rPr>
              <a:t>countries</a:t>
            </a:r>
            <a:r>
              <a:rPr lang="cs-CZ" dirty="0" smtClean="0">
                <a:solidFill>
                  <a:schemeClr val="tx1">
                    <a:lumMod val="50000"/>
                    <a:lumOff val="50000"/>
                  </a:schemeClr>
                </a:solidFill>
              </a:rPr>
              <a:t>, G20 and </a:t>
            </a:r>
            <a:r>
              <a:rPr lang="cs-CZ" dirty="0" err="1" smtClean="0">
                <a:solidFill>
                  <a:schemeClr val="tx1">
                    <a:lumMod val="50000"/>
                    <a:lumOff val="50000"/>
                  </a:schemeClr>
                </a:solidFill>
              </a:rPr>
              <a:t>others</a:t>
            </a:r>
            <a:r>
              <a:rPr lang="cs-CZ" dirty="0" smtClean="0">
                <a:solidFill>
                  <a:schemeClr val="tx1">
                    <a:lumMod val="50000"/>
                    <a:lumOff val="50000"/>
                  </a:schemeClr>
                </a:solidFill>
              </a:rPr>
              <a:t>)</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b="1" dirty="0" smtClean="0">
                <a:solidFill>
                  <a:schemeClr val="tx1">
                    <a:lumMod val="50000"/>
                    <a:lumOff val="50000"/>
                  </a:schemeClr>
                </a:solidFill>
              </a:rPr>
              <a:t>7 </a:t>
            </a:r>
            <a:r>
              <a:rPr lang="cs-CZ" b="1" dirty="0" err="1" smtClean="0">
                <a:solidFill>
                  <a:schemeClr val="tx1">
                    <a:lumMod val="50000"/>
                    <a:lumOff val="50000"/>
                  </a:schemeClr>
                </a:solidFill>
              </a:rPr>
              <a:t>deliverables</a:t>
            </a:r>
            <a:r>
              <a:rPr lang="cs-CZ" b="1" dirty="0" smtClean="0">
                <a:solidFill>
                  <a:schemeClr val="tx1">
                    <a:lumMod val="50000"/>
                    <a:lumOff val="50000"/>
                  </a:schemeClr>
                </a:solidFill>
              </a:rPr>
              <a:t> </a:t>
            </a:r>
            <a:r>
              <a:rPr lang="cs-CZ" dirty="0" err="1" smtClean="0">
                <a:solidFill>
                  <a:schemeClr val="tx1">
                    <a:lumMod val="50000"/>
                    <a:lumOff val="50000"/>
                  </a:schemeClr>
                </a:solidFill>
              </a:rPr>
              <a:t>issued</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3.500 </a:t>
            </a:r>
            <a:r>
              <a:rPr lang="cs-CZ" dirty="0" err="1" smtClean="0">
                <a:solidFill>
                  <a:schemeClr val="tx1">
                    <a:lumMod val="50000"/>
                    <a:lumOff val="50000"/>
                  </a:schemeClr>
                </a:solidFill>
              </a:rPr>
              <a:t>pages</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comments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5 public </a:t>
            </a:r>
            <a:r>
              <a:rPr lang="cs-CZ" dirty="0" err="1" smtClean="0">
                <a:solidFill>
                  <a:schemeClr val="tx1">
                    <a:lumMod val="50000"/>
                    <a:lumOff val="50000"/>
                  </a:schemeClr>
                </a:solidFill>
              </a:rPr>
              <a:t>consultations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3 </a:t>
            </a:r>
            <a:r>
              <a:rPr lang="cs-CZ" dirty="0" err="1" smtClean="0">
                <a:solidFill>
                  <a:schemeClr val="tx1">
                    <a:lumMod val="50000"/>
                    <a:lumOff val="50000"/>
                  </a:schemeClr>
                </a:solidFill>
              </a:rPr>
              <a:t>webcasts</a:t>
            </a:r>
            <a:r>
              <a:rPr lang="cs-CZ" dirty="0" smtClean="0">
                <a:solidFill>
                  <a:schemeClr val="tx1">
                    <a:lumMod val="50000"/>
                    <a:lumOff val="50000"/>
                  </a:schemeClr>
                </a:solidFill>
              </a:rPr>
              <a:t> </a:t>
            </a:r>
            <a:r>
              <a:rPr lang="cs-CZ" dirty="0" err="1" smtClean="0">
                <a:solidFill>
                  <a:schemeClr val="tx1">
                    <a:lumMod val="50000"/>
                    <a:lumOff val="50000"/>
                  </a:schemeClr>
                </a:solidFill>
              </a:rPr>
              <a:t>with</a:t>
            </a:r>
            <a:r>
              <a:rPr lang="cs-CZ" dirty="0" smtClean="0">
                <a:solidFill>
                  <a:schemeClr val="tx1">
                    <a:lumMod val="50000"/>
                    <a:lumOff val="50000"/>
                  </a:schemeClr>
                </a:solidFill>
              </a:rPr>
              <a:t> 10.000 </a:t>
            </a:r>
            <a:r>
              <a:rPr lang="cs-CZ" dirty="0" err="1" smtClean="0">
                <a:solidFill>
                  <a:schemeClr val="tx1">
                    <a:lumMod val="50000"/>
                    <a:lumOff val="50000"/>
                  </a:schemeClr>
                </a:solidFill>
              </a:rPr>
              <a:t>viewers</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0725" name="Obrázek 4"/>
          <p:cNvPicPr>
            <a:picLocks noChangeAspect="1"/>
          </p:cNvPicPr>
          <p:nvPr/>
        </p:nvPicPr>
        <p:blipFill>
          <a:blip r:embed="rId2" cstate="print"/>
          <a:srcRect/>
          <a:stretch>
            <a:fillRect/>
          </a:stretch>
        </p:blipFill>
        <p:spPr bwMode="auto">
          <a:xfrm>
            <a:off x="179388" y="188913"/>
            <a:ext cx="1374775" cy="341312"/>
          </a:xfrm>
          <a:prstGeom prst="rect">
            <a:avLst/>
          </a:prstGeom>
          <a:noFill/>
          <a:ln w="9525">
            <a:noFill/>
            <a:miter lim="800000"/>
            <a:headEnd/>
            <a:tailEnd/>
          </a:ln>
        </p:spPr>
      </p:pic>
      <p:pic>
        <p:nvPicPr>
          <p:cNvPr id="30726" name="Obrázek 5"/>
          <p:cNvPicPr>
            <a:picLocks noChangeAspect="1"/>
          </p:cNvPicPr>
          <p:nvPr/>
        </p:nvPicPr>
        <p:blipFill>
          <a:blip r:embed="rId3" cstate="print"/>
          <a:srcRect/>
          <a:stretch>
            <a:fillRect/>
          </a:stretch>
        </p:blipFill>
        <p:spPr bwMode="auto">
          <a:xfrm>
            <a:off x="6443663" y="188913"/>
            <a:ext cx="2535237" cy="63023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7F29E3A-C2BB-4EFE-B4BA-4344EE4FB732}" type="slidenum">
              <a:rPr lang="cs-CZ"/>
              <a:pPr>
                <a:defRPr/>
              </a:pPr>
              <a:t>14</a:t>
            </a:fld>
            <a:endParaRPr lang="cs-CZ"/>
          </a:p>
        </p:txBody>
      </p:sp>
      <p:sp>
        <p:nvSpPr>
          <p:cNvPr id="5" name="Nadpis 4"/>
          <p:cNvSpPr>
            <a:spLocks noGrp="1"/>
          </p:cNvSpPr>
          <p:nvPr>
            <p:ph type="title"/>
          </p:nvPr>
        </p:nvSpPr>
        <p:spPr/>
        <p:txBody>
          <a:bodyPr/>
          <a:lstStyle/>
          <a:p>
            <a:pPr eaLnBrk="1" fontAlgn="auto" hangingPunct="1">
              <a:spcAft>
                <a:spcPts val="0"/>
              </a:spcAft>
              <a:defRPr/>
            </a:pPr>
            <a:r>
              <a:rPr lang="cs-CZ" dirty="0" smtClean="0"/>
              <a:t>BEPS </a:t>
            </a:r>
            <a:r>
              <a:rPr lang="cs-CZ" dirty="0" err="1" smtClean="0"/>
              <a:t>deliverables</a:t>
            </a:r>
            <a:endParaRPr lang="cs-CZ" dirty="0"/>
          </a:p>
        </p:txBody>
      </p:sp>
      <p:sp>
        <p:nvSpPr>
          <p:cNvPr id="6" name="Zástupný symbol pro obsah 5"/>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cs-CZ" dirty="0" err="1" smtClean="0">
                <a:solidFill>
                  <a:schemeClr val="tx1">
                    <a:lumMod val="50000"/>
                    <a:lumOff val="50000"/>
                  </a:schemeClr>
                </a:solidFill>
              </a:rPr>
              <a:t>ensure</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dirty="0" err="1" smtClean="0">
                <a:solidFill>
                  <a:schemeClr val="tx1">
                    <a:lumMod val="50000"/>
                    <a:lumOff val="50000"/>
                  </a:schemeClr>
                </a:solidFill>
              </a:rPr>
              <a:t>coherence</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corporate</a:t>
            </a:r>
            <a:r>
              <a:rPr lang="cs-CZ" dirty="0" smtClean="0">
                <a:solidFill>
                  <a:schemeClr val="tx1">
                    <a:lumMod val="50000"/>
                    <a:lumOff val="50000"/>
                  </a:schemeClr>
                </a:solidFill>
              </a:rPr>
              <a:t> </a:t>
            </a:r>
            <a:r>
              <a:rPr lang="cs-CZ" dirty="0" err="1" smtClean="0">
                <a:solidFill>
                  <a:schemeClr val="tx1">
                    <a:lumMod val="50000"/>
                    <a:lumOff val="50000"/>
                  </a:schemeClr>
                </a:solidFill>
              </a:rPr>
              <a:t>income</a:t>
            </a:r>
            <a:r>
              <a:rPr lang="cs-CZ" dirty="0" smtClean="0">
                <a:solidFill>
                  <a:schemeClr val="tx1">
                    <a:lumMod val="50000"/>
                    <a:lumOff val="50000"/>
                  </a:schemeClr>
                </a:solidFill>
              </a:rPr>
              <a:t> </a:t>
            </a:r>
            <a:r>
              <a:rPr lang="cs-CZ" dirty="0" err="1" smtClean="0">
                <a:solidFill>
                  <a:schemeClr val="tx1">
                    <a:lumMod val="50000"/>
                    <a:lumOff val="50000"/>
                  </a:schemeClr>
                </a:solidFill>
              </a:rPr>
              <a:t>taxation</a:t>
            </a:r>
            <a:r>
              <a:rPr lang="cs-CZ" dirty="0" smtClean="0">
                <a:solidFill>
                  <a:schemeClr val="tx1">
                    <a:lumMod val="50000"/>
                    <a:lumOff val="50000"/>
                  </a:schemeClr>
                </a:solidFill>
              </a:rPr>
              <a:t> </a:t>
            </a:r>
            <a:r>
              <a:rPr lang="cs-CZ" dirty="0" err="1" smtClean="0">
                <a:solidFill>
                  <a:schemeClr val="tx1">
                    <a:lumMod val="50000"/>
                    <a:lumOff val="50000"/>
                  </a:schemeClr>
                </a:solidFill>
              </a:rPr>
              <a:t>at</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dirty="0" err="1" smtClean="0">
                <a:solidFill>
                  <a:schemeClr val="tx1">
                    <a:lumMod val="50000"/>
                    <a:lumOff val="50000"/>
                  </a:schemeClr>
                </a:solidFill>
              </a:rPr>
              <a:t>international</a:t>
            </a:r>
            <a:r>
              <a:rPr lang="cs-CZ" dirty="0" smtClean="0">
                <a:solidFill>
                  <a:schemeClr val="tx1">
                    <a:lumMod val="50000"/>
                    <a:lumOff val="50000"/>
                  </a:schemeClr>
                </a:solidFill>
              </a:rPr>
              <a:t> </a:t>
            </a:r>
            <a:r>
              <a:rPr lang="cs-CZ" dirty="0" err="1" smtClean="0">
                <a:solidFill>
                  <a:schemeClr val="tx1">
                    <a:lumMod val="50000"/>
                    <a:lumOff val="50000"/>
                  </a:schemeClr>
                </a:solidFill>
              </a:rPr>
              <a:t>level</a:t>
            </a:r>
            <a:r>
              <a:rPr lang="cs-CZ" dirty="0" smtClean="0">
                <a:solidFill>
                  <a:schemeClr val="tx1">
                    <a:lumMod val="50000"/>
                    <a:lumOff val="50000"/>
                  </a:schemeClr>
                </a:solidFill>
              </a:rPr>
              <a:t>, </a:t>
            </a:r>
            <a:r>
              <a:rPr lang="cs-CZ" dirty="0" err="1" smtClean="0">
                <a:solidFill>
                  <a:schemeClr val="tx1">
                    <a:lumMod val="50000"/>
                    <a:lumOff val="50000"/>
                  </a:schemeClr>
                </a:solidFill>
              </a:rPr>
              <a:t>through</a:t>
            </a:r>
            <a:r>
              <a:rPr lang="cs-CZ" dirty="0" smtClean="0">
                <a:solidFill>
                  <a:schemeClr val="tx1">
                    <a:lumMod val="50000"/>
                    <a:lumOff val="50000"/>
                  </a:schemeClr>
                </a:solidFill>
              </a:rPr>
              <a:t> </a:t>
            </a:r>
            <a:r>
              <a:rPr lang="cs-CZ" dirty="0" err="1" smtClean="0">
                <a:solidFill>
                  <a:schemeClr val="tx1">
                    <a:lumMod val="50000"/>
                    <a:lumOff val="50000"/>
                  </a:schemeClr>
                </a:solidFill>
              </a:rPr>
              <a:t>new</a:t>
            </a:r>
            <a:r>
              <a:rPr lang="cs-CZ" dirty="0" smtClean="0">
                <a:solidFill>
                  <a:schemeClr val="tx1">
                    <a:lumMod val="50000"/>
                    <a:lumOff val="50000"/>
                  </a:schemeClr>
                </a:solidFill>
              </a:rPr>
              <a:t> model tax and </a:t>
            </a:r>
            <a:r>
              <a:rPr lang="cs-CZ" dirty="0" err="1" smtClean="0">
                <a:solidFill>
                  <a:schemeClr val="tx1">
                    <a:lumMod val="50000"/>
                    <a:lumOff val="50000"/>
                  </a:schemeClr>
                </a:solidFill>
              </a:rPr>
              <a:t>treaty</a:t>
            </a:r>
            <a:r>
              <a:rPr lang="cs-CZ" dirty="0" smtClean="0">
                <a:solidFill>
                  <a:schemeClr val="tx1">
                    <a:lumMod val="50000"/>
                    <a:lumOff val="50000"/>
                  </a:schemeClr>
                </a:solidFill>
              </a:rPr>
              <a:t> </a:t>
            </a:r>
            <a:r>
              <a:rPr lang="cs-CZ" dirty="0" err="1" smtClean="0">
                <a:solidFill>
                  <a:schemeClr val="tx1">
                    <a:lumMod val="50000"/>
                    <a:lumOff val="50000"/>
                  </a:schemeClr>
                </a:solidFill>
              </a:rPr>
              <a:t>provisions</a:t>
            </a:r>
            <a:r>
              <a:rPr lang="cs-CZ" dirty="0" smtClean="0">
                <a:solidFill>
                  <a:schemeClr val="tx1">
                    <a:lumMod val="50000"/>
                    <a:lumOff val="50000"/>
                  </a:schemeClr>
                </a:solidFill>
              </a:rPr>
              <a:t> to </a:t>
            </a:r>
            <a:r>
              <a:rPr lang="cs-CZ" dirty="0" err="1" smtClean="0">
                <a:solidFill>
                  <a:schemeClr val="tx1">
                    <a:lumMod val="50000"/>
                    <a:lumOff val="50000"/>
                  </a:schemeClr>
                </a:solidFill>
              </a:rPr>
              <a:t>neutralise</a:t>
            </a:r>
            <a:r>
              <a:rPr lang="cs-CZ" dirty="0" smtClean="0">
                <a:solidFill>
                  <a:schemeClr val="tx1">
                    <a:lumMod val="50000"/>
                    <a:lumOff val="50000"/>
                  </a:schemeClr>
                </a:solidFill>
              </a:rPr>
              <a:t> </a:t>
            </a:r>
            <a:r>
              <a:rPr lang="cs-CZ" b="1" dirty="0" smtClean="0">
                <a:solidFill>
                  <a:schemeClr val="tx1">
                    <a:lumMod val="50000"/>
                    <a:lumOff val="50000"/>
                  </a:schemeClr>
                </a:solidFill>
              </a:rPr>
              <a:t>hybrid </a:t>
            </a:r>
            <a:r>
              <a:rPr lang="cs-CZ" b="1" dirty="0" err="1" smtClean="0">
                <a:solidFill>
                  <a:schemeClr val="tx1">
                    <a:lumMod val="50000"/>
                    <a:lumOff val="50000"/>
                  </a:schemeClr>
                </a:solidFill>
              </a:rPr>
              <a:t>mismatch</a:t>
            </a:r>
            <a:r>
              <a:rPr lang="cs-CZ" b="1" dirty="0" smtClean="0">
                <a:solidFill>
                  <a:schemeClr val="tx1">
                    <a:lumMod val="50000"/>
                    <a:lumOff val="50000"/>
                  </a:schemeClr>
                </a:solidFill>
              </a:rPr>
              <a:t> </a:t>
            </a:r>
            <a:r>
              <a:rPr lang="cs-CZ" b="1" dirty="0" err="1" smtClean="0">
                <a:solidFill>
                  <a:schemeClr val="tx1">
                    <a:lumMod val="50000"/>
                    <a:lumOff val="50000"/>
                  </a:schemeClr>
                </a:solidFill>
              </a:rPr>
              <a:t>arrangements</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2)</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realign</a:t>
            </a:r>
            <a:r>
              <a:rPr lang="cs-CZ" dirty="0" smtClean="0">
                <a:solidFill>
                  <a:schemeClr val="tx1">
                    <a:lumMod val="50000"/>
                    <a:lumOff val="50000"/>
                  </a:schemeClr>
                </a:solidFill>
              </a:rPr>
              <a:t> </a:t>
            </a:r>
            <a:r>
              <a:rPr lang="cs-CZ" dirty="0" err="1" smtClean="0">
                <a:solidFill>
                  <a:schemeClr val="tx1">
                    <a:lumMod val="50000"/>
                    <a:lumOff val="50000"/>
                  </a:schemeClr>
                </a:solidFill>
              </a:rPr>
              <a:t>taxation</a:t>
            </a:r>
            <a:r>
              <a:rPr lang="cs-CZ" dirty="0" smtClean="0">
                <a:solidFill>
                  <a:schemeClr val="tx1">
                    <a:lumMod val="50000"/>
                    <a:lumOff val="50000"/>
                  </a:schemeClr>
                </a:solidFill>
              </a:rPr>
              <a:t> and </a:t>
            </a:r>
            <a:r>
              <a:rPr lang="cs-CZ" dirty="0" err="1" smtClean="0">
                <a:solidFill>
                  <a:schemeClr val="tx1">
                    <a:lumMod val="50000"/>
                    <a:lumOff val="50000"/>
                  </a:schemeClr>
                </a:solidFill>
              </a:rPr>
              <a:t>relevant</a:t>
            </a:r>
            <a:r>
              <a:rPr lang="cs-CZ" dirty="0" smtClean="0">
                <a:solidFill>
                  <a:schemeClr val="tx1">
                    <a:lumMod val="50000"/>
                    <a:lumOff val="50000"/>
                  </a:schemeClr>
                </a:solidFill>
              </a:rPr>
              <a:t> substance to </a:t>
            </a:r>
            <a:r>
              <a:rPr lang="cs-CZ" dirty="0" err="1" smtClean="0">
                <a:solidFill>
                  <a:schemeClr val="tx1">
                    <a:lumMod val="50000"/>
                    <a:lumOff val="50000"/>
                  </a:schemeClr>
                </a:solidFill>
              </a:rPr>
              <a:t>restore</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dirty="0" err="1" smtClean="0">
                <a:solidFill>
                  <a:schemeClr val="tx1">
                    <a:lumMod val="50000"/>
                    <a:lumOff val="50000"/>
                  </a:schemeClr>
                </a:solidFill>
              </a:rPr>
              <a:t>intended</a:t>
            </a:r>
            <a:r>
              <a:rPr lang="cs-CZ" dirty="0" smtClean="0">
                <a:solidFill>
                  <a:schemeClr val="tx1">
                    <a:lumMod val="50000"/>
                    <a:lumOff val="50000"/>
                  </a:schemeClr>
                </a:solidFill>
              </a:rPr>
              <a:t> </a:t>
            </a:r>
            <a:r>
              <a:rPr lang="cs-CZ" dirty="0" err="1" smtClean="0">
                <a:solidFill>
                  <a:schemeClr val="tx1">
                    <a:lumMod val="50000"/>
                    <a:lumOff val="50000"/>
                  </a:schemeClr>
                </a:solidFill>
              </a:rPr>
              <a:t>benefits</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international</a:t>
            </a:r>
            <a:r>
              <a:rPr lang="cs-CZ" dirty="0" smtClean="0">
                <a:solidFill>
                  <a:schemeClr val="tx1">
                    <a:lumMod val="50000"/>
                    <a:lumOff val="50000"/>
                  </a:schemeClr>
                </a:solidFill>
              </a:rPr>
              <a:t> </a:t>
            </a:r>
            <a:r>
              <a:rPr lang="cs-CZ" dirty="0" err="1" smtClean="0">
                <a:solidFill>
                  <a:schemeClr val="tx1">
                    <a:lumMod val="50000"/>
                    <a:lumOff val="50000"/>
                  </a:schemeClr>
                </a:solidFill>
              </a:rPr>
              <a:t>standards</a:t>
            </a:r>
            <a:r>
              <a:rPr lang="cs-CZ" dirty="0" smtClean="0">
                <a:solidFill>
                  <a:schemeClr val="tx1">
                    <a:lumMod val="50000"/>
                    <a:lumOff val="50000"/>
                  </a:schemeClr>
                </a:solidFill>
              </a:rPr>
              <a:t> and to </a:t>
            </a:r>
            <a:r>
              <a:rPr lang="cs-CZ" b="1" dirty="0" err="1" smtClean="0">
                <a:solidFill>
                  <a:schemeClr val="tx1">
                    <a:lumMod val="50000"/>
                    <a:lumOff val="50000"/>
                  </a:schemeClr>
                </a:solidFill>
              </a:rPr>
              <a:t>prevent</a:t>
            </a:r>
            <a:r>
              <a:rPr lang="cs-CZ" b="1" dirty="0" smtClean="0">
                <a:solidFill>
                  <a:schemeClr val="tx1">
                    <a:lumMod val="50000"/>
                    <a:lumOff val="50000"/>
                  </a:schemeClr>
                </a:solidFill>
              </a:rPr>
              <a:t> </a:t>
            </a:r>
            <a:r>
              <a:rPr lang="cs-CZ" b="1" dirty="0" err="1" smtClean="0">
                <a:solidFill>
                  <a:schemeClr val="tx1">
                    <a:lumMod val="50000"/>
                    <a:lumOff val="50000"/>
                  </a:schemeClr>
                </a:solidFill>
              </a:rPr>
              <a:t>the</a:t>
            </a:r>
            <a:r>
              <a:rPr lang="cs-CZ" b="1" dirty="0" smtClean="0">
                <a:solidFill>
                  <a:schemeClr val="tx1">
                    <a:lumMod val="50000"/>
                    <a:lumOff val="50000"/>
                  </a:schemeClr>
                </a:solidFill>
              </a:rPr>
              <a:t> abuse </a:t>
            </a:r>
            <a:r>
              <a:rPr lang="cs-CZ" b="1" dirty="0" err="1" smtClean="0">
                <a:solidFill>
                  <a:schemeClr val="tx1">
                    <a:lumMod val="50000"/>
                    <a:lumOff val="50000"/>
                  </a:schemeClr>
                </a:solidFill>
              </a:rPr>
              <a:t>of</a:t>
            </a:r>
            <a:r>
              <a:rPr lang="cs-CZ" b="1" dirty="0" smtClean="0">
                <a:solidFill>
                  <a:schemeClr val="tx1">
                    <a:lumMod val="50000"/>
                    <a:lumOff val="50000"/>
                  </a:schemeClr>
                </a:solidFill>
              </a:rPr>
              <a:t> tax </a:t>
            </a:r>
            <a:r>
              <a:rPr lang="cs-CZ" b="1" dirty="0" err="1" smtClean="0">
                <a:solidFill>
                  <a:schemeClr val="tx1">
                    <a:lumMod val="50000"/>
                    <a:lumOff val="50000"/>
                  </a:schemeClr>
                </a:solidFill>
              </a:rPr>
              <a:t>treaties</a:t>
            </a:r>
            <a:r>
              <a:rPr lang="cs-CZ" b="1" dirty="0" smtClean="0">
                <a:solidFill>
                  <a:schemeClr val="tx1">
                    <a:lumMod val="50000"/>
                    <a:lumOff val="50000"/>
                  </a:schemeClr>
                </a:solidFill>
              </a:rPr>
              <a:t> </a:t>
            </a:r>
            <a:r>
              <a:rPr lang="cs-CZ" dirty="0" smtClean="0">
                <a:solidFill>
                  <a:schemeClr val="tx1">
                    <a:lumMod val="50000"/>
                    <a:lumOff val="50000"/>
                  </a:schemeClr>
                </a:solidFill>
              </a:rPr>
              <a:t>(</a:t>
            </a:r>
            <a:r>
              <a:rPr lang="cs-CZ" dirty="0" err="1" smtClean="0">
                <a:solidFill>
                  <a:schemeClr val="tx1">
                    <a:lumMod val="50000"/>
                    <a:lumOff val="50000"/>
                  </a:schemeClr>
                </a:solidFill>
              </a:rPr>
              <a:t>Action</a:t>
            </a:r>
            <a:r>
              <a:rPr lang="cs-CZ" dirty="0" smtClean="0">
                <a:solidFill>
                  <a:schemeClr val="tx1">
                    <a:lumMod val="50000"/>
                    <a:lumOff val="50000"/>
                  </a:schemeClr>
                </a:solidFill>
              </a:rPr>
              <a:t> 6)</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assure</a:t>
            </a:r>
            <a:r>
              <a:rPr lang="cs-CZ" dirty="0" smtClean="0">
                <a:solidFill>
                  <a:schemeClr val="tx1">
                    <a:lumMod val="50000"/>
                    <a:lumOff val="50000"/>
                  </a:schemeClr>
                </a:solidFill>
              </a:rPr>
              <a:t> </a:t>
            </a:r>
            <a:r>
              <a:rPr lang="cs-CZ" dirty="0" err="1" smtClean="0">
                <a:solidFill>
                  <a:schemeClr val="tx1">
                    <a:lumMod val="50000"/>
                    <a:lumOff val="50000"/>
                  </a:schemeClr>
                </a:solidFill>
              </a:rPr>
              <a:t>that</a:t>
            </a:r>
            <a:r>
              <a:rPr lang="cs-CZ" dirty="0" smtClean="0">
                <a:solidFill>
                  <a:schemeClr val="tx1">
                    <a:lumMod val="50000"/>
                    <a:lumOff val="50000"/>
                  </a:schemeClr>
                </a:solidFill>
              </a:rPr>
              <a:t> transfer </a:t>
            </a:r>
            <a:r>
              <a:rPr lang="cs-CZ" dirty="0" err="1" smtClean="0">
                <a:solidFill>
                  <a:schemeClr val="tx1">
                    <a:lumMod val="50000"/>
                    <a:lumOff val="50000"/>
                  </a:schemeClr>
                </a:solidFill>
              </a:rPr>
              <a:t>pricing</a:t>
            </a:r>
            <a:r>
              <a:rPr lang="cs-CZ" dirty="0" smtClean="0">
                <a:solidFill>
                  <a:schemeClr val="tx1">
                    <a:lumMod val="50000"/>
                    <a:lumOff val="50000"/>
                  </a:schemeClr>
                </a:solidFill>
              </a:rPr>
              <a:t> </a:t>
            </a:r>
            <a:r>
              <a:rPr lang="cs-CZ" dirty="0" err="1" smtClean="0">
                <a:solidFill>
                  <a:schemeClr val="tx1">
                    <a:lumMod val="50000"/>
                    <a:lumOff val="50000"/>
                  </a:schemeClr>
                </a:solidFill>
              </a:rPr>
              <a:t>outcomes</a:t>
            </a:r>
            <a:r>
              <a:rPr lang="cs-CZ" dirty="0" smtClean="0">
                <a:solidFill>
                  <a:schemeClr val="tx1">
                    <a:lumMod val="50000"/>
                    <a:lumOff val="50000"/>
                  </a:schemeClr>
                </a:solidFill>
              </a:rPr>
              <a:t> are in line </a:t>
            </a:r>
            <a:r>
              <a:rPr lang="cs-CZ" dirty="0" err="1" smtClean="0">
                <a:solidFill>
                  <a:schemeClr val="tx1">
                    <a:lumMod val="50000"/>
                    <a:lumOff val="50000"/>
                  </a:schemeClr>
                </a:solidFill>
              </a:rPr>
              <a:t>with</a:t>
            </a:r>
            <a:r>
              <a:rPr lang="cs-CZ" dirty="0" smtClean="0">
                <a:solidFill>
                  <a:schemeClr val="tx1">
                    <a:lumMod val="50000"/>
                    <a:lumOff val="50000"/>
                  </a:schemeClr>
                </a:solidFill>
              </a:rPr>
              <a:t> </a:t>
            </a:r>
            <a:r>
              <a:rPr lang="cs-CZ" dirty="0" err="1" smtClean="0">
                <a:solidFill>
                  <a:schemeClr val="tx1">
                    <a:lumMod val="50000"/>
                    <a:lumOff val="50000"/>
                  </a:schemeClr>
                </a:solidFill>
              </a:rPr>
              <a:t>value</a:t>
            </a:r>
            <a:r>
              <a:rPr lang="cs-CZ" dirty="0" smtClean="0">
                <a:solidFill>
                  <a:schemeClr val="tx1">
                    <a:lumMod val="50000"/>
                    <a:lumOff val="50000"/>
                  </a:schemeClr>
                </a:solidFill>
              </a:rPr>
              <a:t> </a:t>
            </a:r>
            <a:r>
              <a:rPr lang="cs-CZ" dirty="0" err="1" smtClean="0">
                <a:solidFill>
                  <a:schemeClr val="tx1">
                    <a:lumMod val="50000"/>
                    <a:lumOff val="50000"/>
                  </a:schemeClr>
                </a:solidFill>
              </a:rPr>
              <a:t>creation</a:t>
            </a:r>
            <a:r>
              <a:rPr lang="cs-CZ" dirty="0" smtClean="0">
                <a:solidFill>
                  <a:schemeClr val="tx1">
                    <a:lumMod val="50000"/>
                    <a:lumOff val="50000"/>
                  </a:schemeClr>
                </a:solidFill>
              </a:rPr>
              <a:t>, </a:t>
            </a:r>
            <a:r>
              <a:rPr lang="cs-CZ" dirty="0" err="1" smtClean="0">
                <a:solidFill>
                  <a:schemeClr val="tx1">
                    <a:lumMod val="50000"/>
                    <a:lumOff val="50000"/>
                  </a:schemeClr>
                </a:solidFill>
              </a:rPr>
              <a:t>through</a:t>
            </a:r>
            <a:r>
              <a:rPr lang="cs-CZ" dirty="0" smtClean="0">
                <a:solidFill>
                  <a:schemeClr val="tx1">
                    <a:lumMod val="50000"/>
                    <a:lumOff val="50000"/>
                  </a:schemeClr>
                </a:solidFill>
              </a:rPr>
              <a:t> </a:t>
            </a:r>
            <a:r>
              <a:rPr lang="cs-CZ" dirty="0" err="1" smtClean="0">
                <a:solidFill>
                  <a:schemeClr val="tx1">
                    <a:lumMod val="50000"/>
                    <a:lumOff val="50000"/>
                  </a:schemeClr>
                </a:solidFill>
              </a:rPr>
              <a:t>actions</a:t>
            </a:r>
            <a:r>
              <a:rPr lang="cs-CZ" dirty="0" smtClean="0">
                <a:solidFill>
                  <a:schemeClr val="tx1">
                    <a:lumMod val="50000"/>
                    <a:lumOff val="50000"/>
                  </a:schemeClr>
                </a:solidFill>
              </a:rPr>
              <a:t> to </a:t>
            </a:r>
            <a:r>
              <a:rPr lang="cs-CZ" dirty="0" err="1" smtClean="0">
                <a:solidFill>
                  <a:schemeClr val="tx1">
                    <a:lumMod val="50000"/>
                    <a:lumOff val="50000"/>
                  </a:schemeClr>
                </a:solidFill>
              </a:rPr>
              <a:t>address</a:t>
            </a:r>
            <a:r>
              <a:rPr lang="cs-CZ" dirty="0" smtClean="0">
                <a:solidFill>
                  <a:schemeClr val="tx1">
                    <a:lumMod val="50000"/>
                    <a:lumOff val="50000"/>
                  </a:schemeClr>
                </a:solidFill>
              </a:rPr>
              <a:t> </a:t>
            </a:r>
            <a:r>
              <a:rPr lang="cs-CZ" b="1" dirty="0" smtClean="0">
                <a:solidFill>
                  <a:schemeClr val="tx1">
                    <a:lumMod val="50000"/>
                    <a:lumOff val="50000"/>
                  </a:schemeClr>
                </a:solidFill>
              </a:rPr>
              <a:t>transfer </a:t>
            </a:r>
            <a:r>
              <a:rPr lang="cs-CZ" b="1" dirty="0" err="1" smtClean="0">
                <a:solidFill>
                  <a:schemeClr val="tx1">
                    <a:lumMod val="50000"/>
                    <a:lumOff val="50000"/>
                  </a:schemeClr>
                </a:solidFill>
              </a:rPr>
              <a:t>pricing</a:t>
            </a:r>
            <a:r>
              <a:rPr lang="cs-CZ" b="1" dirty="0" smtClean="0">
                <a:solidFill>
                  <a:schemeClr val="tx1">
                    <a:lumMod val="50000"/>
                    <a:lumOff val="50000"/>
                  </a:schemeClr>
                </a:solidFill>
              </a:rPr>
              <a:t> </a:t>
            </a:r>
            <a:r>
              <a:rPr lang="cs-CZ" b="1" dirty="0" err="1" smtClean="0">
                <a:solidFill>
                  <a:schemeClr val="tx1">
                    <a:lumMod val="50000"/>
                    <a:lumOff val="50000"/>
                  </a:schemeClr>
                </a:solidFill>
              </a:rPr>
              <a:t>issues</a:t>
            </a:r>
            <a:r>
              <a:rPr lang="cs-CZ" b="1" dirty="0" smtClean="0">
                <a:solidFill>
                  <a:schemeClr val="tx1">
                    <a:lumMod val="50000"/>
                    <a:lumOff val="50000"/>
                  </a:schemeClr>
                </a:solidFill>
              </a:rPr>
              <a:t> in </a:t>
            </a:r>
            <a:r>
              <a:rPr lang="cs-CZ" b="1" dirty="0" err="1" smtClean="0">
                <a:solidFill>
                  <a:schemeClr val="tx1">
                    <a:lumMod val="50000"/>
                    <a:lumOff val="50000"/>
                  </a:schemeClr>
                </a:solidFill>
              </a:rPr>
              <a:t>the</a:t>
            </a:r>
            <a:r>
              <a:rPr lang="cs-CZ" b="1" dirty="0" smtClean="0">
                <a:solidFill>
                  <a:schemeClr val="tx1">
                    <a:lumMod val="50000"/>
                    <a:lumOff val="50000"/>
                  </a:schemeClr>
                </a:solidFill>
              </a:rPr>
              <a:t> </a:t>
            </a:r>
            <a:r>
              <a:rPr lang="cs-CZ" b="1" dirty="0" err="1" smtClean="0">
                <a:solidFill>
                  <a:schemeClr val="tx1">
                    <a:lumMod val="50000"/>
                    <a:lumOff val="50000"/>
                  </a:schemeClr>
                </a:solidFill>
              </a:rPr>
              <a:t>key</a:t>
            </a:r>
            <a:r>
              <a:rPr lang="cs-CZ" b="1" dirty="0" smtClean="0">
                <a:solidFill>
                  <a:schemeClr val="tx1">
                    <a:lumMod val="50000"/>
                    <a:lumOff val="50000"/>
                  </a:schemeClr>
                </a:solidFill>
              </a:rPr>
              <a:t> area </a:t>
            </a:r>
            <a:r>
              <a:rPr lang="cs-CZ" b="1" dirty="0" err="1" smtClean="0">
                <a:solidFill>
                  <a:schemeClr val="tx1">
                    <a:lumMod val="50000"/>
                    <a:lumOff val="50000"/>
                  </a:schemeClr>
                </a:solidFill>
              </a:rPr>
              <a:t>of</a:t>
            </a:r>
            <a:r>
              <a:rPr lang="cs-CZ" b="1" dirty="0" smtClean="0">
                <a:solidFill>
                  <a:schemeClr val="tx1">
                    <a:lumMod val="50000"/>
                    <a:lumOff val="50000"/>
                  </a:schemeClr>
                </a:solidFill>
              </a:rPr>
              <a:t> </a:t>
            </a:r>
            <a:r>
              <a:rPr lang="cs-CZ" b="1" dirty="0" err="1" smtClean="0">
                <a:solidFill>
                  <a:schemeClr val="tx1">
                    <a:lumMod val="50000"/>
                    <a:lumOff val="50000"/>
                  </a:schemeClr>
                </a:solidFill>
              </a:rPr>
              <a:t>intangibles</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8)</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1749" name="Obrázek 6"/>
          <p:cNvPicPr>
            <a:picLocks noChangeAspect="1"/>
          </p:cNvPicPr>
          <p:nvPr/>
        </p:nvPicPr>
        <p:blipFill>
          <a:blip r:embed="rId2" cstate="print"/>
          <a:srcRect/>
          <a:stretch>
            <a:fillRect/>
          </a:stretch>
        </p:blipFill>
        <p:spPr bwMode="auto">
          <a:xfrm>
            <a:off x="6567488" y="115888"/>
            <a:ext cx="2535237" cy="631825"/>
          </a:xfrm>
          <a:prstGeom prst="rect">
            <a:avLst/>
          </a:prstGeom>
          <a:noFill/>
          <a:ln w="9525">
            <a:noFill/>
            <a:miter lim="800000"/>
            <a:headEnd/>
            <a:tailEnd/>
          </a:ln>
        </p:spPr>
      </p:pic>
      <p:pic>
        <p:nvPicPr>
          <p:cNvPr id="31750" name="Obrázek 7"/>
          <p:cNvPicPr>
            <a:picLocks noChangeAspect="1"/>
          </p:cNvPicPr>
          <p:nvPr/>
        </p:nvPicPr>
        <p:blipFill>
          <a:blip r:embed="rId3" cstate="print"/>
          <a:srcRect/>
          <a:stretch>
            <a:fillRect/>
          </a:stretch>
        </p:blipFill>
        <p:spPr bwMode="auto">
          <a:xfrm>
            <a:off x="179388" y="127000"/>
            <a:ext cx="1368425" cy="3397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EF7E24B-73F7-46D8-8DBD-1F8D564FB04D}" type="slidenum">
              <a:rPr lang="cs-CZ"/>
              <a:pPr>
                <a:defRPr/>
              </a:pPr>
              <a:t>15</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a:xfrm>
            <a:off x="457200" y="908050"/>
            <a:ext cx="8229600" cy="5218113"/>
          </a:xfrm>
        </p:spPr>
        <p:txBody>
          <a:bodyPr rtlCol="0">
            <a:normAutofit fontScale="92500"/>
          </a:bodyPr>
          <a:lstStyle/>
          <a:p>
            <a:pPr eaLnBrk="1" fontAlgn="auto" hangingPunct="1">
              <a:spcAft>
                <a:spcPts val="0"/>
              </a:spcAft>
              <a:buFont typeface="Arial" pitchFamily="34" charset="0"/>
              <a:buChar char="•"/>
              <a:defRPr/>
            </a:pPr>
            <a:r>
              <a:rPr lang="cs-CZ" dirty="0" err="1" smtClean="0">
                <a:solidFill>
                  <a:schemeClr val="tx1">
                    <a:lumMod val="50000"/>
                    <a:lumOff val="50000"/>
                  </a:schemeClr>
                </a:solidFill>
              </a:rPr>
              <a:t>improve</a:t>
            </a:r>
            <a:r>
              <a:rPr lang="cs-CZ" dirty="0" smtClean="0">
                <a:solidFill>
                  <a:schemeClr val="tx1">
                    <a:lumMod val="50000"/>
                    <a:lumOff val="50000"/>
                  </a:schemeClr>
                </a:solidFill>
              </a:rPr>
              <a:t> </a:t>
            </a:r>
            <a:r>
              <a:rPr lang="cs-CZ" dirty="0" err="1" smtClean="0">
                <a:solidFill>
                  <a:schemeClr val="tx1">
                    <a:lumMod val="50000"/>
                    <a:lumOff val="50000"/>
                  </a:schemeClr>
                </a:solidFill>
              </a:rPr>
              <a:t>transparency</a:t>
            </a:r>
            <a:r>
              <a:rPr lang="cs-CZ" dirty="0" smtClean="0">
                <a:solidFill>
                  <a:schemeClr val="tx1">
                    <a:lumMod val="50000"/>
                    <a:lumOff val="50000"/>
                  </a:schemeClr>
                </a:solidFill>
              </a:rPr>
              <a:t> </a:t>
            </a:r>
            <a:r>
              <a:rPr lang="cs-CZ" dirty="0" err="1" smtClean="0">
                <a:solidFill>
                  <a:schemeClr val="tx1">
                    <a:lumMod val="50000"/>
                    <a:lumOff val="50000"/>
                  </a:schemeClr>
                </a:solidFill>
              </a:rPr>
              <a:t>for</a:t>
            </a:r>
            <a:r>
              <a:rPr lang="cs-CZ" dirty="0" smtClean="0">
                <a:solidFill>
                  <a:schemeClr val="tx1">
                    <a:lumMod val="50000"/>
                    <a:lumOff val="50000"/>
                  </a:schemeClr>
                </a:solidFill>
              </a:rPr>
              <a:t> tax </a:t>
            </a:r>
            <a:r>
              <a:rPr lang="cs-CZ" dirty="0" err="1" smtClean="0">
                <a:solidFill>
                  <a:schemeClr val="tx1">
                    <a:lumMod val="50000"/>
                    <a:lumOff val="50000"/>
                  </a:schemeClr>
                </a:solidFill>
              </a:rPr>
              <a:t>administrations</a:t>
            </a:r>
            <a:r>
              <a:rPr lang="cs-CZ" dirty="0" smtClean="0">
                <a:solidFill>
                  <a:schemeClr val="tx1">
                    <a:lumMod val="50000"/>
                    <a:lumOff val="50000"/>
                  </a:schemeClr>
                </a:solidFill>
              </a:rPr>
              <a:t> and </a:t>
            </a:r>
            <a:r>
              <a:rPr lang="cs-CZ" dirty="0" err="1" smtClean="0">
                <a:solidFill>
                  <a:schemeClr val="tx1">
                    <a:lumMod val="50000"/>
                    <a:lumOff val="50000"/>
                  </a:schemeClr>
                </a:solidFill>
              </a:rPr>
              <a:t>increase</a:t>
            </a:r>
            <a:r>
              <a:rPr lang="cs-CZ" dirty="0" smtClean="0">
                <a:solidFill>
                  <a:schemeClr val="tx1">
                    <a:lumMod val="50000"/>
                    <a:lumOff val="50000"/>
                  </a:schemeClr>
                </a:solidFill>
              </a:rPr>
              <a:t> </a:t>
            </a:r>
            <a:r>
              <a:rPr lang="cs-CZ" dirty="0" err="1" smtClean="0">
                <a:solidFill>
                  <a:schemeClr val="tx1">
                    <a:lumMod val="50000"/>
                    <a:lumOff val="50000"/>
                  </a:schemeClr>
                </a:solidFill>
              </a:rPr>
              <a:t>certainty</a:t>
            </a:r>
            <a:r>
              <a:rPr lang="cs-CZ" dirty="0" smtClean="0">
                <a:solidFill>
                  <a:schemeClr val="tx1">
                    <a:lumMod val="50000"/>
                    <a:lumOff val="50000"/>
                  </a:schemeClr>
                </a:solidFill>
              </a:rPr>
              <a:t> and </a:t>
            </a:r>
            <a:r>
              <a:rPr lang="cs-CZ" dirty="0" err="1" smtClean="0">
                <a:solidFill>
                  <a:schemeClr val="tx1">
                    <a:lumMod val="50000"/>
                    <a:lumOff val="50000"/>
                  </a:schemeClr>
                </a:solidFill>
              </a:rPr>
              <a:t>predictability</a:t>
            </a:r>
            <a:r>
              <a:rPr lang="cs-CZ" dirty="0" smtClean="0">
                <a:solidFill>
                  <a:schemeClr val="tx1">
                    <a:lumMod val="50000"/>
                    <a:lumOff val="50000"/>
                  </a:schemeClr>
                </a:solidFill>
              </a:rPr>
              <a:t> </a:t>
            </a:r>
            <a:r>
              <a:rPr lang="cs-CZ" dirty="0" err="1" smtClean="0">
                <a:solidFill>
                  <a:schemeClr val="tx1">
                    <a:lumMod val="50000"/>
                    <a:lumOff val="50000"/>
                  </a:schemeClr>
                </a:solidFill>
              </a:rPr>
              <a:t>for</a:t>
            </a:r>
            <a:r>
              <a:rPr lang="cs-CZ" dirty="0" smtClean="0">
                <a:solidFill>
                  <a:schemeClr val="tx1">
                    <a:lumMod val="50000"/>
                    <a:lumOff val="50000"/>
                  </a:schemeClr>
                </a:solidFill>
              </a:rPr>
              <a:t> </a:t>
            </a:r>
            <a:r>
              <a:rPr lang="cs-CZ" dirty="0" err="1" smtClean="0">
                <a:solidFill>
                  <a:schemeClr val="tx1">
                    <a:lumMod val="50000"/>
                    <a:lumOff val="50000"/>
                  </a:schemeClr>
                </a:solidFill>
              </a:rPr>
              <a:t>taxpayers</a:t>
            </a:r>
            <a:r>
              <a:rPr lang="cs-CZ" dirty="0" smtClean="0">
                <a:solidFill>
                  <a:schemeClr val="tx1">
                    <a:lumMod val="50000"/>
                    <a:lumOff val="50000"/>
                  </a:schemeClr>
                </a:solidFill>
              </a:rPr>
              <a:t> </a:t>
            </a:r>
            <a:r>
              <a:rPr lang="cs-CZ" dirty="0" err="1" smtClean="0">
                <a:solidFill>
                  <a:schemeClr val="tx1">
                    <a:lumMod val="50000"/>
                    <a:lumOff val="50000"/>
                  </a:schemeClr>
                </a:solidFill>
              </a:rPr>
              <a:t>through</a:t>
            </a:r>
            <a:r>
              <a:rPr lang="cs-CZ" dirty="0" smtClean="0">
                <a:solidFill>
                  <a:schemeClr val="tx1">
                    <a:lumMod val="50000"/>
                    <a:lumOff val="50000"/>
                  </a:schemeClr>
                </a:solidFill>
              </a:rPr>
              <a:t> </a:t>
            </a:r>
            <a:r>
              <a:rPr lang="cs-CZ" dirty="0" err="1" smtClean="0">
                <a:solidFill>
                  <a:schemeClr val="tx1">
                    <a:lumMod val="50000"/>
                    <a:lumOff val="50000"/>
                  </a:schemeClr>
                </a:solidFill>
              </a:rPr>
              <a:t>improved</a:t>
            </a:r>
            <a:r>
              <a:rPr lang="cs-CZ" dirty="0" smtClean="0">
                <a:solidFill>
                  <a:schemeClr val="tx1">
                    <a:lumMod val="50000"/>
                    <a:lumOff val="50000"/>
                  </a:schemeClr>
                </a:solidFill>
              </a:rPr>
              <a:t> </a:t>
            </a:r>
            <a:r>
              <a:rPr lang="cs-CZ" b="1" dirty="0" smtClean="0">
                <a:solidFill>
                  <a:schemeClr val="tx1">
                    <a:lumMod val="50000"/>
                    <a:lumOff val="50000"/>
                  </a:schemeClr>
                </a:solidFill>
              </a:rPr>
              <a:t>transfer </a:t>
            </a:r>
            <a:r>
              <a:rPr lang="cs-CZ" b="1" dirty="0" err="1" smtClean="0">
                <a:solidFill>
                  <a:schemeClr val="tx1">
                    <a:lumMod val="50000"/>
                    <a:lumOff val="50000"/>
                  </a:schemeClr>
                </a:solidFill>
              </a:rPr>
              <a:t>pricing</a:t>
            </a:r>
            <a:r>
              <a:rPr lang="cs-CZ" b="1" dirty="0" smtClean="0">
                <a:solidFill>
                  <a:schemeClr val="tx1">
                    <a:lumMod val="50000"/>
                    <a:lumOff val="50000"/>
                  </a:schemeClr>
                </a:solidFill>
              </a:rPr>
              <a:t> </a:t>
            </a:r>
            <a:r>
              <a:rPr lang="cs-CZ" b="1" dirty="0" err="1" smtClean="0">
                <a:solidFill>
                  <a:schemeClr val="tx1">
                    <a:lumMod val="50000"/>
                    <a:lumOff val="50000"/>
                  </a:schemeClr>
                </a:solidFill>
              </a:rPr>
              <a:t>documentation</a:t>
            </a:r>
            <a:r>
              <a:rPr lang="cs-CZ" b="1" dirty="0" smtClean="0">
                <a:solidFill>
                  <a:schemeClr val="tx1">
                    <a:lumMod val="50000"/>
                    <a:lumOff val="50000"/>
                  </a:schemeClr>
                </a:solidFill>
              </a:rPr>
              <a:t> and a </a:t>
            </a:r>
            <a:r>
              <a:rPr lang="cs-CZ" b="1" dirty="0" err="1" smtClean="0">
                <a:solidFill>
                  <a:schemeClr val="tx1">
                    <a:lumMod val="50000"/>
                    <a:lumOff val="50000"/>
                  </a:schemeClr>
                </a:solidFill>
              </a:rPr>
              <a:t>template</a:t>
            </a:r>
            <a:r>
              <a:rPr lang="cs-CZ" b="1" dirty="0" smtClean="0">
                <a:solidFill>
                  <a:schemeClr val="tx1">
                    <a:lumMod val="50000"/>
                    <a:lumOff val="50000"/>
                  </a:schemeClr>
                </a:solidFill>
              </a:rPr>
              <a:t> </a:t>
            </a:r>
            <a:r>
              <a:rPr lang="cs-CZ" b="1" dirty="0" err="1" smtClean="0">
                <a:solidFill>
                  <a:schemeClr val="tx1">
                    <a:lumMod val="50000"/>
                    <a:lumOff val="50000"/>
                  </a:schemeClr>
                </a:solidFill>
              </a:rPr>
              <a:t>for</a:t>
            </a:r>
            <a:r>
              <a:rPr lang="cs-CZ" b="1" dirty="0" smtClean="0">
                <a:solidFill>
                  <a:schemeClr val="tx1">
                    <a:lumMod val="50000"/>
                    <a:lumOff val="50000"/>
                  </a:schemeClr>
                </a:solidFill>
              </a:rPr>
              <a:t> country-by-country reporting</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13)</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address</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b="1" dirty="0" err="1" smtClean="0">
                <a:solidFill>
                  <a:schemeClr val="tx1">
                    <a:lumMod val="50000"/>
                    <a:lumOff val="50000"/>
                  </a:schemeClr>
                </a:solidFill>
              </a:rPr>
              <a:t>challenges</a:t>
            </a:r>
            <a:r>
              <a:rPr lang="cs-CZ" b="1" dirty="0" smtClean="0">
                <a:solidFill>
                  <a:schemeClr val="tx1">
                    <a:lumMod val="50000"/>
                    <a:lumOff val="50000"/>
                  </a:schemeClr>
                </a:solidFill>
              </a:rPr>
              <a:t> </a:t>
            </a:r>
            <a:r>
              <a:rPr lang="cs-CZ" b="1" dirty="0" err="1" smtClean="0">
                <a:solidFill>
                  <a:schemeClr val="tx1">
                    <a:lumMod val="50000"/>
                    <a:lumOff val="50000"/>
                  </a:schemeClr>
                </a:solidFill>
              </a:rPr>
              <a:t>of</a:t>
            </a:r>
            <a:r>
              <a:rPr lang="cs-CZ" b="1" dirty="0" smtClean="0">
                <a:solidFill>
                  <a:schemeClr val="tx1">
                    <a:lumMod val="50000"/>
                    <a:lumOff val="50000"/>
                  </a:schemeClr>
                </a:solidFill>
              </a:rPr>
              <a:t> </a:t>
            </a:r>
            <a:r>
              <a:rPr lang="cs-CZ" b="1" dirty="0" err="1" smtClean="0">
                <a:solidFill>
                  <a:schemeClr val="tx1">
                    <a:lumMod val="50000"/>
                    <a:lumOff val="50000"/>
                  </a:schemeClr>
                </a:solidFill>
              </a:rPr>
              <a:t>the</a:t>
            </a:r>
            <a:r>
              <a:rPr lang="cs-CZ" b="1" dirty="0" smtClean="0">
                <a:solidFill>
                  <a:schemeClr val="tx1">
                    <a:lumMod val="50000"/>
                    <a:lumOff val="50000"/>
                  </a:schemeClr>
                </a:solidFill>
              </a:rPr>
              <a:t> </a:t>
            </a:r>
            <a:r>
              <a:rPr lang="cs-CZ" b="1" dirty="0" err="1" smtClean="0">
                <a:solidFill>
                  <a:schemeClr val="tx1">
                    <a:lumMod val="50000"/>
                    <a:lumOff val="50000"/>
                  </a:schemeClr>
                </a:solidFill>
              </a:rPr>
              <a:t>digital</a:t>
            </a:r>
            <a:r>
              <a:rPr lang="cs-CZ" b="1" dirty="0" smtClean="0">
                <a:solidFill>
                  <a:schemeClr val="tx1">
                    <a:lumMod val="50000"/>
                    <a:lumOff val="50000"/>
                  </a:schemeClr>
                </a:solidFill>
              </a:rPr>
              <a:t> </a:t>
            </a:r>
            <a:r>
              <a:rPr lang="cs-CZ" b="1" dirty="0" err="1" smtClean="0">
                <a:solidFill>
                  <a:schemeClr val="tx1">
                    <a:lumMod val="50000"/>
                    <a:lumOff val="50000"/>
                  </a:schemeClr>
                </a:solidFill>
              </a:rPr>
              <a:t>economy</a:t>
            </a:r>
            <a:r>
              <a:rPr lang="cs-CZ" b="1" dirty="0" smtClean="0">
                <a:solidFill>
                  <a:schemeClr val="tx1">
                    <a:lumMod val="50000"/>
                    <a:lumOff val="50000"/>
                  </a:schemeClr>
                </a:solidFill>
              </a:rPr>
              <a:t> </a:t>
            </a:r>
            <a:r>
              <a:rPr lang="cs-CZ" dirty="0" smtClean="0">
                <a:solidFill>
                  <a:schemeClr val="tx1">
                    <a:lumMod val="50000"/>
                    <a:lumOff val="50000"/>
                  </a:schemeClr>
                </a:solidFill>
              </a:rPr>
              <a:t>(</a:t>
            </a:r>
            <a:r>
              <a:rPr lang="cs-CZ" dirty="0" err="1" smtClean="0">
                <a:solidFill>
                  <a:schemeClr val="tx1">
                    <a:lumMod val="50000"/>
                    <a:lumOff val="50000"/>
                  </a:schemeClr>
                </a:solidFill>
              </a:rPr>
              <a:t>Action</a:t>
            </a:r>
            <a:r>
              <a:rPr lang="cs-CZ" dirty="0" smtClean="0">
                <a:solidFill>
                  <a:schemeClr val="tx1">
                    <a:lumMod val="50000"/>
                    <a:lumOff val="50000"/>
                  </a:schemeClr>
                </a:solidFill>
              </a:rPr>
              <a:t> 1)</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facilitate</a:t>
            </a:r>
            <a:r>
              <a:rPr lang="cs-CZ" dirty="0" smtClean="0">
                <a:solidFill>
                  <a:schemeClr val="tx1">
                    <a:lumMod val="50000"/>
                    <a:lumOff val="50000"/>
                  </a:schemeClr>
                </a:solidFill>
              </a:rPr>
              <a:t> </a:t>
            </a:r>
            <a:r>
              <a:rPr lang="cs-CZ" dirty="0" err="1" smtClean="0">
                <a:solidFill>
                  <a:schemeClr val="tx1">
                    <a:lumMod val="50000"/>
                    <a:lumOff val="50000"/>
                  </a:schemeClr>
                </a:solidFill>
              </a:rPr>
              <a:t>swift</a:t>
            </a:r>
            <a:r>
              <a:rPr lang="cs-CZ" dirty="0" smtClean="0">
                <a:solidFill>
                  <a:schemeClr val="tx1">
                    <a:lumMod val="50000"/>
                    <a:lumOff val="50000"/>
                  </a:schemeClr>
                </a:solidFill>
              </a:rPr>
              <a:t> </a:t>
            </a:r>
            <a:r>
              <a:rPr lang="cs-CZ" dirty="0" err="1" smtClean="0">
                <a:solidFill>
                  <a:schemeClr val="tx1">
                    <a:lumMod val="50000"/>
                    <a:lumOff val="50000"/>
                  </a:schemeClr>
                </a:solidFill>
              </a:rPr>
              <a:t>implementation</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BEPS </a:t>
            </a:r>
            <a:r>
              <a:rPr lang="cs-CZ" dirty="0" err="1" smtClean="0">
                <a:solidFill>
                  <a:schemeClr val="tx1">
                    <a:lumMod val="50000"/>
                    <a:lumOff val="50000"/>
                  </a:schemeClr>
                </a:solidFill>
              </a:rPr>
              <a:t>actions</a:t>
            </a:r>
            <a:r>
              <a:rPr lang="cs-CZ" dirty="0" smtClean="0">
                <a:solidFill>
                  <a:schemeClr val="tx1">
                    <a:lumMod val="50000"/>
                    <a:lumOff val="50000"/>
                  </a:schemeClr>
                </a:solidFill>
              </a:rPr>
              <a:t> </a:t>
            </a:r>
            <a:r>
              <a:rPr lang="cs-CZ" dirty="0" err="1" smtClean="0">
                <a:solidFill>
                  <a:schemeClr val="tx1">
                    <a:lumMod val="50000"/>
                    <a:lumOff val="50000"/>
                  </a:schemeClr>
                </a:solidFill>
              </a:rPr>
              <a:t>through</a:t>
            </a:r>
            <a:r>
              <a:rPr lang="cs-CZ" dirty="0" smtClean="0">
                <a:solidFill>
                  <a:schemeClr val="tx1">
                    <a:lumMod val="50000"/>
                    <a:lumOff val="50000"/>
                  </a:schemeClr>
                </a:solidFill>
              </a:rPr>
              <a:t> a report on </a:t>
            </a:r>
            <a:r>
              <a:rPr lang="cs-CZ" b="1" dirty="0" err="1" smtClean="0">
                <a:solidFill>
                  <a:schemeClr val="tx1">
                    <a:lumMod val="50000"/>
                    <a:lumOff val="50000"/>
                  </a:schemeClr>
                </a:solidFill>
              </a:rPr>
              <a:t>the</a:t>
            </a:r>
            <a:r>
              <a:rPr lang="cs-CZ" b="1" dirty="0" smtClean="0">
                <a:solidFill>
                  <a:schemeClr val="tx1">
                    <a:lumMod val="50000"/>
                    <a:lumOff val="50000"/>
                  </a:schemeClr>
                </a:solidFill>
              </a:rPr>
              <a:t> </a:t>
            </a:r>
            <a:r>
              <a:rPr lang="cs-CZ" b="1" dirty="0" err="1" smtClean="0">
                <a:solidFill>
                  <a:schemeClr val="tx1">
                    <a:lumMod val="50000"/>
                    <a:lumOff val="50000"/>
                  </a:schemeClr>
                </a:solidFill>
              </a:rPr>
              <a:t>feasibility</a:t>
            </a:r>
            <a:r>
              <a:rPr lang="cs-CZ" b="1" dirty="0" smtClean="0">
                <a:solidFill>
                  <a:schemeClr val="tx1">
                    <a:lumMod val="50000"/>
                    <a:lumOff val="50000"/>
                  </a:schemeClr>
                </a:solidFill>
              </a:rPr>
              <a:t> </a:t>
            </a:r>
            <a:r>
              <a:rPr lang="cs-CZ" b="1" dirty="0" err="1" smtClean="0">
                <a:solidFill>
                  <a:schemeClr val="tx1">
                    <a:lumMod val="50000"/>
                    <a:lumOff val="50000"/>
                  </a:schemeClr>
                </a:solidFill>
              </a:rPr>
              <a:t>of</a:t>
            </a:r>
            <a:r>
              <a:rPr lang="cs-CZ" b="1" dirty="0" smtClean="0">
                <a:solidFill>
                  <a:schemeClr val="tx1">
                    <a:lumMod val="50000"/>
                    <a:lumOff val="50000"/>
                  </a:schemeClr>
                </a:solidFill>
              </a:rPr>
              <a:t> </a:t>
            </a:r>
            <a:r>
              <a:rPr lang="cs-CZ" b="1" dirty="0" err="1" smtClean="0">
                <a:solidFill>
                  <a:schemeClr val="tx1">
                    <a:lumMod val="50000"/>
                    <a:lumOff val="50000"/>
                  </a:schemeClr>
                </a:solidFill>
              </a:rPr>
              <a:t>developing</a:t>
            </a:r>
            <a:r>
              <a:rPr lang="cs-CZ" b="1" dirty="0" smtClean="0">
                <a:solidFill>
                  <a:schemeClr val="tx1">
                    <a:lumMod val="50000"/>
                    <a:lumOff val="50000"/>
                  </a:schemeClr>
                </a:solidFill>
              </a:rPr>
              <a:t> a </a:t>
            </a:r>
            <a:r>
              <a:rPr lang="cs-CZ" b="1" dirty="0" err="1" smtClean="0">
                <a:solidFill>
                  <a:schemeClr val="tx1">
                    <a:lumMod val="50000"/>
                    <a:lumOff val="50000"/>
                  </a:schemeClr>
                </a:solidFill>
              </a:rPr>
              <a:t>multilateral</a:t>
            </a:r>
            <a:r>
              <a:rPr lang="cs-CZ" b="1" dirty="0" smtClean="0">
                <a:solidFill>
                  <a:schemeClr val="tx1">
                    <a:lumMod val="50000"/>
                    <a:lumOff val="50000"/>
                  </a:schemeClr>
                </a:solidFill>
              </a:rPr>
              <a:t> instrument </a:t>
            </a:r>
            <a:r>
              <a:rPr lang="cs-CZ" dirty="0" smtClean="0">
                <a:solidFill>
                  <a:schemeClr val="tx1">
                    <a:lumMod val="50000"/>
                    <a:lumOff val="50000"/>
                  </a:schemeClr>
                </a:solidFill>
              </a:rPr>
              <a:t>to </a:t>
            </a:r>
            <a:r>
              <a:rPr lang="cs-CZ" dirty="0" err="1" smtClean="0">
                <a:solidFill>
                  <a:schemeClr val="tx1">
                    <a:lumMod val="50000"/>
                    <a:lumOff val="50000"/>
                  </a:schemeClr>
                </a:solidFill>
              </a:rPr>
              <a:t>amend</a:t>
            </a:r>
            <a:r>
              <a:rPr lang="cs-CZ" dirty="0" smtClean="0">
                <a:solidFill>
                  <a:schemeClr val="tx1">
                    <a:lumMod val="50000"/>
                    <a:lumOff val="50000"/>
                  </a:schemeClr>
                </a:solidFill>
              </a:rPr>
              <a:t> </a:t>
            </a:r>
            <a:r>
              <a:rPr lang="cs-CZ" dirty="0" err="1" smtClean="0">
                <a:solidFill>
                  <a:schemeClr val="tx1">
                    <a:lumMod val="50000"/>
                    <a:lumOff val="50000"/>
                  </a:schemeClr>
                </a:solidFill>
              </a:rPr>
              <a:t>bilateral</a:t>
            </a:r>
            <a:r>
              <a:rPr lang="cs-CZ" dirty="0" smtClean="0">
                <a:solidFill>
                  <a:schemeClr val="tx1">
                    <a:lumMod val="50000"/>
                    <a:lumOff val="50000"/>
                  </a:schemeClr>
                </a:solidFill>
              </a:rPr>
              <a:t> tax </a:t>
            </a:r>
            <a:r>
              <a:rPr lang="cs-CZ" dirty="0" err="1" smtClean="0">
                <a:solidFill>
                  <a:schemeClr val="tx1">
                    <a:lumMod val="50000"/>
                    <a:lumOff val="50000"/>
                  </a:schemeClr>
                </a:solidFill>
              </a:rPr>
              <a:t>treaties</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15)</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counter</a:t>
            </a:r>
            <a:r>
              <a:rPr lang="cs-CZ" dirty="0" smtClean="0">
                <a:solidFill>
                  <a:schemeClr val="tx1">
                    <a:lumMod val="50000"/>
                    <a:lumOff val="50000"/>
                  </a:schemeClr>
                </a:solidFill>
              </a:rPr>
              <a:t> </a:t>
            </a:r>
            <a:r>
              <a:rPr lang="cs-CZ" b="1" dirty="0" err="1" smtClean="0">
                <a:solidFill>
                  <a:schemeClr val="tx1">
                    <a:lumMod val="50000"/>
                    <a:lumOff val="50000"/>
                  </a:schemeClr>
                </a:solidFill>
              </a:rPr>
              <a:t>harmful</a:t>
            </a:r>
            <a:r>
              <a:rPr lang="cs-CZ" b="1" dirty="0" smtClean="0">
                <a:solidFill>
                  <a:schemeClr val="tx1">
                    <a:lumMod val="50000"/>
                    <a:lumOff val="50000"/>
                  </a:schemeClr>
                </a:solidFill>
              </a:rPr>
              <a:t> tax </a:t>
            </a:r>
            <a:r>
              <a:rPr lang="cs-CZ" b="1" dirty="0" err="1" smtClean="0">
                <a:solidFill>
                  <a:schemeClr val="tx1">
                    <a:lumMod val="50000"/>
                    <a:lumOff val="50000"/>
                  </a:schemeClr>
                </a:solidFill>
              </a:rPr>
              <a:t>practices</a:t>
            </a:r>
            <a:r>
              <a:rPr lang="cs-CZ" b="1" dirty="0" smtClean="0">
                <a:solidFill>
                  <a:schemeClr val="tx1">
                    <a:lumMod val="50000"/>
                    <a:lumOff val="50000"/>
                  </a:schemeClr>
                </a:solidFill>
              </a:rPr>
              <a:t> </a:t>
            </a:r>
            <a:r>
              <a:rPr lang="cs-CZ" dirty="0" smtClean="0">
                <a:solidFill>
                  <a:schemeClr val="tx1">
                    <a:lumMod val="50000"/>
                    <a:lumOff val="50000"/>
                  </a:schemeClr>
                </a:solidFill>
              </a:rPr>
              <a:t>(</a:t>
            </a:r>
            <a:r>
              <a:rPr lang="cs-CZ" dirty="0" err="1" smtClean="0">
                <a:solidFill>
                  <a:schemeClr val="tx1">
                    <a:lumMod val="50000"/>
                    <a:lumOff val="50000"/>
                  </a:schemeClr>
                </a:solidFill>
              </a:rPr>
              <a:t>Action</a:t>
            </a:r>
            <a:r>
              <a:rPr lang="cs-CZ" dirty="0" smtClean="0">
                <a:solidFill>
                  <a:schemeClr val="tx1">
                    <a:lumMod val="50000"/>
                    <a:lumOff val="50000"/>
                  </a:schemeClr>
                </a:solidFill>
              </a:rPr>
              <a:t> 5)</a:t>
            </a: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2773" name="Obrázek 4"/>
          <p:cNvPicPr>
            <a:picLocks noChangeAspect="1"/>
          </p:cNvPicPr>
          <p:nvPr/>
        </p:nvPicPr>
        <p:blipFill>
          <a:blip r:embed="rId2" cstate="print"/>
          <a:srcRect/>
          <a:stretch>
            <a:fillRect/>
          </a:stretch>
        </p:blipFill>
        <p:spPr bwMode="auto">
          <a:xfrm>
            <a:off x="6443663" y="115888"/>
            <a:ext cx="2535237" cy="631825"/>
          </a:xfrm>
          <a:prstGeom prst="rect">
            <a:avLst/>
          </a:prstGeom>
          <a:noFill/>
          <a:ln w="9525">
            <a:noFill/>
            <a:miter lim="800000"/>
            <a:headEnd/>
            <a:tailEnd/>
          </a:ln>
        </p:spPr>
      </p:pic>
      <p:pic>
        <p:nvPicPr>
          <p:cNvPr id="32774" name="Obrázek 5"/>
          <p:cNvPicPr>
            <a:picLocks noChangeAspect="1"/>
          </p:cNvPicPr>
          <p:nvPr/>
        </p:nvPicPr>
        <p:blipFill>
          <a:blip r:embed="rId3" cstate="print"/>
          <a:srcRect/>
          <a:stretch>
            <a:fillRect/>
          </a:stretch>
        </p:blipFill>
        <p:spPr bwMode="auto">
          <a:xfrm>
            <a:off x="179388" y="115888"/>
            <a:ext cx="1416050" cy="3524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344FB72E-28D0-4A20-80B6-3A08FE650311}" type="slidenum">
              <a:rPr lang="cs-CZ"/>
              <a:pPr>
                <a:defRPr/>
              </a:pPr>
              <a:t>16</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smtClean="0"/>
              <a:t/>
            </a:r>
            <a:br>
              <a:rPr lang="cs-CZ" dirty="0" smtClean="0"/>
            </a:br>
            <a:r>
              <a:rPr lang="cs-CZ" dirty="0"/>
              <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a:xfrm>
            <a:off x="457200" y="836613"/>
            <a:ext cx="8229600" cy="5289550"/>
          </a:xfrm>
        </p:spPr>
        <p:txBody>
          <a:bodyPr rtlCol="0">
            <a:normAutofit/>
          </a:bodyPr>
          <a:lstStyle/>
          <a:p>
            <a:pPr marL="0" indent="0" eaLnBrk="1" fontAlgn="auto" hangingPunct="1">
              <a:spcAft>
                <a:spcPts val="0"/>
              </a:spcAft>
              <a:buFont typeface="Arial" pitchFamily="34" charset="0"/>
              <a:buNone/>
              <a:defRPr/>
            </a:pPr>
            <a:r>
              <a:rPr lang="cs-CZ" sz="2800" b="1" dirty="0" smtClean="0">
                <a:solidFill>
                  <a:schemeClr val="tx1">
                    <a:lumMod val="50000"/>
                    <a:lumOff val="50000"/>
                  </a:schemeClr>
                </a:solidFill>
              </a:rPr>
              <a:t>BEPS </a:t>
            </a:r>
            <a:r>
              <a:rPr lang="cs-CZ" sz="2800" b="1" dirty="0" err="1" smtClean="0">
                <a:solidFill>
                  <a:schemeClr val="tx1">
                    <a:lumMod val="50000"/>
                    <a:lumOff val="50000"/>
                  </a:schemeClr>
                </a:solidFill>
              </a:rPr>
              <a:t>outcome</a:t>
            </a:r>
            <a:r>
              <a:rPr lang="cs-CZ" sz="2800" b="1" dirty="0" smtClean="0">
                <a:solidFill>
                  <a:schemeClr val="tx1">
                    <a:lumMod val="50000"/>
                    <a:lumOff val="50000"/>
                  </a:schemeClr>
                </a:solidFill>
              </a:rPr>
              <a:t>:</a:t>
            </a:r>
          </a:p>
          <a:p>
            <a:pPr marL="0" indent="0" eaLnBrk="1" fontAlgn="auto" hangingPunct="1">
              <a:spcAft>
                <a:spcPts val="0"/>
              </a:spcAft>
              <a:buFont typeface="Arial" pitchFamily="34" charset="0"/>
              <a:buNone/>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Hybrid </a:t>
            </a:r>
            <a:r>
              <a:rPr lang="cs-CZ" dirty="0" err="1" smtClean="0">
                <a:solidFill>
                  <a:schemeClr val="tx1">
                    <a:lumMod val="50000"/>
                    <a:lumOff val="50000"/>
                  </a:schemeClr>
                </a:solidFill>
              </a:rPr>
              <a:t>mismatches</a:t>
            </a:r>
            <a:r>
              <a:rPr lang="cs-CZ" dirty="0" smtClean="0">
                <a:solidFill>
                  <a:schemeClr val="tx1">
                    <a:lumMod val="50000"/>
                    <a:lumOff val="50000"/>
                  </a:schemeClr>
                </a:solidFill>
              </a:rPr>
              <a:t> </a:t>
            </a:r>
            <a:r>
              <a:rPr lang="cs-CZ" dirty="0" err="1" smtClean="0">
                <a:solidFill>
                  <a:schemeClr val="tx1">
                    <a:lumMod val="50000"/>
                    <a:lumOff val="50000"/>
                  </a:schemeClr>
                </a:solidFill>
              </a:rPr>
              <a:t>will</a:t>
            </a:r>
            <a:r>
              <a:rPr lang="cs-CZ" dirty="0" smtClean="0">
                <a:solidFill>
                  <a:schemeClr val="tx1">
                    <a:lumMod val="50000"/>
                    <a:lumOff val="50000"/>
                  </a:schemeClr>
                </a:solidFill>
              </a:rPr>
              <a:t> </a:t>
            </a:r>
            <a:r>
              <a:rPr lang="cs-CZ" dirty="0" err="1" smtClean="0">
                <a:solidFill>
                  <a:schemeClr val="tx1">
                    <a:lumMod val="50000"/>
                    <a:lumOff val="50000"/>
                  </a:schemeClr>
                </a:solidFill>
              </a:rPr>
              <a:t>be</a:t>
            </a:r>
            <a:r>
              <a:rPr lang="cs-CZ" dirty="0" smtClean="0">
                <a:solidFill>
                  <a:schemeClr val="tx1">
                    <a:lumMod val="50000"/>
                    <a:lumOff val="50000"/>
                  </a:schemeClr>
                </a:solidFill>
              </a:rPr>
              <a:t> </a:t>
            </a:r>
            <a:r>
              <a:rPr lang="cs-CZ" dirty="0" err="1" smtClean="0">
                <a:solidFill>
                  <a:schemeClr val="tx1">
                    <a:lumMod val="50000"/>
                    <a:lumOff val="50000"/>
                  </a:schemeClr>
                </a:solidFill>
              </a:rPr>
              <a:t>neutralised</a:t>
            </a:r>
            <a:r>
              <a:rPr lang="cs-CZ" dirty="0" smtClean="0">
                <a:solidFill>
                  <a:schemeClr val="tx1">
                    <a:lumMod val="50000"/>
                    <a:lumOff val="50000"/>
                  </a:schemeClr>
                </a:solidFill>
              </a:rPr>
              <a:t>,</a:t>
            </a:r>
          </a:p>
          <a:p>
            <a:pPr marL="0" indent="0" eaLnBrk="1" fontAlgn="auto" hangingPunct="1">
              <a:spcAft>
                <a:spcPts val="0"/>
              </a:spcAft>
              <a:buFont typeface="Arial" pitchFamily="34" charset="0"/>
              <a:buNone/>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Treaty</a:t>
            </a:r>
            <a:r>
              <a:rPr lang="cs-CZ" dirty="0" smtClean="0">
                <a:solidFill>
                  <a:schemeClr val="tx1">
                    <a:lumMod val="50000"/>
                    <a:lumOff val="50000"/>
                  </a:schemeClr>
                </a:solidFill>
              </a:rPr>
              <a:t> shopping and </a:t>
            </a:r>
            <a:r>
              <a:rPr lang="cs-CZ" dirty="0" err="1" smtClean="0">
                <a:solidFill>
                  <a:schemeClr val="tx1">
                    <a:lumMod val="50000"/>
                    <a:lumOff val="50000"/>
                  </a:schemeClr>
                </a:solidFill>
              </a:rPr>
              <a:t>other</a:t>
            </a:r>
            <a:r>
              <a:rPr lang="cs-CZ" dirty="0" smtClean="0">
                <a:solidFill>
                  <a:schemeClr val="tx1">
                    <a:lumMod val="50000"/>
                    <a:lumOff val="50000"/>
                  </a:schemeClr>
                </a:solidFill>
              </a:rPr>
              <a:t> </a:t>
            </a:r>
            <a:r>
              <a:rPr lang="cs-CZ" dirty="0" err="1" smtClean="0">
                <a:solidFill>
                  <a:schemeClr val="tx1">
                    <a:lumMod val="50000"/>
                    <a:lumOff val="50000"/>
                  </a:schemeClr>
                </a:solidFill>
              </a:rPr>
              <a:t>forms</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treaty</a:t>
            </a:r>
            <a:r>
              <a:rPr lang="cs-CZ" dirty="0" smtClean="0">
                <a:solidFill>
                  <a:schemeClr val="tx1">
                    <a:lumMod val="50000"/>
                    <a:lumOff val="50000"/>
                  </a:schemeClr>
                </a:solidFill>
              </a:rPr>
              <a:t> abuse </a:t>
            </a:r>
            <a:r>
              <a:rPr lang="cs-CZ" dirty="0" err="1" smtClean="0">
                <a:solidFill>
                  <a:schemeClr val="tx1">
                    <a:lumMod val="50000"/>
                    <a:lumOff val="50000"/>
                  </a:schemeClr>
                </a:solidFill>
              </a:rPr>
              <a:t>will</a:t>
            </a:r>
            <a:r>
              <a:rPr lang="cs-CZ" dirty="0" smtClean="0">
                <a:solidFill>
                  <a:schemeClr val="tx1">
                    <a:lumMod val="50000"/>
                    <a:lumOff val="50000"/>
                  </a:schemeClr>
                </a:solidFill>
              </a:rPr>
              <a:t> </a:t>
            </a:r>
            <a:r>
              <a:rPr lang="cs-CZ" dirty="0" err="1" smtClean="0">
                <a:solidFill>
                  <a:schemeClr val="tx1">
                    <a:lumMod val="50000"/>
                    <a:lumOff val="50000"/>
                  </a:schemeClr>
                </a:solidFill>
              </a:rPr>
              <a:t>be</a:t>
            </a:r>
            <a:r>
              <a:rPr lang="cs-CZ" dirty="0" smtClean="0">
                <a:solidFill>
                  <a:schemeClr val="tx1">
                    <a:lumMod val="50000"/>
                    <a:lumOff val="50000"/>
                  </a:schemeClr>
                </a:solidFill>
              </a:rPr>
              <a:t> </a:t>
            </a:r>
            <a:r>
              <a:rPr lang="cs-CZ" dirty="0" err="1" smtClean="0">
                <a:solidFill>
                  <a:schemeClr val="tx1">
                    <a:lumMod val="50000"/>
                    <a:lumOff val="50000"/>
                  </a:schemeClr>
                </a:solidFill>
              </a:rPr>
              <a:t>addressed</a:t>
            </a:r>
            <a:r>
              <a:rPr lang="cs-CZ" dirty="0" smtClean="0">
                <a:solidFill>
                  <a:schemeClr val="tx1">
                    <a:lumMod val="50000"/>
                    <a:lumOff val="50000"/>
                  </a:schemeClr>
                </a:solidFill>
              </a:rPr>
              <a:t>,</a:t>
            </a:r>
          </a:p>
          <a:p>
            <a:pPr marL="0" indent="0" eaLnBrk="1" fontAlgn="auto" hangingPunct="1">
              <a:spcAft>
                <a:spcPts val="0"/>
              </a:spcAft>
              <a:buFont typeface="Arial" pitchFamily="34" charset="0"/>
              <a:buNone/>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Abuse </a:t>
            </a:r>
            <a:r>
              <a:rPr lang="cs-CZ" dirty="0" err="1" smtClean="0">
                <a:solidFill>
                  <a:schemeClr val="tx1">
                    <a:lumMod val="50000"/>
                    <a:lumOff val="50000"/>
                  </a:schemeClr>
                </a:solidFill>
              </a:rPr>
              <a:t>of</a:t>
            </a:r>
            <a:r>
              <a:rPr lang="cs-CZ" dirty="0" smtClean="0">
                <a:solidFill>
                  <a:schemeClr val="tx1">
                    <a:lumMod val="50000"/>
                    <a:lumOff val="50000"/>
                  </a:schemeClr>
                </a:solidFill>
              </a:rPr>
              <a:t> transfer </a:t>
            </a:r>
            <a:r>
              <a:rPr lang="cs-CZ" dirty="0" err="1" smtClean="0">
                <a:solidFill>
                  <a:schemeClr val="tx1">
                    <a:lumMod val="50000"/>
                    <a:lumOff val="50000"/>
                  </a:schemeClr>
                </a:solidFill>
              </a:rPr>
              <a:t>pricing</a:t>
            </a:r>
            <a:r>
              <a:rPr lang="cs-CZ" dirty="0" smtClean="0">
                <a:solidFill>
                  <a:schemeClr val="tx1">
                    <a:lumMod val="50000"/>
                    <a:lumOff val="50000"/>
                  </a:schemeClr>
                </a:solidFill>
              </a:rPr>
              <a:t> </a:t>
            </a:r>
            <a:r>
              <a:rPr lang="cs-CZ" dirty="0" err="1" smtClean="0">
                <a:solidFill>
                  <a:schemeClr val="tx1">
                    <a:lumMod val="50000"/>
                    <a:lumOff val="50000"/>
                  </a:schemeClr>
                </a:solidFill>
              </a:rPr>
              <a:t>rules</a:t>
            </a:r>
            <a:r>
              <a:rPr lang="cs-CZ" dirty="0" smtClean="0">
                <a:solidFill>
                  <a:schemeClr val="tx1">
                    <a:lumMod val="50000"/>
                    <a:lumOff val="50000"/>
                  </a:schemeClr>
                </a:solidFill>
              </a:rPr>
              <a:t> (</a:t>
            </a:r>
            <a:r>
              <a:rPr lang="cs-CZ" dirty="0" err="1" smtClean="0">
                <a:solidFill>
                  <a:schemeClr val="tx1">
                    <a:lumMod val="50000"/>
                    <a:lumOff val="50000"/>
                  </a:schemeClr>
                </a:solidFill>
              </a:rPr>
              <a:t>intangibles</a:t>
            </a:r>
            <a:r>
              <a:rPr lang="cs-CZ" dirty="0" smtClean="0">
                <a:solidFill>
                  <a:schemeClr val="tx1">
                    <a:lumMod val="50000"/>
                    <a:lumOff val="50000"/>
                  </a:schemeClr>
                </a:solidFill>
              </a:rPr>
              <a:t>) </a:t>
            </a:r>
            <a:r>
              <a:rPr lang="cs-CZ" dirty="0" err="1" smtClean="0">
                <a:solidFill>
                  <a:schemeClr val="tx1">
                    <a:lumMod val="50000"/>
                    <a:lumOff val="50000"/>
                  </a:schemeClr>
                </a:solidFill>
              </a:rPr>
              <a:t>will</a:t>
            </a:r>
            <a:r>
              <a:rPr lang="cs-CZ" dirty="0" smtClean="0">
                <a:solidFill>
                  <a:schemeClr val="tx1">
                    <a:lumMod val="50000"/>
                    <a:lumOff val="50000"/>
                  </a:schemeClr>
                </a:solidFill>
              </a:rPr>
              <a:t> </a:t>
            </a:r>
            <a:r>
              <a:rPr lang="cs-CZ" dirty="0" err="1" smtClean="0">
                <a:solidFill>
                  <a:schemeClr val="tx1">
                    <a:lumMod val="50000"/>
                    <a:lumOff val="50000"/>
                  </a:schemeClr>
                </a:solidFill>
              </a:rPr>
              <a:t>be</a:t>
            </a:r>
            <a:r>
              <a:rPr lang="cs-CZ" dirty="0" smtClean="0">
                <a:solidFill>
                  <a:schemeClr val="tx1">
                    <a:lumMod val="50000"/>
                    <a:lumOff val="50000"/>
                  </a:schemeClr>
                </a:solidFill>
              </a:rPr>
              <a:t> </a:t>
            </a:r>
            <a:r>
              <a:rPr lang="cs-CZ" dirty="0" err="1" smtClean="0">
                <a:solidFill>
                  <a:schemeClr val="tx1">
                    <a:lumMod val="50000"/>
                    <a:lumOff val="50000"/>
                  </a:schemeClr>
                </a:solidFill>
              </a:rPr>
              <a:t>minimised</a:t>
            </a:r>
            <a:r>
              <a:rPr lang="cs-CZ" dirty="0" smtClean="0">
                <a:solidFill>
                  <a:schemeClr val="tx1">
                    <a:lumMod val="50000"/>
                    <a:lumOff val="50000"/>
                  </a:schemeClr>
                </a:solidFill>
              </a:rPr>
              <a:t>,</a:t>
            </a:r>
          </a:p>
          <a:p>
            <a:pPr marL="0" indent="0" eaLnBrk="1" fontAlgn="auto" hangingPunct="1">
              <a:spcAft>
                <a:spcPts val="0"/>
              </a:spcAft>
              <a:buFont typeface="Arial" pitchFamily="34" charset="0"/>
              <a:buNone/>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C-b-C reporting </a:t>
            </a:r>
            <a:r>
              <a:rPr lang="cs-CZ" dirty="0" err="1" smtClean="0">
                <a:solidFill>
                  <a:schemeClr val="tx1">
                    <a:lumMod val="50000"/>
                    <a:lumOff val="50000"/>
                  </a:schemeClr>
                </a:solidFill>
              </a:rPr>
              <a:t>will</a:t>
            </a:r>
            <a:r>
              <a:rPr lang="cs-CZ" dirty="0" smtClean="0">
                <a:solidFill>
                  <a:schemeClr val="tx1">
                    <a:lumMod val="50000"/>
                    <a:lumOff val="50000"/>
                  </a:schemeClr>
                </a:solidFill>
              </a:rPr>
              <a:t> </a:t>
            </a:r>
            <a:r>
              <a:rPr lang="cs-CZ" dirty="0" err="1" smtClean="0">
                <a:solidFill>
                  <a:schemeClr val="tx1">
                    <a:lumMod val="50000"/>
                    <a:lumOff val="50000"/>
                  </a:schemeClr>
                </a:solidFill>
              </a:rPr>
              <a:t>provide</a:t>
            </a:r>
            <a:r>
              <a:rPr lang="cs-CZ" dirty="0" smtClean="0">
                <a:solidFill>
                  <a:schemeClr val="tx1">
                    <a:lumMod val="50000"/>
                    <a:lumOff val="50000"/>
                  </a:schemeClr>
                </a:solidFill>
              </a:rPr>
              <a:t> </a:t>
            </a:r>
            <a:r>
              <a:rPr lang="cs-CZ" dirty="0" err="1" smtClean="0">
                <a:solidFill>
                  <a:schemeClr val="tx1">
                    <a:lumMod val="50000"/>
                    <a:lumOff val="50000"/>
                  </a:schemeClr>
                </a:solidFill>
              </a:rPr>
              <a:t>key</a:t>
            </a:r>
            <a:r>
              <a:rPr lang="cs-CZ" dirty="0" smtClean="0">
                <a:solidFill>
                  <a:schemeClr val="tx1">
                    <a:lumMod val="50000"/>
                    <a:lumOff val="50000"/>
                  </a:schemeClr>
                </a:solidFill>
              </a:rPr>
              <a:t> </a:t>
            </a:r>
            <a:r>
              <a:rPr lang="cs-CZ" dirty="0" err="1" smtClean="0">
                <a:solidFill>
                  <a:schemeClr val="tx1">
                    <a:lumMod val="50000"/>
                    <a:lumOff val="50000"/>
                  </a:schemeClr>
                </a:solidFill>
              </a:rPr>
              <a:t>info</a:t>
            </a:r>
            <a:r>
              <a:rPr lang="cs-CZ" dirty="0" smtClean="0">
                <a:solidFill>
                  <a:schemeClr val="tx1">
                    <a:lumMod val="50000"/>
                    <a:lumOff val="50000"/>
                  </a:schemeClr>
                </a:solidFill>
              </a:rPr>
              <a:t> to Tax </a:t>
            </a:r>
            <a:r>
              <a:rPr lang="cs-CZ" dirty="0" err="1" smtClean="0">
                <a:solidFill>
                  <a:schemeClr val="tx1">
                    <a:lumMod val="50000"/>
                    <a:lumOff val="50000"/>
                  </a:schemeClr>
                </a:solidFill>
              </a:rPr>
              <a:t>Authorities</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3797" name="Obrázek 4"/>
          <p:cNvPicPr>
            <a:picLocks noChangeAspect="1"/>
          </p:cNvPicPr>
          <p:nvPr/>
        </p:nvPicPr>
        <p:blipFill>
          <a:blip r:embed="rId2" cstate="print"/>
          <a:srcRect/>
          <a:stretch>
            <a:fillRect/>
          </a:stretch>
        </p:blipFill>
        <p:spPr bwMode="auto">
          <a:xfrm>
            <a:off x="6443663" y="115888"/>
            <a:ext cx="2535237" cy="631825"/>
          </a:xfrm>
          <a:prstGeom prst="rect">
            <a:avLst/>
          </a:prstGeom>
          <a:noFill/>
          <a:ln w="9525">
            <a:noFill/>
            <a:miter lim="800000"/>
            <a:headEnd/>
            <a:tailEnd/>
          </a:ln>
        </p:spPr>
      </p:pic>
      <p:pic>
        <p:nvPicPr>
          <p:cNvPr id="33798" name="Obrázek 5"/>
          <p:cNvPicPr>
            <a:picLocks noChangeAspect="1"/>
          </p:cNvPicPr>
          <p:nvPr/>
        </p:nvPicPr>
        <p:blipFill>
          <a:blip r:embed="rId3" cstate="print"/>
          <a:srcRect/>
          <a:stretch>
            <a:fillRect/>
          </a:stretch>
        </p:blipFill>
        <p:spPr bwMode="auto">
          <a:xfrm>
            <a:off x="179388" y="115888"/>
            <a:ext cx="1439862" cy="35877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1DB82AE3-6308-4005-827A-0F876EEE706A}" type="slidenum">
              <a:rPr lang="cs-CZ"/>
              <a:pPr>
                <a:defRPr/>
              </a:pPr>
              <a:t>17</a:t>
            </a:fld>
            <a:endParaRPr lang="cs-CZ"/>
          </a:p>
        </p:txBody>
      </p:sp>
      <p:sp>
        <p:nvSpPr>
          <p:cNvPr id="2" name="Nadpis 1"/>
          <p:cNvSpPr>
            <a:spLocks noGrp="1"/>
          </p:cNvSpPr>
          <p:nvPr>
            <p:ph type="title"/>
          </p:nvPr>
        </p:nvSpPr>
        <p:spPr>
          <a:xfrm>
            <a:off x="539750" y="523875"/>
            <a:ext cx="8229600" cy="1600200"/>
          </a:xfrm>
        </p:spPr>
        <p:txBody>
          <a:bodyPr/>
          <a:lstStyle/>
          <a:p>
            <a:pPr eaLnBrk="1" fontAlgn="auto" hangingPunct="1">
              <a:spcAft>
                <a:spcPts val="0"/>
              </a:spcAft>
              <a:defRPr/>
            </a:pPr>
            <a:r>
              <a:rPr lang="cs-CZ" sz="4800" dirty="0" smtClean="0"/>
              <a:t>OECD </a:t>
            </a:r>
            <a:r>
              <a:rPr lang="cs-CZ" sz="4800" dirty="0" err="1" smtClean="0"/>
              <a:t>Action</a:t>
            </a:r>
            <a:r>
              <a:rPr lang="cs-CZ" sz="4800" dirty="0" smtClean="0"/>
              <a:t> </a:t>
            </a:r>
            <a:r>
              <a:rPr lang="cs-CZ" sz="4800" dirty="0" err="1" smtClean="0"/>
              <a:t>Plan</a:t>
            </a:r>
            <a:r>
              <a:rPr lang="cs-CZ" sz="4800" dirty="0" smtClean="0"/>
              <a:t> on BEPS: 15 </a:t>
            </a:r>
            <a:r>
              <a:rPr lang="cs-CZ" sz="4800" dirty="0" err="1" smtClean="0"/>
              <a:t>Key</a:t>
            </a:r>
            <a:r>
              <a:rPr lang="cs-CZ" sz="4800" dirty="0" smtClean="0"/>
              <a:t> </a:t>
            </a:r>
            <a:r>
              <a:rPr lang="cs-CZ" sz="4800" dirty="0" err="1" smtClean="0"/>
              <a:t>Actions</a:t>
            </a:r>
            <a:endParaRPr lang="cs-CZ" sz="4800" dirty="0"/>
          </a:p>
        </p:txBody>
      </p:sp>
      <p:sp>
        <p:nvSpPr>
          <p:cNvPr id="34819" name="Zástupný symbol pro obsah 2"/>
          <p:cNvSpPr>
            <a:spLocks noGrp="1"/>
          </p:cNvSpPr>
          <p:nvPr>
            <p:ph idx="1"/>
          </p:nvPr>
        </p:nvSpPr>
        <p:spPr/>
        <p:txBody>
          <a:bodyPr/>
          <a:lstStyle/>
          <a:p>
            <a:pPr eaLnBrk="1" hangingPunct="1"/>
            <a:endParaRPr lang="cs-CZ" smtClean="0"/>
          </a:p>
          <a:p>
            <a:pPr eaLnBrk="1" hangingPunct="1"/>
            <a:endParaRPr lang="cs-CZ" smtClean="0"/>
          </a:p>
          <a:p>
            <a:pPr eaLnBrk="1" hangingPunct="1"/>
            <a:endParaRPr lang="cs-CZ" smtClean="0"/>
          </a:p>
          <a:p>
            <a:pPr eaLnBrk="1" hangingPunct="1"/>
            <a:endParaRPr lang="cs-CZ" smtClean="0"/>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4821" name="Obrázek 4"/>
          <p:cNvPicPr>
            <a:picLocks noChangeAspect="1"/>
          </p:cNvPicPr>
          <p:nvPr/>
        </p:nvPicPr>
        <p:blipFill>
          <a:blip r:embed="rId2" cstate="print"/>
          <a:srcRect/>
          <a:stretch>
            <a:fillRect/>
          </a:stretch>
        </p:blipFill>
        <p:spPr bwMode="auto">
          <a:xfrm>
            <a:off x="6940550" y="6350"/>
            <a:ext cx="2203450" cy="547688"/>
          </a:xfrm>
          <a:prstGeom prst="rect">
            <a:avLst/>
          </a:prstGeom>
          <a:noFill/>
          <a:ln w="9525">
            <a:noFill/>
            <a:miter lim="800000"/>
            <a:headEnd/>
            <a:tailEnd/>
          </a:ln>
        </p:spPr>
      </p:pic>
      <p:pic>
        <p:nvPicPr>
          <p:cNvPr id="34822" name="Obrázek 5"/>
          <p:cNvPicPr>
            <a:picLocks noChangeAspect="1"/>
          </p:cNvPicPr>
          <p:nvPr/>
        </p:nvPicPr>
        <p:blipFill>
          <a:blip r:embed="rId3" cstate="print"/>
          <a:srcRect/>
          <a:stretch>
            <a:fillRect/>
          </a:stretch>
        </p:blipFill>
        <p:spPr bwMode="auto">
          <a:xfrm>
            <a:off x="107950" y="69850"/>
            <a:ext cx="1584325" cy="392113"/>
          </a:xfrm>
          <a:prstGeom prst="rect">
            <a:avLst/>
          </a:prstGeom>
          <a:noFill/>
          <a:ln w="9525">
            <a:noFill/>
            <a:miter lim="800000"/>
            <a:headEnd/>
            <a:tailEnd/>
          </a:ln>
        </p:spPr>
      </p:pic>
      <p:graphicFrame>
        <p:nvGraphicFramePr>
          <p:cNvPr id="7" name="Diagram 6"/>
          <p:cNvGraphicFramePr/>
          <p:nvPr/>
        </p:nvGraphicFramePr>
        <p:xfrm>
          <a:off x="107504" y="1484784"/>
          <a:ext cx="8928992" cy="48245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E23E2ED4-EF1B-4892-8A33-7B82B49101F7}" type="slidenum">
              <a:rPr lang="cs-CZ"/>
              <a:pPr>
                <a:defRPr/>
              </a:pPr>
              <a:t>18</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smtClean="0"/>
              <a:t/>
            </a:r>
            <a:br>
              <a:rPr lang="cs-CZ" dirty="0" smtClean="0"/>
            </a:br>
            <a:r>
              <a:rPr lang="cs-CZ" dirty="0"/>
              <a:t/>
            </a:r>
            <a:br>
              <a:rPr lang="cs-CZ" dirty="0"/>
            </a:br>
            <a:r>
              <a:rPr lang="cs-CZ" dirty="0" smtClean="0"/>
              <a:t/>
            </a:r>
            <a:br>
              <a:rPr lang="cs-CZ" dirty="0" smtClean="0"/>
            </a:br>
            <a:endParaRPr lang="cs-CZ" dirty="0"/>
          </a:p>
        </p:txBody>
      </p:sp>
      <p:graphicFrame>
        <p:nvGraphicFramePr>
          <p:cNvPr id="5" name="Zástupný symbol pro obsah 4"/>
          <p:cNvGraphicFramePr>
            <a:graphicFrameLocks noGrp="1"/>
          </p:cNvGraphicFramePr>
          <p:nvPr>
            <p:ph idx="1"/>
          </p:nvPr>
        </p:nvGraphicFramePr>
        <p:xfrm>
          <a:off x="161969" y="908720"/>
          <a:ext cx="8889341"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5845" name="Obrázek 5"/>
          <p:cNvPicPr>
            <a:picLocks noChangeAspect="1"/>
          </p:cNvPicPr>
          <p:nvPr/>
        </p:nvPicPr>
        <p:blipFill>
          <a:blip r:embed="rId7" cstate="print"/>
          <a:srcRect/>
          <a:stretch>
            <a:fillRect/>
          </a:stretch>
        </p:blipFill>
        <p:spPr bwMode="auto">
          <a:xfrm>
            <a:off x="6516688" y="115888"/>
            <a:ext cx="2535237" cy="631825"/>
          </a:xfrm>
          <a:prstGeom prst="rect">
            <a:avLst/>
          </a:prstGeom>
          <a:noFill/>
          <a:ln w="9525">
            <a:noFill/>
            <a:miter lim="800000"/>
            <a:headEnd/>
            <a:tailEnd/>
          </a:ln>
        </p:spPr>
      </p:pic>
      <p:pic>
        <p:nvPicPr>
          <p:cNvPr id="35846" name="Obrázek 6"/>
          <p:cNvPicPr>
            <a:picLocks noChangeAspect="1"/>
          </p:cNvPicPr>
          <p:nvPr/>
        </p:nvPicPr>
        <p:blipFill>
          <a:blip r:embed="rId8" cstate="print"/>
          <a:srcRect/>
          <a:stretch>
            <a:fillRect/>
          </a:stretch>
        </p:blipFill>
        <p:spPr bwMode="auto">
          <a:xfrm>
            <a:off x="161925" y="112713"/>
            <a:ext cx="1582738" cy="3937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F8C2B17A-AC14-47C9-9DF4-4E2CA8F2CBDA}" type="slidenum">
              <a:rPr lang="cs-CZ"/>
              <a:pPr>
                <a:defRPr/>
              </a:pPr>
              <a:t>19</a:t>
            </a:fld>
            <a:endParaRPr lang="cs-CZ"/>
          </a:p>
        </p:txBody>
      </p:sp>
      <p:sp>
        <p:nvSpPr>
          <p:cNvPr id="2" name="Nadpis 1"/>
          <p:cNvSpPr>
            <a:spLocks noGrp="1"/>
          </p:cNvSpPr>
          <p:nvPr>
            <p:ph type="title"/>
          </p:nvPr>
        </p:nvSpPr>
        <p:spPr>
          <a:xfrm>
            <a:off x="468313" y="-100013"/>
            <a:ext cx="8229600" cy="1600201"/>
          </a:xfrm>
        </p:spPr>
        <p:txBody>
          <a:bodyPr/>
          <a:lstStyle/>
          <a:p>
            <a:pPr eaLnBrk="1" fontAlgn="auto" hangingPunct="1">
              <a:spcAft>
                <a:spcPts val="0"/>
              </a:spcAft>
              <a:defRPr/>
            </a:pPr>
            <a:r>
              <a:rPr lang="cs-CZ" dirty="0" smtClean="0"/>
              <a:t/>
            </a:r>
            <a:br>
              <a:rPr lang="cs-CZ" dirty="0" smtClean="0"/>
            </a:br>
            <a:r>
              <a:rPr lang="cs-CZ" dirty="0"/>
              <a:t/>
            </a:r>
            <a:br>
              <a:rPr lang="cs-CZ" dirty="0"/>
            </a:br>
            <a:endParaRPr lang="cs-CZ" dirty="0"/>
          </a:p>
        </p:txBody>
      </p:sp>
      <p:graphicFrame>
        <p:nvGraphicFramePr>
          <p:cNvPr id="5" name="Zástupný symbol pro obsah 4"/>
          <p:cNvGraphicFramePr>
            <a:graphicFrameLocks noGrp="1"/>
          </p:cNvGraphicFramePr>
          <p:nvPr>
            <p:ph idx="1"/>
          </p:nvPr>
        </p:nvGraphicFramePr>
        <p:xfrm>
          <a:off x="107504" y="908720"/>
          <a:ext cx="892899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6869" name="Obrázek 5"/>
          <p:cNvPicPr>
            <a:picLocks noChangeAspect="1"/>
          </p:cNvPicPr>
          <p:nvPr/>
        </p:nvPicPr>
        <p:blipFill>
          <a:blip r:embed="rId7" cstate="print"/>
          <a:srcRect/>
          <a:stretch>
            <a:fillRect/>
          </a:stretch>
        </p:blipFill>
        <p:spPr bwMode="auto">
          <a:xfrm>
            <a:off x="107950" y="107950"/>
            <a:ext cx="1628775" cy="404813"/>
          </a:xfrm>
          <a:prstGeom prst="rect">
            <a:avLst/>
          </a:prstGeom>
          <a:noFill/>
          <a:ln w="9525">
            <a:noFill/>
            <a:miter lim="800000"/>
            <a:headEnd/>
            <a:tailEnd/>
          </a:ln>
        </p:spPr>
      </p:pic>
      <p:pic>
        <p:nvPicPr>
          <p:cNvPr id="36870" name="Obrázek 6"/>
          <p:cNvPicPr>
            <a:picLocks noChangeAspect="1"/>
          </p:cNvPicPr>
          <p:nvPr/>
        </p:nvPicPr>
        <p:blipFill>
          <a:blip r:embed="rId8" cstate="print"/>
          <a:srcRect/>
          <a:stretch>
            <a:fillRect/>
          </a:stretch>
        </p:blipFill>
        <p:spPr bwMode="auto">
          <a:xfrm>
            <a:off x="6443663" y="107950"/>
            <a:ext cx="2535237" cy="630238"/>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D02D9E31-24E3-45BD-9F56-9E5214A6BEFC}" type="slidenum">
              <a:rPr lang="cs-CZ"/>
              <a:pPr>
                <a:defRPr/>
              </a:pPr>
              <a:t>2</a:t>
            </a:fld>
            <a:endParaRPr lang="cs-CZ"/>
          </a:p>
        </p:txBody>
      </p:sp>
      <p:sp>
        <p:nvSpPr>
          <p:cNvPr id="2" name="Nadpis 1"/>
          <p:cNvSpPr>
            <a:spLocks noGrp="1"/>
          </p:cNvSpPr>
          <p:nvPr>
            <p:ph type="title"/>
          </p:nvPr>
        </p:nvSpPr>
        <p:spPr>
          <a:xfrm>
            <a:off x="468313" y="-34925"/>
            <a:ext cx="8229600" cy="1600200"/>
          </a:xfrm>
        </p:spPr>
        <p:txBody>
          <a:bodyPr/>
          <a:lstStyle/>
          <a:p>
            <a:pPr eaLnBrk="1" fontAlgn="auto" hangingPunct="1">
              <a:spcAft>
                <a:spcPts val="0"/>
              </a:spcAft>
              <a:defRPr/>
            </a:pPr>
            <a:r>
              <a:rPr lang="cs-CZ" dirty="0" err="1" smtClean="0"/>
              <a:t>Causes</a:t>
            </a:r>
            <a:endParaRPr lang="cs-CZ" dirty="0"/>
          </a:p>
        </p:txBody>
      </p:sp>
      <p:sp>
        <p:nvSpPr>
          <p:cNvPr id="7" name="Ovál 6"/>
          <p:cNvSpPr/>
          <p:nvPr/>
        </p:nvSpPr>
        <p:spPr>
          <a:xfrm>
            <a:off x="1403350" y="1989138"/>
            <a:ext cx="3889375" cy="2106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Ovál 7"/>
          <p:cNvSpPr/>
          <p:nvPr/>
        </p:nvSpPr>
        <p:spPr>
          <a:xfrm>
            <a:off x="3995738" y="3138488"/>
            <a:ext cx="3889375" cy="2235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400" b="1" dirty="0" err="1"/>
              <a:t>Lack</a:t>
            </a:r>
            <a:r>
              <a:rPr lang="cs-CZ" sz="2400" b="1" dirty="0"/>
              <a:t> </a:t>
            </a:r>
            <a:r>
              <a:rPr lang="cs-CZ" sz="2400" b="1" dirty="0" err="1"/>
              <a:t>of</a:t>
            </a:r>
            <a:r>
              <a:rPr lang="cs-CZ" sz="2400" b="1" dirty="0"/>
              <a:t> </a:t>
            </a:r>
            <a:r>
              <a:rPr lang="cs-CZ" sz="2400" b="1" dirty="0" err="1"/>
              <a:t>Cooperation</a:t>
            </a:r>
            <a:endParaRPr lang="cs-CZ" sz="2400" b="1" dirty="0"/>
          </a:p>
        </p:txBody>
      </p:sp>
      <p:sp>
        <p:nvSpPr>
          <p:cNvPr id="9" name="Ovál 8"/>
          <p:cNvSpPr/>
          <p:nvPr/>
        </p:nvSpPr>
        <p:spPr>
          <a:xfrm>
            <a:off x="755650" y="3594100"/>
            <a:ext cx="3690938" cy="2282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414" name="TextovéPole 9"/>
          <p:cNvSpPr txBox="1">
            <a:spLocks noChangeArrowheads="1"/>
          </p:cNvSpPr>
          <p:nvPr/>
        </p:nvSpPr>
        <p:spPr bwMode="auto">
          <a:xfrm>
            <a:off x="2178050" y="2492375"/>
            <a:ext cx="2268538"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Countries‘ tax sovereignty</a:t>
            </a:r>
          </a:p>
        </p:txBody>
      </p:sp>
      <p:sp>
        <p:nvSpPr>
          <p:cNvPr id="17415" name="TextovéPole 11"/>
          <p:cNvSpPr txBox="1">
            <a:spLocks noChangeArrowheads="1"/>
          </p:cNvSpPr>
          <p:nvPr/>
        </p:nvSpPr>
        <p:spPr bwMode="auto">
          <a:xfrm>
            <a:off x="1527175" y="4243388"/>
            <a:ext cx="2146300" cy="8302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Lack of Transparency</a:t>
            </a:r>
          </a:p>
        </p:txBody>
      </p:sp>
      <p:pic>
        <p:nvPicPr>
          <p:cNvPr id="17416" name="Obrázek 12"/>
          <p:cNvPicPr>
            <a:picLocks noChangeAspect="1"/>
          </p:cNvPicPr>
          <p:nvPr/>
        </p:nvPicPr>
        <p:blipFill>
          <a:blip r:embed="rId3" cstate="print"/>
          <a:srcRect/>
          <a:stretch>
            <a:fillRect/>
          </a:stretch>
        </p:blipFill>
        <p:spPr bwMode="auto">
          <a:xfrm>
            <a:off x="6443663" y="133350"/>
            <a:ext cx="2535237" cy="631825"/>
          </a:xfrm>
          <a:prstGeom prst="rect">
            <a:avLst/>
          </a:prstGeom>
          <a:noFill/>
          <a:ln w="9525">
            <a:noFill/>
            <a:miter lim="800000"/>
            <a:headEnd/>
            <a:tailEnd/>
          </a:ln>
        </p:spPr>
      </p:pic>
      <p:pic>
        <p:nvPicPr>
          <p:cNvPr id="17417" name="Obrázek 13"/>
          <p:cNvPicPr>
            <a:picLocks noChangeAspect="1"/>
          </p:cNvPicPr>
          <p:nvPr/>
        </p:nvPicPr>
        <p:blipFill>
          <a:blip r:embed="rId4" cstate="print"/>
          <a:srcRect/>
          <a:stretch>
            <a:fillRect/>
          </a:stretch>
        </p:blipFill>
        <p:spPr bwMode="auto">
          <a:xfrm>
            <a:off x="250825" y="93663"/>
            <a:ext cx="1512888" cy="374650"/>
          </a:xfrm>
          <a:prstGeom prst="rect">
            <a:avLst/>
          </a:prstGeom>
          <a:noFill/>
          <a:ln w="9525">
            <a:noFill/>
            <a:miter lim="800000"/>
            <a:headEnd/>
            <a:tailEnd/>
          </a:ln>
        </p:spPr>
      </p:pic>
      <p:sp>
        <p:nvSpPr>
          <p:cNvPr id="17" name="Zástupný symbol pro zápatí 16"/>
          <p:cNvSpPr>
            <a:spLocks noGrp="1"/>
          </p:cNvSpPr>
          <p:nvPr>
            <p:ph type="ftr" sz="quarter" idx="11"/>
          </p:nvPr>
        </p:nvSpPr>
        <p:spPr>
          <a:xfrm>
            <a:off x="658813" y="6356350"/>
            <a:ext cx="7729537" cy="344488"/>
          </a:xfrm>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5B5A2C45-1E94-4203-8C97-7321A4EAB645}" type="slidenum">
              <a:rPr lang="cs-CZ"/>
              <a:pPr>
                <a:defRPr/>
              </a:pPr>
              <a:t>20</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sz="4400" dirty="0" err="1" smtClean="0"/>
              <a:t>Publication</a:t>
            </a:r>
            <a:r>
              <a:rPr lang="cs-CZ" sz="4400" dirty="0" smtClean="0"/>
              <a:t> </a:t>
            </a:r>
            <a:r>
              <a:rPr lang="cs-CZ" sz="4400" dirty="0" err="1" smtClean="0"/>
              <a:t>of</a:t>
            </a:r>
            <a:r>
              <a:rPr lang="cs-CZ" sz="4400" dirty="0" smtClean="0"/>
              <a:t> </a:t>
            </a:r>
            <a:r>
              <a:rPr lang="cs-CZ" sz="4400" dirty="0" err="1" smtClean="0"/>
              <a:t>Discussion</a:t>
            </a:r>
            <a:r>
              <a:rPr lang="cs-CZ" sz="4400" dirty="0" smtClean="0"/>
              <a:t> </a:t>
            </a:r>
            <a:r>
              <a:rPr lang="cs-CZ" sz="4400" dirty="0" err="1" smtClean="0"/>
              <a:t>Drafts</a:t>
            </a:r>
            <a:endParaRPr lang="cs-CZ" sz="4400" dirty="0"/>
          </a:p>
        </p:txBody>
      </p:sp>
      <p:sp>
        <p:nvSpPr>
          <p:cNvPr id="3" name="Zástupný symbol pro obsah 2"/>
          <p:cNvSpPr>
            <a:spLocks noGrp="1"/>
          </p:cNvSpPr>
          <p:nvPr>
            <p:ph idx="1"/>
          </p:nvPr>
        </p:nvSpPr>
        <p:spPr>
          <a:xfrm>
            <a:off x="468313" y="1700213"/>
            <a:ext cx="8229600" cy="4525962"/>
          </a:xfrm>
        </p:spPr>
        <p:txBody>
          <a:bodyPr rtlCol="0">
            <a:normAutofit fontScale="85000" lnSpcReduction="20000"/>
          </a:bodyPr>
          <a:lstStyle/>
          <a:p>
            <a:pPr eaLnBrk="1" fontAlgn="auto" hangingPunct="1">
              <a:spcAft>
                <a:spcPts val="0"/>
              </a:spcAft>
              <a:buFont typeface="Arial" pitchFamily="34" charset="0"/>
              <a:buChar char="•"/>
              <a:defRPr/>
            </a:pPr>
            <a:r>
              <a:rPr lang="cs-CZ" dirty="0" smtClean="0">
                <a:solidFill>
                  <a:schemeClr val="tx1">
                    <a:lumMod val="50000"/>
                    <a:lumOff val="50000"/>
                  </a:schemeClr>
                </a:solidFill>
              </a:rPr>
              <a:t>TP </a:t>
            </a:r>
            <a:r>
              <a:rPr lang="cs-CZ" dirty="0" err="1" smtClean="0">
                <a:solidFill>
                  <a:schemeClr val="tx1">
                    <a:lumMod val="50000"/>
                    <a:lumOff val="50000"/>
                  </a:schemeClr>
                </a:solidFill>
              </a:rPr>
              <a:t>Aspects</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Intangibles</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8) – 30 July 2013</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TPD </a:t>
            </a:r>
            <a:r>
              <a:rPr lang="en-US" dirty="0" smtClean="0">
                <a:solidFill>
                  <a:schemeClr val="tx1">
                    <a:lumMod val="50000"/>
                    <a:lumOff val="50000"/>
                  </a:schemeClr>
                </a:solidFill>
              </a:rPr>
              <a:t>&amp;</a:t>
            </a:r>
            <a:r>
              <a:rPr lang="cs-CZ" dirty="0" smtClean="0">
                <a:solidFill>
                  <a:schemeClr val="tx1">
                    <a:lumMod val="50000"/>
                    <a:lumOff val="50000"/>
                  </a:schemeClr>
                </a:solidFill>
              </a:rPr>
              <a:t> Country by Country Reporting (</a:t>
            </a:r>
            <a:r>
              <a:rPr lang="cs-CZ" dirty="0" err="1" smtClean="0">
                <a:solidFill>
                  <a:schemeClr val="tx1">
                    <a:lumMod val="50000"/>
                    <a:lumOff val="50000"/>
                  </a:schemeClr>
                </a:solidFill>
              </a:rPr>
              <a:t>Action</a:t>
            </a:r>
            <a:r>
              <a:rPr lang="cs-CZ" dirty="0" smtClean="0">
                <a:solidFill>
                  <a:schemeClr val="tx1">
                    <a:lumMod val="50000"/>
                    <a:lumOff val="50000"/>
                  </a:schemeClr>
                </a:solidFill>
              </a:rPr>
              <a:t> 13) – 30 </a:t>
            </a:r>
            <a:r>
              <a:rPr lang="cs-CZ" dirty="0" err="1" smtClean="0">
                <a:solidFill>
                  <a:schemeClr val="tx1">
                    <a:lumMod val="50000"/>
                    <a:lumOff val="50000"/>
                  </a:schemeClr>
                </a:solidFill>
              </a:rPr>
              <a:t>January</a:t>
            </a:r>
            <a:r>
              <a:rPr lang="cs-CZ" dirty="0" smtClean="0">
                <a:solidFill>
                  <a:schemeClr val="tx1">
                    <a:lumMod val="50000"/>
                    <a:lumOff val="50000"/>
                  </a:schemeClr>
                </a:solidFill>
              </a:rPr>
              <a:t> 2014</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Tax </a:t>
            </a:r>
            <a:r>
              <a:rPr lang="cs-CZ" dirty="0" err="1" smtClean="0">
                <a:solidFill>
                  <a:schemeClr val="tx1">
                    <a:lumMod val="50000"/>
                    <a:lumOff val="50000"/>
                  </a:schemeClr>
                </a:solidFill>
              </a:rPr>
              <a:t>Treaty</a:t>
            </a:r>
            <a:r>
              <a:rPr lang="cs-CZ" dirty="0" smtClean="0">
                <a:solidFill>
                  <a:schemeClr val="tx1">
                    <a:lumMod val="50000"/>
                    <a:lumOff val="50000"/>
                  </a:schemeClr>
                </a:solidFill>
              </a:rPr>
              <a:t> Abuse (</a:t>
            </a:r>
            <a:r>
              <a:rPr lang="cs-CZ" dirty="0" err="1" smtClean="0">
                <a:solidFill>
                  <a:schemeClr val="tx1">
                    <a:lumMod val="50000"/>
                    <a:lumOff val="50000"/>
                  </a:schemeClr>
                </a:solidFill>
              </a:rPr>
              <a:t>Action</a:t>
            </a:r>
            <a:r>
              <a:rPr lang="cs-CZ" dirty="0" smtClean="0">
                <a:solidFill>
                  <a:schemeClr val="tx1">
                    <a:lumMod val="50000"/>
                    <a:lumOff val="50000"/>
                  </a:schemeClr>
                </a:solidFill>
              </a:rPr>
              <a:t> 6) – 14 </a:t>
            </a:r>
            <a:r>
              <a:rPr lang="cs-CZ" dirty="0" err="1" smtClean="0">
                <a:solidFill>
                  <a:schemeClr val="tx1">
                    <a:lumMod val="50000"/>
                    <a:lumOff val="50000"/>
                  </a:schemeClr>
                </a:solidFill>
              </a:rPr>
              <a:t>March</a:t>
            </a:r>
            <a:r>
              <a:rPr lang="cs-CZ" dirty="0" smtClean="0">
                <a:solidFill>
                  <a:schemeClr val="tx1">
                    <a:lumMod val="50000"/>
                    <a:lumOff val="50000"/>
                  </a:schemeClr>
                </a:solidFill>
              </a:rPr>
              <a:t> 2014</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Hybrid </a:t>
            </a:r>
            <a:r>
              <a:rPr lang="cs-CZ" dirty="0" err="1" smtClean="0">
                <a:solidFill>
                  <a:schemeClr val="tx1">
                    <a:lumMod val="50000"/>
                    <a:lumOff val="50000"/>
                  </a:schemeClr>
                </a:solidFill>
              </a:rPr>
              <a:t>Mismatch</a:t>
            </a:r>
            <a:r>
              <a:rPr lang="cs-CZ" dirty="0" smtClean="0">
                <a:solidFill>
                  <a:schemeClr val="tx1">
                    <a:lumMod val="50000"/>
                    <a:lumOff val="50000"/>
                  </a:schemeClr>
                </a:solidFill>
              </a:rPr>
              <a:t> </a:t>
            </a:r>
            <a:r>
              <a:rPr lang="cs-CZ" dirty="0" err="1" smtClean="0">
                <a:solidFill>
                  <a:schemeClr val="tx1">
                    <a:lumMod val="50000"/>
                    <a:lumOff val="50000"/>
                  </a:schemeClr>
                </a:solidFill>
              </a:rPr>
              <a:t>Arrangements</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2) – 19 </a:t>
            </a:r>
            <a:r>
              <a:rPr lang="cs-CZ" dirty="0" err="1" smtClean="0">
                <a:solidFill>
                  <a:schemeClr val="tx1">
                    <a:lumMod val="50000"/>
                    <a:lumOff val="50000"/>
                  </a:schemeClr>
                </a:solidFill>
              </a:rPr>
              <a:t>March</a:t>
            </a:r>
            <a:r>
              <a:rPr lang="cs-CZ" dirty="0" smtClean="0">
                <a:solidFill>
                  <a:schemeClr val="tx1">
                    <a:lumMod val="50000"/>
                    <a:lumOff val="50000"/>
                  </a:schemeClr>
                </a:solidFill>
              </a:rPr>
              <a:t> 2014</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Tax </a:t>
            </a:r>
            <a:r>
              <a:rPr lang="cs-CZ" dirty="0" err="1" smtClean="0">
                <a:solidFill>
                  <a:schemeClr val="tx1">
                    <a:lumMod val="50000"/>
                    <a:lumOff val="50000"/>
                  </a:schemeClr>
                </a:solidFill>
              </a:rPr>
              <a:t>Challenges</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Digital </a:t>
            </a:r>
            <a:r>
              <a:rPr lang="cs-CZ" dirty="0" err="1" smtClean="0">
                <a:solidFill>
                  <a:schemeClr val="tx1">
                    <a:lumMod val="50000"/>
                    <a:lumOff val="50000"/>
                  </a:schemeClr>
                </a:solidFill>
              </a:rPr>
              <a:t>Economy</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1) – 24 </a:t>
            </a:r>
            <a:r>
              <a:rPr lang="cs-CZ" dirty="0" err="1" smtClean="0">
                <a:solidFill>
                  <a:schemeClr val="tx1">
                    <a:lumMod val="50000"/>
                    <a:lumOff val="50000"/>
                  </a:schemeClr>
                </a:solidFill>
              </a:rPr>
              <a:t>March</a:t>
            </a:r>
            <a:r>
              <a:rPr lang="cs-CZ" dirty="0" smtClean="0">
                <a:solidFill>
                  <a:schemeClr val="tx1">
                    <a:lumMod val="50000"/>
                    <a:lumOff val="50000"/>
                  </a:schemeClr>
                </a:solidFill>
              </a:rPr>
              <a:t> 2014</a:t>
            </a:r>
          </a:p>
          <a:p>
            <a:pPr eaLnBrk="1" fontAlgn="auto" hangingPunct="1">
              <a:spcAft>
                <a:spcPts val="0"/>
              </a:spcAft>
              <a:buFont typeface="Arial" pitchFamily="34" charset="0"/>
              <a:buChar char="•"/>
              <a:defRPr/>
            </a:pP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Methodologies</a:t>
            </a:r>
            <a:r>
              <a:rPr lang="cs-CZ" dirty="0" smtClean="0">
                <a:solidFill>
                  <a:schemeClr val="tx1">
                    <a:lumMod val="50000"/>
                    <a:lumOff val="50000"/>
                  </a:schemeClr>
                </a:solidFill>
              </a:rPr>
              <a:t> to </a:t>
            </a:r>
            <a:r>
              <a:rPr lang="cs-CZ" dirty="0" err="1" smtClean="0">
                <a:solidFill>
                  <a:schemeClr val="tx1">
                    <a:lumMod val="50000"/>
                    <a:lumOff val="50000"/>
                  </a:schemeClr>
                </a:solidFill>
              </a:rPr>
              <a:t>collect</a:t>
            </a:r>
            <a:r>
              <a:rPr lang="cs-CZ" dirty="0" smtClean="0">
                <a:solidFill>
                  <a:schemeClr val="tx1">
                    <a:lumMod val="50000"/>
                    <a:lumOff val="50000"/>
                  </a:schemeClr>
                </a:solidFill>
              </a:rPr>
              <a:t>/ analyse </a:t>
            </a:r>
            <a:r>
              <a:rPr lang="cs-CZ" dirty="0" err="1" smtClean="0">
                <a:solidFill>
                  <a:schemeClr val="tx1">
                    <a:lumMod val="50000"/>
                    <a:lumOff val="50000"/>
                  </a:schemeClr>
                </a:solidFill>
              </a:rPr>
              <a:t>date</a:t>
            </a:r>
            <a:r>
              <a:rPr lang="cs-CZ" dirty="0" smtClean="0">
                <a:solidFill>
                  <a:schemeClr val="tx1">
                    <a:lumMod val="50000"/>
                    <a:lumOff val="50000"/>
                  </a:schemeClr>
                </a:solidFill>
              </a:rPr>
              <a:t> (</a:t>
            </a:r>
            <a:r>
              <a:rPr lang="cs-CZ" dirty="0" err="1" smtClean="0">
                <a:solidFill>
                  <a:schemeClr val="tx1">
                    <a:lumMod val="50000"/>
                    <a:lumOff val="50000"/>
                  </a:schemeClr>
                </a:solidFill>
              </a:rPr>
              <a:t>Action</a:t>
            </a:r>
            <a:r>
              <a:rPr lang="cs-CZ" dirty="0" smtClean="0">
                <a:solidFill>
                  <a:schemeClr val="tx1">
                    <a:lumMod val="50000"/>
                    <a:lumOff val="50000"/>
                  </a:schemeClr>
                </a:solidFill>
              </a:rPr>
              <a:t> 11) – 4 August 2014</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7893" name="Obrázek 4"/>
          <p:cNvPicPr>
            <a:picLocks noChangeAspect="1"/>
          </p:cNvPicPr>
          <p:nvPr/>
        </p:nvPicPr>
        <p:blipFill>
          <a:blip r:embed="rId2" cstate="print"/>
          <a:srcRect/>
          <a:stretch>
            <a:fillRect/>
          </a:stretch>
        </p:blipFill>
        <p:spPr bwMode="auto">
          <a:xfrm>
            <a:off x="6443663" y="115888"/>
            <a:ext cx="2535237" cy="631825"/>
          </a:xfrm>
          <a:prstGeom prst="rect">
            <a:avLst/>
          </a:prstGeom>
          <a:noFill/>
          <a:ln w="9525">
            <a:noFill/>
            <a:miter lim="800000"/>
            <a:headEnd/>
            <a:tailEnd/>
          </a:ln>
        </p:spPr>
      </p:pic>
      <p:pic>
        <p:nvPicPr>
          <p:cNvPr id="37894" name="Obrázek 5"/>
          <p:cNvPicPr>
            <a:picLocks noChangeAspect="1"/>
          </p:cNvPicPr>
          <p:nvPr/>
        </p:nvPicPr>
        <p:blipFill>
          <a:blip r:embed="rId3" cstate="print"/>
          <a:srcRect/>
          <a:stretch>
            <a:fillRect/>
          </a:stretch>
        </p:blipFill>
        <p:spPr bwMode="auto">
          <a:xfrm>
            <a:off x="107950" y="80963"/>
            <a:ext cx="1519238" cy="3778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97147043-E637-45ED-8E8D-91761809F74E}" type="slidenum">
              <a:rPr lang="cs-CZ"/>
              <a:pPr>
                <a:defRPr/>
              </a:pPr>
              <a:t>21</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err="1" smtClean="0"/>
              <a:t>September</a:t>
            </a:r>
            <a:r>
              <a:rPr lang="cs-CZ" dirty="0" smtClean="0"/>
              <a:t> 2014</a:t>
            </a:r>
            <a:endParaRPr lang="cs-CZ" dirty="0"/>
          </a:p>
        </p:txBody>
      </p:sp>
      <p:sp>
        <p:nvSpPr>
          <p:cNvPr id="3" name="Zástupný symbol pro obsah 2"/>
          <p:cNvSpPr>
            <a:spLocks noGrp="1"/>
          </p:cNvSpPr>
          <p:nvPr>
            <p:ph idx="1"/>
          </p:nvPr>
        </p:nvSpPr>
        <p:spPr>
          <a:xfrm>
            <a:off x="2700338" y="1600200"/>
            <a:ext cx="5986462" cy="4525963"/>
          </a:xfrm>
        </p:spPr>
        <p:txBody>
          <a:bodyPr rtlCol="0">
            <a:normAutofit fontScale="92500" lnSpcReduction="10000"/>
          </a:bodyPr>
          <a:lstStyle/>
          <a:p>
            <a:pPr eaLnBrk="1" fontAlgn="auto" hangingPunct="1">
              <a:spcAft>
                <a:spcPts val="0"/>
              </a:spcAft>
              <a:buFont typeface="Arial" pitchFamily="34" charset="0"/>
              <a:buChar char="•"/>
              <a:defRPr/>
            </a:pPr>
            <a:r>
              <a:rPr lang="cs-CZ" dirty="0" smtClean="0">
                <a:solidFill>
                  <a:schemeClr val="tx1">
                    <a:lumMod val="50000"/>
                    <a:lumOff val="50000"/>
                  </a:schemeClr>
                </a:solidFill>
              </a:rPr>
              <a:t>Digital </a:t>
            </a:r>
            <a:r>
              <a:rPr lang="cs-CZ" dirty="0" err="1" smtClean="0">
                <a:solidFill>
                  <a:schemeClr val="tx1">
                    <a:lumMod val="50000"/>
                    <a:lumOff val="50000"/>
                  </a:schemeClr>
                </a:solidFill>
              </a:rPr>
              <a:t>Economy</a:t>
            </a:r>
            <a:r>
              <a:rPr lang="cs-CZ" dirty="0" smtClean="0">
                <a:solidFill>
                  <a:schemeClr val="tx1">
                    <a:lumMod val="50000"/>
                    <a:lumOff val="50000"/>
                  </a:schemeClr>
                </a:solidFill>
              </a:rPr>
              <a:t> Report</a:t>
            </a: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Recommendations</a:t>
            </a:r>
            <a:r>
              <a:rPr lang="cs-CZ" dirty="0" smtClean="0">
                <a:solidFill>
                  <a:schemeClr val="tx1">
                    <a:lumMod val="50000"/>
                    <a:lumOff val="50000"/>
                  </a:schemeClr>
                </a:solidFill>
              </a:rPr>
              <a:t> on hybrid </a:t>
            </a:r>
            <a:r>
              <a:rPr lang="cs-CZ" dirty="0" err="1" smtClean="0">
                <a:solidFill>
                  <a:schemeClr val="tx1">
                    <a:lumMod val="50000"/>
                    <a:lumOff val="50000"/>
                  </a:schemeClr>
                </a:solidFill>
              </a:rPr>
              <a:t>mismatch</a:t>
            </a:r>
            <a:r>
              <a:rPr lang="cs-CZ" dirty="0" smtClean="0">
                <a:solidFill>
                  <a:schemeClr val="tx1">
                    <a:lumMod val="50000"/>
                    <a:lumOff val="50000"/>
                  </a:schemeClr>
                </a:solidFill>
              </a:rPr>
              <a:t> </a:t>
            </a:r>
            <a:r>
              <a:rPr lang="cs-CZ" dirty="0" err="1" smtClean="0">
                <a:solidFill>
                  <a:schemeClr val="tx1">
                    <a:lumMod val="50000"/>
                    <a:lumOff val="50000"/>
                  </a:schemeClr>
                </a:solidFill>
              </a:rPr>
              <a:t>arrangements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Review</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a:t>
            </a:r>
            <a:r>
              <a:rPr lang="cs-CZ" dirty="0" err="1" smtClean="0">
                <a:solidFill>
                  <a:schemeClr val="tx1">
                    <a:lumMod val="50000"/>
                    <a:lumOff val="50000"/>
                  </a:schemeClr>
                </a:solidFill>
              </a:rPr>
              <a:t>Member</a:t>
            </a:r>
            <a:r>
              <a:rPr lang="cs-CZ" dirty="0" smtClean="0">
                <a:solidFill>
                  <a:schemeClr val="tx1">
                    <a:lumMod val="50000"/>
                    <a:lumOff val="50000"/>
                  </a:schemeClr>
                </a:solidFill>
              </a:rPr>
              <a:t> country </a:t>
            </a:r>
            <a:r>
              <a:rPr lang="cs-CZ" dirty="0" err="1" smtClean="0">
                <a:solidFill>
                  <a:schemeClr val="tx1">
                    <a:lumMod val="50000"/>
                    <a:lumOff val="50000"/>
                  </a:schemeClr>
                </a:solidFill>
              </a:rPr>
              <a:t>regimes</a:t>
            </a:r>
            <a:r>
              <a:rPr lang="cs-CZ" dirty="0" smtClean="0">
                <a:solidFill>
                  <a:schemeClr val="tx1">
                    <a:lumMod val="50000"/>
                    <a:lumOff val="50000"/>
                  </a:schemeClr>
                </a:solidFill>
              </a:rPr>
              <a:t> to </a:t>
            </a:r>
            <a:r>
              <a:rPr lang="cs-CZ" dirty="0" err="1" smtClean="0">
                <a:solidFill>
                  <a:schemeClr val="tx1">
                    <a:lumMod val="50000"/>
                    <a:lumOff val="50000"/>
                  </a:schemeClr>
                </a:solidFill>
              </a:rPr>
              <a:t>counter</a:t>
            </a:r>
            <a:r>
              <a:rPr lang="cs-CZ" dirty="0" smtClean="0">
                <a:solidFill>
                  <a:schemeClr val="tx1">
                    <a:lumMod val="50000"/>
                    <a:lumOff val="50000"/>
                  </a:schemeClr>
                </a:solidFill>
              </a:rPr>
              <a:t> </a:t>
            </a:r>
            <a:r>
              <a:rPr lang="cs-CZ" dirty="0" err="1" smtClean="0">
                <a:solidFill>
                  <a:schemeClr val="tx1">
                    <a:lumMod val="50000"/>
                    <a:lumOff val="50000"/>
                  </a:schemeClr>
                </a:solidFill>
              </a:rPr>
              <a:t>harmful</a:t>
            </a:r>
            <a:r>
              <a:rPr lang="cs-CZ" dirty="0" smtClean="0">
                <a:solidFill>
                  <a:schemeClr val="tx1">
                    <a:lumMod val="50000"/>
                    <a:lumOff val="50000"/>
                  </a:schemeClr>
                </a:solidFill>
              </a:rPr>
              <a:t> tax </a:t>
            </a:r>
            <a:r>
              <a:rPr lang="cs-CZ" dirty="0" err="1" smtClean="0">
                <a:solidFill>
                  <a:schemeClr val="tx1">
                    <a:lumMod val="50000"/>
                    <a:lumOff val="50000"/>
                  </a:schemeClr>
                </a:solidFill>
              </a:rPr>
              <a:t>practices</a:t>
            </a:r>
            <a:r>
              <a:rPr lang="cs-CZ" dirty="0" smtClean="0">
                <a:solidFill>
                  <a:schemeClr val="tx1">
                    <a:lumMod val="50000"/>
                    <a:lumOff val="50000"/>
                  </a:schemeClr>
                </a:solidFill>
              </a:rPr>
              <a:t> more </a:t>
            </a:r>
            <a:r>
              <a:rPr lang="cs-CZ" dirty="0" err="1" smtClean="0">
                <a:solidFill>
                  <a:schemeClr val="tx1">
                    <a:lumMod val="50000"/>
                    <a:lumOff val="50000"/>
                  </a:schemeClr>
                </a:solidFill>
              </a:rPr>
              <a:t>effectively</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Recommendations</a:t>
            </a:r>
            <a:r>
              <a:rPr lang="cs-CZ" dirty="0" smtClean="0">
                <a:solidFill>
                  <a:schemeClr val="tx1">
                    <a:lumMod val="50000"/>
                    <a:lumOff val="50000"/>
                  </a:schemeClr>
                </a:solidFill>
              </a:rPr>
              <a:t> to </a:t>
            </a:r>
            <a:r>
              <a:rPr lang="cs-CZ" dirty="0" err="1" smtClean="0">
                <a:solidFill>
                  <a:schemeClr val="tx1">
                    <a:lumMod val="50000"/>
                    <a:lumOff val="50000"/>
                  </a:schemeClr>
                </a:solidFill>
              </a:rPr>
              <a:t>prevent</a:t>
            </a:r>
            <a:r>
              <a:rPr lang="cs-CZ" dirty="0" smtClean="0">
                <a:solidFill>
                  <a:schemeClr val="tx1">
                    <a:lumMod val="50000"/>
                    <a:lumOff val="50000"/>
                  </a:schemeClr>
                </a:solidFill>
              </a:rPr>
              <a:t> abuse </a:t>
            </a:r>
            <a:r>
              <a:rPr lang="cs-CZ" dirty="0" err="1" smtClean="0">
                <a:solidFill>
                  <a:schemeClr val="tx1">
                    <a:lumMod val="50000"/>
                    <a:lumOff val="50000"/>
                  </a:schemeClr>
                </a:solidFill>
              </a:rPr>
              <a:t>of</a:t>
            </a:r>
            <a:r>
              <a:rPr lang="cs-CZ" dirty="0" smtClean="0">
                <a:solidFill>
                  <a:schemeClr val="tx1">
                    <a:lumMod val="50000"/>
                    <a:lumOff val="50000"/>
                  </a:schemeClr>
                </a:solidFill>
              </a:rPr>
              <a:t> tax </a:t>
            </a:r>
            <a:r>
              <a:rPr lang="cs-CZ" dirty="0" err="1" smtClean="0">
                <a:solidFill>
                  <a:schemeClr val="tx1">
                    <a:lumMod val="50000"/>
                    <a:lumOff val="50000"/>
                  </a:schemeClr>
                </a:solidFill>
              </a:rPr>
              <a:t>treaties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TP </a:t>
            </a:r>
            <a:r>
              <a:rPr lang="cs-CZ" dirty="0" err="1" smtClean="0">
                <a:solidFill>
                  <a:schemeClr val="tx1">
                    <a:lumMod val="50000"/>
                    <a:lumOff val="50000"/>
                  </a:schemeClr>
                </a:solidFill>
              </a:rPr>
              <a:t>rules</a:t>
            </a:r>
            <a:r>
              <a:rPr lang="cs-CZ" dirty="0" smtClean="0">
                <a:solidFill>
                  <a:schemeClr val="tx1">
                    <a:lumMod val="50000"/>
                    <a:lumOff val="50000"/>
                  </a:schemeClr>
                </a:solidFill>
              </a:rPr>
              <a:t> in </a:t>
            </a:r>
            <a:r>
              <a:rPr lang="cs-CZ" dirty="0" err="1" smtClean="0">
                <a:solidFill>
                  <a:schemeClr val="tx1">
                    <a:lumMod val="50000"/>
                    <a:lumOff val="50000"/>
                  </a:schemeClr>
                </a:solidFill>
              </a:rPr>
              <a:t>relation</a:t>
            </a:r>
            <a:r>
              <a:rPr lang="cs-CZ" dirty="0" smtClean="0">
                <a:solidFill>
                  <a:schemeClr val="tx1">
                    <a:lumMod val="50000"/>
                    <a:lumOff val="50000"/>
                  </a:schemeClr>
                </a:solidFill>
              </a:rPr>
              <a:t> to </a:t>
            </a:r>
            <a:r>
              <a:rPr lang="cs-CZ" dirty="0" err="1" smtClean="0">
                <a:solidFill>
                  <a:schemeClr val="tx1">
                    <a:lumMod val="50000"/>
                    <a:lumOff val="50000"/>
                  </a:schemeClr>
                </a:solidFill>
              </a:rPr>
              <a:t>intangibles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TP </a:t>
            </a:r>
            <a:r>
              <a:rPr lang="cs-CZ" dirty="0" err="1" smtClean="0">
                <a:solidFill>
                  <a:schemeClr val="tx1">
                    <a:lumMod val="50000"/>
                    <a:lumOff val="50000"/>
                  </a:schemeClr>
                </a:solidFill>
              </a:rPr>
              <a:t>documentation</a:t>
            </a:r>
            <a:r>
              <a:rPr lang="cs-CZ" dirty="0" smtClean="0">
                <a:solidFill>
                  <a:schemeClr val="tx1">
                    <a:lumMod val="50000"/>
                    <a:lumOff val="50000"/>
                  </a:schemeClr>
                </a:solidFill>
              </a:rPr>
              <a:t> and country-by-country reporting </a:t>
            </a:r>
            <a:r>
              <a:rPr lang="cs-CZ" dirty="0" err="1" smtClean="0">
                <a:solidFill>
                  <a:schemeClr val="tx1">
                    <a:lumMod val="50000"/>
                    <a:lumOff val="50000"/>
                  </a:schemeClr>
                </a:solidFill>
              </a:rPr>
              <a:t>template</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Multilateral</a:t>
            </a:r>
            <a:r>
              <a:rPr lang="cs-CZ" dirty="0" smtClean="0">
                <a:solidFill>
                  <a:schemeClr val="tx1">
                    <a:lumMod val="50000"/>
                    <a:lumOff val="50000"/>
                  </a:schemeClr>
                </a:solidFill>
              </a:rPr>
              <a:t> instrument Report</a:t>
            </a:r>
          </a:p>
          <a:p>
            <a:pPr eaLnBrk="1" fontAlgn="auto" hangingPunct="1">
              <a:spcAft>
                <a:spcPts val="0"/>
              </a:spcAft>
              <a:buFont typeface="Arial" pitchFamily="34" charset="0"/>
              <a:buChar char="•"/>
              <a:defRPr/>
            </a:pPr>
            <a:r>
              <a:rPr lang="cs-CZ" b="1" i="1" dirty="0" err="1">
                <a:solidFill>
                  <a:schemeClr val="tx1">
                    <a:lumMod val="50000"/>
                    <a:lumOff val="50000"/>
                  </a:schemeClr>
                </a:solidFill>
              </a:rPr>
              <a:t>P</a:t>
            </a:r>
            <a:r>
              <a:rPr lang="cs-CZ" b="1" i="1" dirty="0" err="1" smtClean="0">
                <a:solidFill>
                  <a:schemeClr val="tx1">
                    <a:lumMod val="50000"/>
                    <a:lumOff val="50000"/>
                  </a:schemeClr>
                </a:solidFill>
              </a:rPr>
              <a:t>ublished</a:t>
            </a:r>
            <a:r>
              <a:rPr lang="cs-CZ" b="1" i="1" dirty="0" smtClean="0">
                <a:solidFill>
                  <a:schemeClr val="tx1">
                    <a:lumMod val="50000"/>
                    <a:lumOff val="50000"/>
                  </a:schemeClr>
                </a:solidFill>
              </a:rPr>
              <a:t> on </a:t>
            </a:r>
            <a:r>
              <a:rPr lang="cs-CZ" b="1" i="1" dirty="0" err="1" smtClean="0">
                <a:solidFill>
                  <a:schemeClr val="tx1">
                    <a:lumMod val="50000"/>
                    <a:lumOff val="50000"/>
                  </a:schemeClr>
                </a:solidFill>
              </a:rPr>
              <a:t>September</a:t>
            </a:r>
            <a:r>
              <a:rPr lang="cs-CZ" b="1" i="1" dirty="0" smtClean="0">
                <a:solidFill>
                  <a:schemeClr val="tx1">
                    <a:lumMod val="50000"/>
                    <a:lumOff val="50000"/>
                  </a:schemeClr>
                </a:solidFill>
              </a:rPr>
              <a:t> 16, 2014</a:t>
            </a:r>
            <a:endParaRPr lang="cs-CZ" b="1" i="1"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8917" name="Obrázek 4"/>
          <p:cNvPicPr>
            <a:picLocks noChangeAspect="1"/>
          </p:cNvPicPr>
          <p:nvPr/>
        </p:nvPicPr>
        <p:blipFill>
          <a:blip r:embed="rId2" cstate="print"/>
          <a:srcRect/>
          <a:stretch>
            <a:fillRect/>
          </a:stretch>
        </p:blipFill>
        <p:spPr bwMode="auto">
          <a:xfrm>
            <a:off x="6443663" y="115888"/>
            <a:ext cx="2535237" cy="631825"/>
          </a:xfrm>
          <a:prstGeom prst="rect">
            <a:avLst/>
          </a:prstGeom>
          <a:noFill/>
          <a:ln w="9525">
            <a:noFill/>
            <a:miter lim="800000"/>
            <a:headEnd/>
            <a:tailEnd/>
          </a:ln>
        </p:spPr>
      </p:pic>
      <p:pic>
        <p:nvPicPr>
          <p:cNvPr id="38918" name="Obrázek 5"/>
          <p:cNvPicPr>
            <a:picLocks noChangeAspect="1"/>
          </p:cNvPicPr>
          <p:nvPr/>
        </p:nvPicPr>
        <p:blipFill>
          <a:blip r:embed="rId3" cstate="print"/>
          <a:srcRect/>
          <a:stretch>
            <a:fillRect/>
          </a:stretch>
        </p:blipFill>
        <p:spPr bwMode="auto">
          <a:xfrm>
            <a:off x="158750" y="68263"/>
            <a:ext cx="1439863" cy="357187"/>
          </a:xfrm>
          <a:prstGeom prst="rect">
            <a:avLst/>
          </a:prstGeom>
          <a:noFill/>
          <a:ln w="9525">
            <a:noFill/>
            <a:miter lim="800000"/>
            <a:headEnd/>
            <a:tailEnd/>
          </a:ln>
        </p:spPr>
      </p:pic>
      <p:pic>
        <p:nvPicPr>
          <p:cNvPr id="38919" name="Obrázek 6"/>
          <p:cNvPicPr>
            <a:picLocks noChangeAspect="1"/>
          </p:cNvPicPr>
          <p:nvPr/>
        </p:nvPicPr>
        <p:blipFill>
          <a:blip r:embed="rId4" cstate="print"/>
          <a:srcRect/>
          <a:stretch>
            <a:fillRect/>
          </a:stretch>
        </p:blipFill>
        <p:spPr bwMode="auto">
          <a:xfrm>
            <a:off x="127000" y="1773238"/>
            <a:ext cx="2573338" cy="388778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F4F86606-10B8-4CC1-BC55-1D63C29D035E}" type="slidenum">
              <a:rPr lang="cs-CZ"/>
              <a:pPr>
                <a:defRPr/>
              </a:pPr>
              <a:t>22</a:t>
            </a:fld>
            <a:endParaRPr lang="cs-CZ"/>
          </a:p>
        </p:txBody>
      </p:sp>
      <p:sp>
        <p:nvSpPr>
          <p:cNvPr id="2" name="Zástupný symbol pro zápatí 1"/>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39939" name="Obrázek 2"/>
          <p:cNvPicPr>
            <a:picLocks noChangeAspect="1"/>
          </p:cNvPicPr>
          <p:nvPr/>
        </p:nvPicPr>
        <p:blipFill>
          <a:blip r:embed="rId2" cstate="print"/>
          <a:srcRect/>
          <a:stretch>
            <a:fillRect/>
          </a:stretch>
        </p:blipFill>
        <p:spPr bwMode="auto">
          <a:xfrm>
            <a:off x="107950" y="0"/>
            <a:ext cx="1222375" cy="303213"/>
          </a:xfrm>
          <a:prstGeom prst="rect">
            <a:avLst/>
          </a:prstGeom>
          <a:noFill/>
          <a:ln w="9525">
            <a:noFill/>
            <a:miter lim="800000"/>
            <a:headEnd/>
            <a:tailEnd/>
          </a:ln>
        </p:spPr>
      </p:pic>
      <p:pic>
        <p:nvPicPr>
          <p:cNvPr id="39940" name="Obrázek 3"/>
          <p:cNvPicPr>
            <a:picLocks noChangeAspect="1"/>
          </p:cNvPicPr>
          <p:nvPr/>
        </p:nvPicPr>
        <p:blipFill>
          <a:blip r:embed="rId3" cstate="print"/>
          <a:srcRect/>
          <a:stretch>
            <a:fillRect/>
          </a:stretch>
        </p:blipFill>
        <p:spPr bwMode="auto">
          <a:xfrm>
            <a:off x="7451725" y="0"/>
            <a:ext cx="1666875" cy="414338"/>
          </a:xfrm>
          <a:prstGeom prst="rect">
            <a:avLst/>
          </a:prstGeom>
          <a:noFill/>
          <a:ln w="9525">
            <a:noFill/>
            <a:miter lim="800000"/>
            <a:headEnd/>
            <a:tailEnd/>
          </a:ln>
        </p:spPr>
      </p:pic>
      <p:pic>
        <p:nvPicPr>
          <p:cNvPr id="39941" name="Obrázek 4"/>
          <p:cNvPicPr>
            <a:picLocks noChangeAspect="1"/>
          </p:cNvPicPr>
          <p:nvPr/>
        </p:nvPicPr>
        <p:blipFill>
          <a:blip r:embed="rId4" cstate="print"/>
          <a:srcRect/>
          <a:stretch>
            <a:fillRect/>
          </a:stretch>
        </p:blipFill>
        <p:spPr bwMode="auto">
          <a:xfrm>
            <a:off x="257175" y="450850"/>
            <a:ext cx="1793875" cy="2578100"/>
          </a:xfrm>
          <a:prstGeom prst="rect">
            <a:avLst/>
          </a:prstGeom>
          <a:noFill/>
          <a:ln w="9525">
            <a:noFill/>
            <a:miter lim="800000"/>
            <a:headEnd/>
            <a:tailEnd/>
          </a:ln>
        </p:spPr>
      </p:pic>
      <p:pic>
        <p:nvPicPr>
          <p:cNvPr id="39942" name="Obrázek 5"/>
          <p:cNvPicPr>
            <a:picLocks noChangeAspect="1"/>
          </p:cNvPicPr>
          <p:nvPr/>
        </p:nvPicPr>
        <p:blipFill>
          <a:blip r:embed="rId5" cstate="print"/>
          <a:srcRect/>
          <a:stretch>
            <a:fillRect/>
          </a:stretch>
        </p:blipFill>
        <p:spPr bwMode="auto">
          <a:xfrm>
            <a:off x="2555875" y="450850"/>
            <a:ext cx="1793875" cy="2578100"/>
          </a:xfrm>
          <a:prstGeom prst="rect">
            <a:avLst/>
          </a:prstGeom>
          <a:noFill/>
          <a:ln w="9525">
            <a:noFill/>
            <a:miter lim="800000"/>
            <a:headEnd/>
            <a:tailEnd/>
          </a:ln>
        </p:spPr>
      </p:pic>
      <p:pic>
        <p:nvPicPr>
          <p:cNvPr id="39943" name="Obrázek 6"/>
          <p:cNvPicPr>
            <a:picLocks noChangeAspect="1"/>
          </p:cNvPicPr>
          <p:nvPr/>
        </p:nvPicPr>
        <p:blipFill>
          <a:blip r:embed="rId6" cstate="print"/>
          <a:srcRect/>
          <a:stretch>
            <a:fillRect/>
          </a:stretch>
        </p:blipFill>
        <p:spPr bwMode="auto">
          <a:xfrm>
            <a:off x="4787900" y="441325"/>
            <a:ext cx="1812925" cy="2601913"/>
          </a:xfrm>
          <a:prstGeom prst="rect">
            <a:avLst/>
          </a:prstGeom>
          <a:noFill/>
          <a:ln w="9525">
            <a:noFill/>
            <a:miter lim="800000"/>
            <a:headEnd/>
            <a:tailEnd/>
          </a:ln>
        </p:spPr>
      </p:pic>
      <p:pic>
        <p:nvPicPr>
          <p:cNvPr id="39944" name="Obrázek 7"/>
          <p:cNvPicPr>
            <a:picLocks noChangeAspect="1"/>
          </p:cNvPicPr>
          <p:nvPr/>
        </p:nvPicPr>
        <p:blipFill>
          <a:blip r:embed="rId7" cstate="print"/>
          <a:srcRect/>
          <a:stretch>
            <a:fillRect/>
          </a:stretch>
        </p:blipFill>
        <p:spPr bwMode="auto">
          <a:xfrm>
            <a:off x="7092950" y="441325"/>
            <a:ext cx="1790700" cy="2576513"/>
          </a:xfrm>
          <a:prstGeom prst="rect">
            <a:avLst/>
          </a:prstGeom>
          <a:noFill/>
          <a:ln w="9525">
            <a:noFill/>
            <a:miter lim="800000"/>
            <a:headEnd/>
            <a:tailEnd/>
          </a:ln>
        </p:spPr>
      </p:pic>
      <p:pic>
        <p:nvPicPr>
          <p:cNvPr id="39945" name="Obrázek 8"/>
          <p:cNvPicPr>
            <a:picLocks noChangeAspect="1"/>
          </p:cNvPicPr>
          <p:nvPr/>
        </p:nvPicPr>
        <p:blipFill>
          <a:blip r:embed="rId8" cstate="print"/>
          <a:srcRect/>
          <a:stretch>
            <a:fillRect/>
          </a:stretch>
        </p:blipFill>
        <p:spPr bwMode="auto">
          <a:xfrm>
            <a:off x="1154113" y="3213100"/>
            <a:ext cx="2022475" cy="2906713"/>
          </a:xfrm>
          <a:prstGeom prst="rect">
            <a:avLst/>
          </a:prstGeom>
          <a:noFill/>
          <a:ln w="9525">
            <a:noFill/>
            <a:miter lim="800000"/>
            <a:headEnd/>
            <a:tailEnd/>
          </a:ln>
        </p:spPr>
      </p:pic>
      <p:pic>
        <p:nvPicPr>
          <p:cNvPr id="39946" name="Obrázek 9"/>
          <p:cNvPicPr>
            <a:picLocks noChangeAspect="1"/>
          </p:cNvPicPr>
          <p:nvPr/>
        </p:nvPicPr>
        <p:blipFill>
          <a:blip r:embed="rId9" cstate="print"/>
          <a:srcRect/>
          <a:stretch>
            <a:fillRect/>
          </a:stretch>
        </p:blipFill>
        <p:spPr bwMode="auto">
          <a:xfrm>
            <a:off x="3633788" y="3213100"/>
            <a:ext cx="2041525" cy="2940050"/>
          </a:xfrm>
          <a:prstGeom prst="rect">
            <a:avLst/>
          </a:prstGeom>
          <a:noFill/>
          <a:ln w="9525">
            <a:noFill/>
            <a:miter lim="800000"/>
            <a:headEnd/>
            <a:tailEnd/>
          </a:ln>
        </p:spPr>
      </p:pic>
      <p:pic>
        <p:nvPicPr>
          <p:cNvPr id="39947" name="Obrázek 10"/>
          <p:cNvPicPr>
            <a:picLocks noChangeAspect="1"/>
          </p:cNvPicPr>
          <p:nvPr/>
        </p:nvPicPr>
        <p:blipFill>
          <a:blip r:embed="rId10" cstate="print"/>
          <a:srcRect/>
          <a:stretch>
            <a:fillRect/>
          </a:stretch>
        </p:blipFill>
        <p:spPr bwMode="auto">
          <a:xfrm>
            <a:off x="6040438" y="3316288"/>
            <a:ext cx="1947862" cy="28035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6BA37C71-9EAD-40CA-821F-18B32A5F8C00}" type="slidenum">
              <a:rPr lang="cs-CZ"/>
              <a:pPr>
                <a:defRPr/>
              </a:pPr>
              <a:t>23</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err="1" smtClean="0"/>
              <a:t>September</a:t>
            </a:r>
            <a:r>
              <a:rPr lang="cs-CZ" dirty="0" smtClean="0"/>
              <a:t> 2015</a:t>
            </a:r>
            <a:endParaRPr lang="cs-CZ" dirty="0"/>
          </a:p>
        </p:txBody>
      </p:sp>
      <p:sp>
        <p:nvSpPr>
          <p:cNvPr id="3" name="Zástupný symbol pro obsah 2"/>
          <p:cNvSpPr>
            <a:spLocks noGrp="1"/>
          </p:cNvSpPr>
          <p:nvPr>
            <p:ph idx="1"/>
          </p:nvPr>
        </p:nvSpPr>
        <p:spPr>
          <a:xfrm>
            <a:off x="2916238" y="1600200"/>
            <a:ext cx="5770562" cy="4525963"/>
          </a:xfrm>
        </p:spPr>
        <p:txBody>
          <a:bodyPr rtlCol="0">
            <a:normAutofit fontScale="92500" lnSpcReduction="20000"/>
          </a:bodyPr>
          <a:lstStyle/>
          <a:p>
            <a:pPr eaLnBrk="1" fontAlgn="auto" hangingPunct="1">
              <a:spcAft>
                <a:spcPts val="0"/>
              </a:spcAft>
              <a:buFont typeface="Arial" pitchFamily="34" charset="0"/>
              <a:buChar char="•"/>
              <a:defRPr/>
            </a:pPr>
            <a:r>
              <a:rPr lang="cs-CZ" dirty="0" smtClean="0">
                <a:solidFill>
                  <a:schemeClr val="tx1">
                    <a:lumMod val="50000"/>
                    <a:lumOff val="50000"/>
                  </a:schemeClr>
                </a:solidFill>
              </a:rPr>
              <a:t>CFC </a:t>
            </a:r>
            <a:r>
              <a:rPr lang="cs-CZ" dirty="0" err="1" smtClean="0">
                <a:solidFill>
                  <a:schemeClr val="tx1">
                    <a:lumMod val="50000"/>
                    <a:lumOff val="50000"/>
                  </a:schemeClr>
                </a:solidFill>
              </a:rPr>
              <a:t>rules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Limiting</a:t>
            </a:r>
            <a:r>
              <a:rPr lang="cs-CZ" dirty="0" smtClean="0">
                <a:solidFill>
                  <a:schemeClr val="tx1">
                    <a:lumMod val="50000"/>
                    <a:lumOff val="50000"/>
                  </a:schemeClr>
                </a:solidFill>
              </a:rPr>
              <a:t> base </a:t>
            </a:r>
            <a:r>
              <a:rPr lang="cs-CZ" dirty="0" err="1" smtClean="0">
                <a:solidFill>
                  <a:schemeClr val="tx1">
                    <a:lumMod val="50000"/>
                    <a:lumOff val="50000"/>
                  </a:schemeClr>
                </a:solidFill>
              </a:rPr>
              <a:t>erosion</a:t>
            </a:r>
            <a:r>
              <a:rPr lang="cs-CZ" dirty="0" smtClean="0">
                <a:solidFill>
                  <a:schemeClr val="tx1">
                    <a:lumMod val="50000"/>
                    <a:lumOff val="50000"/>
                  </a:schemeClr>
                </a:solidFill>
              </a:rPr>
              <a:t> via </a:t>
            </a:r>
            <a:r>
              <a:rPr lang="cs-CZ" dirty="0" err="1" smtClean="0">
                <a:solidFill>
                  <a:schemeClr val="tx1">
                    <a:lumMod val="50000"/>
                    <a:lumOff val="50000"/>
                  </a:schemeClr>
                </a:solidFill>
              </a:rPr>
              <a:t>interest</a:t>
            </a:r>
            <a:r>
              <a:rPr lang="cs-CZ" dirty="0" smtClean="0">
                <a:solidFill>
                  <a:schemeClr val="tx1">
                    <a:lumMod val="50000"/>
                    <a:lumOff val="50000"/>
                  </a:schemeClr>
                </a:solidFill>
              </a:rPr>
              <a:t> </a:t>
            </a:r>
            <a:r>
              <a:rPr lang="cs-CZ" dirty="0" err="1" smtClean="0">
                <a:solidFill>
                  <a:schemeClr val="tx1">
                    <a:lumMod val="50000"/>
                    <a:lumOff val="50000"/>
                  </a:schemeClr>
                </a:solidFill>
              </a:rPr>
              <a:t>deductions</a:t>
            </a:r>
            <a:r>
              <a:rPr lang="cs-CZ" dirty="0" smtClean="0">
                <a:solidFill>
                  <a:schemeClr val="tx1">
                    <a:lumMod val="50000"/>
                    <a:lumOff val="50000"/>
                  </a:schemeClr>
                </a:solidFill>
              </a:rPr>
              <a:t> and </a:t>
            </a:r>
            <a:r>
              <a:rPr lang="cs-CZ" dirty="0" err="1" smtClean="0">
                <a:solidFill>
                  <a:schemeClr val="tx1">
                    <a:lumMod val="50000"/>
                    <a:lumOff val="50000"/>
                  </a:schemeClr>
                </a:solidFill>
              </a:rPr>
              <a:t>other</a:t>
            </a:r>
            <a:r>
              <a:rPr lang="cs-CZ" dirty="0" smtClean="0">
                <a:solidFill>
                  <a:schemeClr val="tx1">
                    <a:lumMod val="50000"/>
                    <a:lumOff val="50000"/>
                  </a:schemeClr>
                </a:solidFill>
              </a:rPr>
              <a:t> </a:t>
            </a:r>
            <a:r>
              <a:rPr lang="cs-CZ" dirty="0" err="1" smtClean="0">
                <a:solidFill>
                  <a:schemeClr val="tx1">
                    <a:lumMod val="50000"/>
                    <a:lumOff val="50000"/>
                  </a:schemeClr>
                </a:solidFill>
              </a:rPr>
              <a:t>financial</a:t>
            </a:r>
            <a:r>
              <a:rPr lang="cs-CZ" dirty="0" smtClean="0">
                <a:solidFill>
                  <a:schemeClr val="tx1">
                    <a:lumMod val="50000"/>
                    <a:lumOff val="50000"/>
                  </a:schemeClr>
                </a:solidFill>
              </a:rPr>
              <a:t> </a:t>
            </a:r>
            <a:r>
              <a:rPr lang="cs-CZ" dirty="0" err="1" smtClean="0">
                <a:solidFill>
                  <a:schemeClr val="tx1">
                    <a:lumMod val="50000"/>
                    <a:lumOff val="50000"/>
                  </a:schemeClr>
                </a:solidFill>
              </a:rPr>
              <a:t>payments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err="1" smtClean="0">
                <a:solidFill>
                  <a:schemeClr val="tx1">
                    <a:lumMod val="50000"/>
                    <a:lumOff val="50000"/>
                  </a:schemeClr>
                </a:solidFill>
              </a:rPr>
              <a:t>Expand</a:t>
            </a:r>
            <a:r>
              <a:rPr lang="cs-CZ" dirty="0" smtClean="0">
                <a:solidFill>
                  <a:schemeClr val="tx1">
                    <a:lumMod val="50000"/>
                    <a:lumOff val="50000"/>
                  </a:schemeClr>
                </a:solidFill>
              </a:rPr>
              <a:t> </a:t>
            </a:r>
            <a:r>
              <a:rPr lang="cs-CZ" dirty="0" err="1" smtClean="0">
                <a:solidFill>
                  <a:schemeClr val="tx1">
                    <a:lumMod val="50000"/>
                    <a:lumOff val="50000"/>
                  </a:schemeClr>
                </a:solidFill>
              </a:rPr>
              <a:t>participation</a:t>
            </a:r>
            <a:r>
              <a:rPr lang="cs-CZ" dirty="0" smtClean="0">
                <a:solidFill>
                  <a:schemeClr val="tx1">
                    <a:lumMod val="50000"/>
                    <a:lumOff val="50000"/>
                  </a:schemeClr>
                </a:solidFill>
              </a:rPr>
              <a:t> in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dirty="0" err="1" smtClean="0">
                <a:solidFill>
                  <a:schemeClr val="tx1">
                    <a:lumMod val="50000"/>
                    <a:lumOff val="50000"/>
                  </a:schemeClr>
                </a:solidFill>
              </a:rPr>
              <a:t>Forum</a:t>
            </a:r>
            <a:r>
              <a:rPr lang="cs-CZ" dirty="0" smtClean="0">
                <a:solidFill>
                  <a:schemeClr val="tx1">
                    <a:lumMod val="50000"/>
                    <a:lumOff val="50000"/>
                  </a:schemeClr>
                </a:solidFill>
              </a:rPr>
              <a:t> on </a:t>
            </a:r>
            <a:r>
              <a:rPr lang="cs-CZ" dirty="0" err="1" smtClean="0">
                <a:solidFill>
                  <a:schemeClr val="tx1">
                    <a:lumMod val="50000"/>
                    <a:lumOff val="50000"/>
                  </a:schemeClr>
                </a:solidFill>
              </a:rPr>
              <a:t>Harmful</a:t>
            </a:r>
            <a:r>
              <a:rPr lang="cs-CZ" dirty="0" smtClean="0">
                <a:solidFill>
                  <a:schemeClr val="tx1">
                    <a:lumMod val="50000"/>
                    <a:lumOff val="50000"/>
                  </a:schemeClr>
                </a:solidFill>
              </a:rPr>
              <a:t> Tax </a:t>
            </a:r>
            <a:r>
              <a:rPr lang="cs-CZ" dirty="0" err="1" smtClean="0">
                <a:solidFill>
                  <a:schemeClr val="tx1">
                    <a:lumMod val="50000"/>
                    <a:lumOff val="50000"/>
                  </a:schemeClr>
                </a:solidFill>
              </a:rPr>
              <a:t>Practices</a:t>
            </a:r>
            <a:r>
              <a:rPr lang="cs-CZ" dirty="0" smtClean="0">
                <a:solidFill>
                  <a:schemeClr val="tx1">
                    <a:lumMod val="50000"/>
                    <a:lumOff val="50000"/>
                  </a:schemeClr>
                </a:solidFill>
              </a:rPr>
              <a:t> to non-OECD </a:t>
            </a:r>
            <a:r>
              <a:rPr lang="cs-CZ" dirty="0" err="1" smtClean="0">
                <a:solidFill>
                  <a:schemeClr val="tx1">
                    <a:lumMod val="50000"/>
                    <a:lumOff val="50000"/>
                  </a:schemeClr>
                </a:solidFill>
              </a:rPr>
              <a:t>Members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Tax </a:t>
            </a:r>
            <a:r>
              <a:rPr lang="cs-CZ" dirty="0" err="1" smtClean="0">
                <a:solidFill>
                  <a:schemeClr val="tx1">
                    <a:lumMod val="50000"/>
                    <a:lumOff val="50000"/>
                  </a:schemeClr>
                </a:solidFill>
              </a:rPr>
              <a:t>treaty</a:t>
            </a:r>
            <a:r>
              <a:rPr lang="cs-CZ" dirty="0" smtClean="0">
                <a:solidFill>
                  <a:schemeClr val="tx1">
                    <a:lumMod val="50000"/>
                    <a:lumOff val="50000"/>
                  </a:schemeClr>
                </a:solidFill>
              </a:rPr>
              <a:t> </a:t>
            </a:r>
            <a:r>
              <a:rPr lang="cs-CZ" dirty="0" err="1" smtClean="0">
                <a:solidFill>
                  <a:schemeClr val="tx1">
                    <a:lumMod val="50000"/>
                    <a:lumOff val="50000"/>
                  </a:schemeClr>
                </a:solidFill>
              </a:rPr>
              <a:t>measures</a:t>
            </a:r>
            <a:r>
              <a:rPr lang="cs-CZ" dirty="0" smtClean="0">
                <a:solidFill>
                  <a:schemeClr val="tx1">
                    <a:lumMod val="50000"/>
                    <a:lumOff val="50000"/>
                  </a:schemeClr>
                </a:solidFill>
              </a:rPr>
              <a:t> to </a:t>
            </a:r>
            <a:r>
              <a:rPr lang="cs-CZ" dirty="0" err="1" smtClean="0">
                <a:solidFill>
                  <a:schemeClr val="tx1">
                    <a:lumMod val="50000"/>
                    <a:lumOff val="50000"/>
                  </a:schemeClr>
                </a:solidFill>
              </a:rPr>
              <a:t>prevent</a:t>
            </a:r>
            <a:r>
              <a:rPr lang="cs-CZ" dirty="0" smtClean="0">
                <a:solidFill>
                  <a:schemeClr val="tx1">
                    <a:lumMod val="50000"/>
                    <a:lumOff val="50000"/>
                  </a:schemeClr>
                </a:solidFill>
              </a:rPr>
              <a:t> </a:t>
            </a:r>
            <a:r>
              <a:rPr lang="cs-CZ" dirty="0" err="1" smtClean="0">
                <a:solidFill>
                  <a:schemeClr val="tx1">
                    <a:lumMod val="50000"/>
                    <a:lumOff val="50000"/>
                  </a:schemeClr>
                </a:solidFill>
              </a:rPr>
              <a:t>the</a:t>
            </a:r>
            <a:r>
              <a:rPr lang="cs-CZ" dirty="0" smtClean="0">
                <a:solidFill>
                  <a:schemeClr val="tx1">
                    <a:lumMod val="50000"/>
                    <a:lumOff val="50000"/>
                  </a:schemeClr>
                </a:solidFill>
              </a:rPr>
              <a:t> </a:t>
            </a:r>
            <a:r>
              <a:rPr lang="cs-CZ" dirty="0" err="1" smtClean="0">
                <a:solidFill>
                  <a:schemeClr val="tx1">
                    <a:lumMod val="50000"/>
                    <a:lumOff val="50000"/>
                  </a:schemeClr>
                </a:solidFill>
              </a:rPr>
              <a:t>artificial</a:t>
            </a:r>
            <a:r>
              <a:rPr lang="cs-CZ" dirty="0" smtClean="0">
                <a:solidFill>
                  <a:schemeClr val="tx1">
                    <a:lumMod val="50000"/>
                    <a:lumOff val="50000"/>
                  </a:schemeClr>
                </a:solidFill>
              </a:rPr>
              <a:t> </a:t>
            </a:r>
            <a:r>
              <a:rPr lang="cs-CZ" dirty="0" err="1" smtClean="0">
                <a:solidFill>
                  <a:schemeClr val="tx1">
                    <a:lumMod val="50000"/>
                    <a:lumOff val="50000"/>
                  </a:schemeClr>
                </a:solidFill>
              </a:rPr>
              <a:t>avoidance</a:t>
            </a:r>
            <a:r>
              <a:rPr lang="cs-CZ" dirty="0" smtClean="0">
                <a:solidFill>
                  <a:schemeClr val="tx1">
                    <a:lumMod val="50000"/>
                    <a:lumOff val="50000"/>
                  </a:schemeClr>
                </a:solidFill>
              </a:rPr>
              <a:t> </a:t>
            </a:r>
            <a:r>
              <a:rPr lang="cs-CZ" dirty="0" err="1" smtClean="0">
                <a:solidFill>
                  <a:schemeClr val="tx1">
                    <a:lumMod val="50000"/>
                    <a:lumOff val="50000"/>
                  </a:schemeClr>
                </a:solidFill>
              </a:rPr>
              <a:t>of</a:t>
            </a:r>
            <a:r>
              <a:rPr lang="cs-CZ" dirty="0" smtClean="0">
                <a:solidFill>
                  <a:schemeClr val="tx1">
                    <a:lumMod val="50000"/>
                    <a:lumOff val="50000"/>
                  </a:schemeClr>
                </a:solidFill>
              </a:rPr>
              <a:t> PE status</a:t>
            </a:r>
          </a:p>
          <a:p>
            <a:pPr eaLnBrk="1" fontAlgn="auto" hangingPunct="1">
              <a:spcAft>
                <a:spcPts val="0"/>
              </a:spcAft>
              <a:buFont typeface="Arial" pitchFamily="34" charset="0"/>
              <a:buChar char="•"/>
              <a:defRPr/>
            </a:pPr>
            <a:r>
              <a:rPr lang="cs-CZ" dirty="0" smtClean="0">
                <a:solidFill>
                  <a:schemeClr val="tx1">
                    <a:lumMod val="50000"/>
                    <a:lumOff val="50000"/>
                  </a:schemeClr>
                </a:solidFill>
              </a:rPr>
              <a:t>TP </a:t>
            </a:r>
            <a:r>
              <a:rPr lang="cs-CZ" dirty="0" err="1" smtClean="0">
                <a:solidFill>
                  <a:schemeClr val="tx1">
                    <a:lumMod val="50000"/>
                    <a:lumOff val="50000"/>
                  </a:schemeClr>
                </a:solidFill>
              </a:rPr>
              <a:t>rules</a:t>
            </a:r>
            <a:r>
              <a:rPr lang="cs-CZ" dirty="0" smtClean="0">
                <a:solidFill>
                  <a:schemeClr val="tx1">
                    <a:lumMod val="50000"/>
                    <a:lumOff val="50000"/>
                  </a:schemeClr>
                </a:solidFill>
              </a:rPr>
              <a:t> in </a:t>
            </a:r>
            <a:r>
              <a:rPr lang="cs-CZ" dirty="0" err="1" smtClean="0">
                <a:solidFill>
                  <a:schemeClr val="tx1">
                    <a:lumMod val="50000"/>
                    <a:lumOff val="50000"/>
                  </a:schemeClr>
                </a:solidFill>
              </a:rPr>
              <a:t>relation</a:t>
            </a:r>
            <a:r>
              <a:rPr lang="cs-CZ" dirty="0" smtClean="0">
                <a:solidFill>
                  <a:schemeClr val="tx1">
                    <a:lumMod val="50000"/>
                    <a:lumOff val="50000"/>
                  </a:schemeClr>
                </a:solidFill>
              </a:rPr>
              <a:t> to </a:t>
            </a:r>
            <a:r>
              <a:rPr lang="cs-CZ" dirty="0" err="1" smtClean="0">
                <a:solidFill>
                  <a:schemeClr val="tx1">
                    <a:lumMod val="50000"/>
                    <a:lumOff val="50000"/>
                  </a:schemeClr>
                </a:solidFill>
              </a:rPr>
              <a:t>intangibles</a:t>
            </a:r>
            <a:r>
              <a:rPr lang="cs-CZ" dirty="0" smtClean="0">
                <a:solidFill>
                  <a:schemeClr val="tx1">
                    <a:lumMod val="50000"/>
                    <a:lumOff val="50000"/>
                  </a:schemeClr>
                </a:solidFill>
              </a:rPr>
              <a:t>, </a:t>
            </a:r>
            <a:r>
              <a:rPr lang="cs-CZ" dirty="0" err="1" smtClean="0">
                <a:solidFill>
                  <a:schemeClr val="tx1">
                    <a:lumMod val="50000"/>
                    <a:lumOff val="50000"/>
                  </a:schemeClr>
                </a:solidFill>
              </a:rPr>
              <a:t>risks</a:t>
            </a:r>
            <a:r>
              <a:rPr lang="cs-CZ" dirty="0" smtClean="0">
                <a:solidFill>
                  <a:schemeClr val="tx1">
                    <a:lumMod val="50000"/>
                    <a:lumOff val="50000"/>
                  </a:schemeClr>
                </a:solidFill>
              </a:rPr>
              <a:t> and </a:t>
            </a:r>
            <a:r>
              <a:rPr lang="cs-CZ" dirty="0" err="1" smtClean="0">
                <a:solidFill>
                  <a:schemeClr val="tx1">
                    <a:lumMod val="50000"/>
                    <a:lumOff val="50000"/>
                  </a:schemeClr>
                </a:solidFill>
              </a:rPr>
              <a:t>capital</a:t>
            </a:r>
            <a:r>
              <a:rPr lang="cs-CZ" dirty="0" smtClean="0">
                <a:solidFill>
                  <a:schemeClr val="tx1">
                    <a:lumMod val="50000"/>
                    <a:lumOff val="50000"/>
                  </a:schemeClr>
                </a:solidFill>
              </a:rPr>
              <a:t>, and </a:t>
            </a:r>
            <a:r>
              <a:rPr lang="cs-CZ" dirty="0" err="1" smtClean="0">
                <a:solidFill>
                  <a:schemeClr val="tx1">
                    <a:lumMod val="50000"/>
                    <a:lumOff val="50000"/>
                  </a:schemeClr>
                </a:solidFill>
              </a:rPr>
              <a:t>other</a:t>
            </a:r>
            <a:r>
              <a:rPr lang="cs-CZ" dirty="0" smtClean="0">
                <a:solidFill>
                  <a:schemeClr val="tx1">
                    <a:lumMod val="50000"/>
                    <a:lumOff val="50000"/>
                  </a:schemeClr>
                </a:solidFill>
              </a:rPr>
              <a:t> </a:t>
            </a:r>
            <a:r>
              <a:rPr lang="cs-CZ" dirty="0" err="1" smtClean="0">
                <a:solidFill>
                  <a:schemeClr val="tx1">
                    <a:lumMod val="50000"/>
                    <a:lumOff val="50000"/>
                  </a:schemeClr>
                </a:solidFill>
              </a:rPr>
              <a:t>high</a:t>
            </a:r>
            <a:r>
              <a:rPr lang="cs-CZ" dirty="0" smtClean="0">
                <a:solidFill>
                  <a:schemeClr val="tx1">
                    <a:lumMod val="50000"/>
                    <a:lumOff val="50000"/>
                  </a:schemeClr>
                </a:solidFill>
              </a:rPr>
              <a:t>-risk </a:t>
            </a:r>
            <a:r>
              <a:rPr lang="cs-CZ" dirty="0" err="1" smtClean="0">
                <a:solidFill>
                  <a:schemeClr val="tx1">
                    <a:lumMod val="50000"/>
                    <a:lumOff val="50000"/>
                  </a:schemeClr>
                </a:solidFill>
              </a:rPr>
              <a:t>transactions</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Report on data </a:t>
            </a:r>
            <a:r>
              <a:rPr lang="cs-CZ" dirty="0" err="1" smtClean="0">
                <a:solidFill>
                  <a:schemeClr val="tx1">
                    <a:lumMod val="50000"/>
                    <a:lumOff val="50000"/>
                  </a:schemeClr>
                </a:solidFill>
              </a:rPr>
              <a:t>collection</a:t>
            </a:r>
            <a:endParaRPr lang="cs-CZ" dirty="0" smtClean="0">
              <a:solidFill>
                <a:schemeClr val="tx1">
                  <a:lumMod val="50000"/>
                  <a:lumOff val="50000"/>
                </a:schemeClr>
              </a:solidFill>
            </a:endParaRPr>
          </a:p>
          <a:p>
            <a:pPr eaLnBrk="1" fontAlgn="auto" hangingPunct="1">
              <a:spcAft>
                <a:spcPts val="0"/>
              </a:spcAft>
              <a:buFont typeface="Arial" pitchFamily="34" charset="0"/>
              <a:buChar char="•"/>
              <a:defRPr/>
            </a:pPr>
            <a:r>
              <a:rPr lang="cs-CZ" dirty="0" smtClean="0">
                <a:solidFill>
                  <a:schemeClr val="tx1">
                    <a:lumMod val="50000"/>
                    <a:lumOff val="50000"/>
                  </a:schemeClr>
                </a:solidFill>
              </a:rPr>
              <a:t>Make </a:t>
            </a:r>
            <a:r>
              <a:rPr lang="cs-CZ" dirty="0" err="1" smtClean="0">
                <a:solidFill>
                  <a:schemeClr val="tx1">
                    <a:lumMod val="50000"/>
                    <a:lumOff val="50000"/>
                  </a:schemeClr>
                </a:solidFill>
              </a:rPr>
              <a:t>dispute</a:t>
            </a:r>
            <a:r>
              <a:rPr lang="cs-CZ" dirty="0" smtClean="0">
                <a:solidFill>
                  <a:schemeClr val="tx1">
                    <a:lumMod val="50000"/>
                    <a:lumOff val="50000"/>
                  </a:schemeClr>
                </a:solidFill>
              </a:rPr>
              <a:t> </a:t>
            </a:r>
            <a:r>
              <a:rPr lang="cs-CZ" dirty="0" err="1" smtClean="0">
                <a:solidFill>
                  <a:schemeClr val="tx1">
                    <a:lumMod val="50000"/>
                    <a:lumOff val="50000"/>
                  </a:schemeClr>
                </a:solidFill>
              </a:rPr>
              <a:t>resolution</a:t>
            </a:r>
            <a:r>
              <a:rPr lang="cs-CZ" dirty="0" smtClean="0">
                <a:solidFill>
                  <a:schemeClr val="tx1">
                    <a:lumMod val="50000"/>
                    <a:lumOff val="50000"/>
                  </a:schemeClr>
                </a:solidFill>
              </a:rPr>
              <a:t> </a:t>
            </a:r>
            <a:r>
              <a:rPr lang="cs-CZ" dirty="0" err="1" smtClean="0">
                <a:solidFill>
                  <a:schemeClr val="tx1">
                    <a:lumMod val="50000"/>
                    <a:lumOff val="50000"/>
                  </a:schemeClr>
                </a:solidFill>
              </a:rPr>
              <a:t>mechanisms</a:t>
            </a:r>
            <a:r>
              <a:rPr lang="cs-CZ" dirty="0" smtClean="0">
                <a:solidFill>
                  <a:schemeClr val="tx1">
                    <a:lumMod val="50000"/>
                    <a:lumOff val="50000"/>
                  </a:schemeClr>
                </a:solidFill>
              </a:rPr>
              <a:t> more </a:t>
            </a:r>
            <a:r>
              <a:rPr lang="cs-CZ" dirty="0" err="1" smtClean="0">
                <a:solidFill>
                  <a:schemeClr val="tx1">
                    <a:lumMod val="50000"/>
                    <a:lumOff val="50000"/>
                  </a:schemeClr>
                </a:solidFill>
              </a:rPr>
              <a:t>effective</a:t>
            </a:r>
            <a:endParaRPr lang="cs-CZ" dirty="0">
              <a:solidFill>
                <a:schemeClr val="tx1">
                  <a:lumMod val="50000"/>
                  <a:lumOff val="50000"/>
                </a:schemeClr>
              </a:solidFill>
            </a:endParaRP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40965" name="Obrázek 4"/>
          <p:cNvPicPr>
            <a:picLocks noChangeAspect="1"/>
          </p:cNvPicPr>
          <p:nvPr/>
        </p:nvPicPr>
        <p:blipFill>
          <a:blip r:embed="rId2" cstate="print"/>
          <a:srcRect/>
          <a:stretch>
            <a:fillRect/>
          </a:stretch>
        </p:blipFill>
        <p:spPr bwMode="auto">
          <a:xfrm>
            <a:off x="125413" y="1916113"/>
            <a:ext cx="2701925" cy="3889375"/>
          </a:xfrm>
          <a:prstGeom prst="rect">
            <a:avLst/>
          </a:prstGeom>
          <a:noFill/>
          <a:ln w="9525">
            <a:noFill/>
            <a:miter lim="800000"/>
            <a:headEnd/>
            <a:tailEnd/>
          </a:ln>
        </p:spPr>
      </p:pic>
      <p:pic>
        <p:nvPicPr>
          <p:cNvPr id="40966" name="Obrázek 5"/>
          <p:cNvPicPr>
            <a:picLocks noChangeAspect="1"/>
          </p:cNvPicPr>
          <p:nvPr/>
        </p:nvPicPr>
        <p:blipFill>
          <a:blip r:embed="rId3" cstate="print"/>
          <a:srcRect/>
          <a:stretch>
            <a:fillRect/>
          </a:stretch>
        </p:blipFill>
        <p:spPr bwMode="auto">
          <a:xfrm>
            <a:off x="6443663" y="115888"/>
            <a:ext cx="2535237" cy="631825"/>
          </a:xfrm>
          <a:prstGeom prst="rect">
            <a:avLst/>
          </a:prstGeom>
          <a:noFill/>
          <a:ln w="9525">
            <a:noFill/>
            <a:miter lim="800000"/>
            <a:headEnd/>
            <a:tailEnd/>
          </a:ln>
        </p:spPr>
      </p:pic>
      <p:pic>
        <p:nvPicPr>
          <p:cNvPr id="40967" name="Obrázek 6"/>
          <p:cNvPicPr>
            <a:picLocks noChangeAspect="1"/>
          </p:cNvPicPr>
          <p:nvPr/>
        </p:nvPicPr>
        <p:blipFill>
          <a:blip r:embed="rId4" cstate="print"/>
          <a:srcRect/>
          <a:stretch>
            <a:fillRect/>
          </a:stretch>
        </p:blipFill>
        <p:spPr bwMode="auto">
          <a:xfrm>
            <a:off x="125413" y="115888"/>
            <a:ext cx="1566862" cy="38893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BD2D610C-221A-49FF-BCAB-491B66C9E8BC}" type="slidenum">
              <a:rPr lang="cs-CZ"/>
              <a:pPr>
                <a:defRPr/>
              </a:pPr>
              <a:t>24</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err="1" smtClean="0"/>
              <a:t>December</a:t>
            </a:r>
            <a:r>
              <a:rPr lang="cs-CZ" dirty="0" smtClean="0"/>
              <a:t> 2015</a:t>
            </a:r>
            <a:endParaRPr lang="cs-CZ" dirty="0"/>
          </a:p>
        </p:txBody>
      </p:sp>
      <p:sp>
        <p:nvSpPr>
          <p:cNvPr id="41987" name="Zástupný symbol pro obsah 2"/>
          <p:cNvSpPr>
            <a:spLocks noGrp="1"/>
          </p:cNvSpPr>
          <p:nvPr>
            <p:ph idx="1"/>
          </p:nvPr>
        </p:nvSpPr>
        <p:spPr>
          <a:xfrm>
            <a:off x="3419475" y="1600200"/>
            <a:ext cx="5267325" cy="4525963"/>
          </a:xfrm>
        </p:spPr>
        <p:txBody>
          <a:bodyPr/>
          <a:lstStyle/>
          <a:p>
            <a:pPr eaLnBrk="1" hangingPunct="1"/>
            <a:r>
              <a:rPr lang="cs-CZ" smtClean="0"/>
              <a:t>Changes to the TP rules to limit base erosion via interest deductions and other financial payments</a:t>
            </a:r>
          </a:p>
          <a:p>
            <a:pPr eaLnBrk="1" hangingPunct="1"/>
            <a:r>
              <a:rPr lang="cs-CZ" smtClean="0"/>
              <a:t>Revision of existing criteria to counter harmful tax practices more effectively</a:t>
            </a:r>
          </a:p>
          <a:p>
            <a:pPr eaLnBrk="1" hangingPunct="1"/>
            <a:r>
              <a:rPr lang="cs-CZ" smtClean="0"/>
              <a:t>Development of a Multilateral instrument</a:t>
            </a: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41989" name="Obrázek 4"/>
          <p:cNvPicPr>
            <a:picLocks noChangeAspect="1"/>
          </p:cNvPicPr>
          <p:nvPr/>
        </p:nvPicPr>
        <p:blipFill>
          <a:blip r:embed="rId2" cstate="print"/>
          <a:srcRect/>
          <a:stretch>
            <a:fillRect/>
          </a:stretch>
        </p:blipFill>
        <p:spPr bwMode="auto">
          <a:xfrm>
            <a:off x="107950" y="52388"/>
            <a:ext cx="1582738" cy="392112"/>
          </a:xfrm>
          <a:prstGeom prst="rect">
            <a:avLst/>
          </a:prstGeom>
          <a:noFill/>
          <a:ln w="9525">
            <a:noFill/>
            <a:miter lim="800000"/>
            <a:headEnd/>
            <a:tailEnd/>
          </a:ln>
        </p:spPr>
      </p:pic>
      <p:pic>
        <p:nvPicPr>
          <p:cNvPr id="41990" name="Obrázek 5"/>
          <p:cNvPicPr>
            <a:picLocks noChangeAspect="1"/>
          </p:cNvPicPr>
          <p:nvPr/>
        </p:nvPicPr>
        <p:blipFill>
          <a:blip r:embed="rId3" cstate="print"/>
          <a:srcRect/>
          <a:stretch>
            <a:fillRect/>
          </a:stretch>
        </p:blipFill>
        <p:spPr bwMode="auto">
          <a:xfrm>
            <a:off x="6443663" y="130175"/>
            <a:ext cx="2535237" cy="630238"/>
          </a:xfrm>
          <a:prstGeom prst="rect">
            <a:avLst/>
          </a:prstGeom>
          <a:noFill/>
          <a:ln w="9525">
            <a:noFill/>
            <a:miter lim="800000"/>
            <a:headEnd/>
            <a:tailEnd/>
          </a:ln>
        </p:spPr>
      </p:pic>
      <p:pic>
        <p:nvPicPr>
          <p:cNvPr id="41991" name="Obrázek 6"/>
          <p:cNvPicPr>
            <a:picLocks noChangeAspect="1"/>
          </p:cNvPicPr>
          <p:nvPr/>
        </p:nvPicPr>
        <p:blipFill>
          <a:blip r:embed="rId4" cstate="print"/>
          <a:srcRect/>
          <a:stretch>
            <a:fillRect/>
          </a:stretch>
        </p:blipFill>
        <p:spPr bwMode="auto">
          <a:xfrm>
            <a:off x="146050" y="1700213"/>
            <a:ext cx="2913063" cy="419417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F2300E2-A26D-442D-95A8-62F9047704CE}" type="slidenum">
              <a:rPr lang="cs-CZ"/>
              <a:pPr>
                <a:defRPr/>
              </a:pPr>
              <a:t>25</a:t>
            </a:fld>
            <a:endParaRPr lang="cs-CZ"/>
          </a:p>
        </p:txBody>
      </p:sp>
      <p:sp>
        <p:nvSpPr>
          <p:cNvPr id="5" name="Nadpis 4"/>
          <p:cNvSpPr>
            <a:spLocks noGrp="1"/>
          </p:cNvSpPr>
          <p:nvPr>
            <p:ph type="title"/>
          </p:nvPr>
        </p:nvSpPr>
        <p:spPr>
          <a:xfrm>
            <a:off x="468313" y="2420938"/>
            <a:ext cx="8229600" cy="1600200"/>
          </a:xfrm>
        </p:spPr>
        <p:txBody>
          <a:bodyPr/>
          <a:lstStyle/>
          <a:p>
            <a:pPr eaLnBrk="1" fontAlgn="auto" hangingPunct="1">
              <a:spcAft>
                <a:spcPts val="0"/>
              </a:spcAft>
              <a:defRPr/>
            </a:pPr>
            <a:r>
              <a:rPr lang="cs-CZ" sz="4800" dirty="0" err="1" smtClean="0"/>
              <a:t>Thank</a:t>
            </a:r>
            <a:r>
              <a:rPr lang="cs-CZ" sz="4800" dirty="0" smtClean="0"/>
              <a:t> </a:t>
            </a:r>
            <a:r>
              <a:rPr lang="cs-CZ" sz="4800" dirty="0" err="1" smtClean="0"/>
              <a:t>you</a:t>
            </a:r>
            <a:r>
              <a:rPr lang="cs-CZ" sz="4800" dirty="0" smtClean="0"/>
              <a:t> </a:t>
            </a:r>
            <a:r>
              <a:rPr lang="cs-CZ" sz="4800" dirty="0" err="1" smtClean="0"/>
              <a:t>for</a:t>
            </a:r>
            <a:r>
              <a:rPr lang="cs-CZ" sz="4800" dirty="0" smtClean="0"/>
              <a:t> </a:t>
            </a:r>
            <a:r>
              <a:rPr lang="cs-CZ" sz="4800" dirty="0" err="1" smtClean="0"/>
              <a:t>your</a:t>
            </a:r>
            <a:r>
              <a:rPr lang="cs-CZ" sz="4800" dirty="0" smtClean="0"/>
              <a:t> </a:t>
            </a:r>
            <a:r>
              <a:rPr lang="cs-CZ" sz="4800" dirty="0" err="1" smtClean="0"/>
              <a:t>attention</a:t>
            </a:r>
            <a:r>
              <a:rPr lang="cs-CZ" sz="4800" dirty="0" smtClean="0"/>
              <a:t>!</a:t>
            </a:r>
            <a:endParaRPr lang="cs-CZ" sz="4800" dirty="0"/>
          </a:p>
        </p:txBody>
      </p:sp>
      <p:sp>
        <p:nvSpPr>
          <p:cNvPr id="43011" name="Zástupný symbol pro obsah 5"/>
          <p:cNvSpPr>
            <a:spLocks noGrp="1"/>
          </p:cNvSpPr>
          <p:nvPr>
            <p:ph idx="1"/>
          </p:nvPr>
        </p:nvSpPr>
        <p:spPr/>
        <p:txBody>
          <a:bodyPr/>
          <a:lstStyle/>
          <a:p>
            <a:pPr eaLnBrk="1" hangingPunct="1"/>
            <a:endParaRPr lang="cs-CZ" smtClean="0"/>
          </a:p>
          <a:p>
            <a:pPr eaLnBrk="1" hangingPunct="1"/>
            <a:endParaRPr lang="cs-CZ" smtClean="0"/>
          </a:p>
          <a:p>
            <a:pPr eaLnBrk="1" hangingPunct="1"/>
            <a:endParaRPr lang="cs-CZ" smtClean="0"/>
          </a:p>
          <a:p>
            <a:pPr eaLnBrk="1" hangingPunct="1"/>
            <a:endParaRPr lang="cs-CZ" smtClean="0"/>
          </a:p>
          <a:p>
            <a:pPr eaLnBrk="1" hangingPunct="1"/>
            <a:endParaRPr lang="cs-CZ" smtClean="0"/>
          </a:p>
          <a:p>
            <a:pPr eaLnBrk="1" hangingPunct="1"/>
            <a:endParaRPr lang="cs-CZ" smtClean="0"/>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endParaRPr lang="cs-CZ" dirty="0">
              <a:solidFill>
                <a:schemeClr val="tx1">
                  <a:lumMod val="65000"/>
                  <a:lumOff val="35000"/>
                </a:schemeClr>
              </a:solidFill>
            </a:endParaRPr>
          </a:p>
          <a:p>
            <a:pPr fontAlgn="auto">
              <a:spcBef>
                <a:spcPts val="0"/>
              </a:spcBef>
              <a:spcAft>
                <a:spcPts val="0"/>
              </a:spcAft>
              <a:defRPr/>
            </a:pPr>
            <a:endParaRPr lang="cs-CZ" dirty="0">
              <a:solidFill>
                <a:schemeClr val="tx1">
                  <a:lumMod val="65000"/>
                  <a:lumOff val="35000"/>
                </a:schemeClr>
              </a:solidFill>
            </a:endParaRPr>
          </a:p>
          <a:p>
            <a:pPr fontAlgn="auto">
              <a:spcBef>
                <a:spcPts val="0"/>
              </a:spcBef>
              <a:spcAft>
                <a:spcPts val="0"/>
              </a:spcAft>
              <a:defRPr/>
            </a:pPr>
            <a:endParaRPr lang="cs-CZ" dirty="0">
              <a:solidFill>
                <a:schemeClr val="tx1">
                  <a:lumMod val="65000"/>
                  <a:lumOff val="35000"/>
                </a:schemeClr>
              </a:solidFill>
            </a:endParaRPr>
          </a:p>
        </p:txBody>
      </p:sp>
      <p:pic>
        <p:nvPicPr>
          <p:cNvPr id="43013" name="Obrázek 6"/>
          <p:cNvPicPr>
            <a:picLocks noChangeAspect="1"/>
          </p:cNvPicPr>
          <p:nvPr/>
        </p:nvPicPr>
        <p:blipFill>
          <a:blip r:embed="rId2" cstate="print"/>
          <a:srcRect/>
          <a:stretch>
            <a:fillRect/>
          </a:stretch>
        </p:blipFill>
        <p:spPr bwMode="auto">
          <a:xfrm>
            <a:off x="179388" y="188913"/>
            <a:ext cx="1439862" cy="357187"/>
          </a:xfrm>
          <a:prstGeom prst="rect">
            <a:avLst/>
          </a:prstGeom>
          <a:noFill/>
          <a:ln w="9525">
            <a:noFill/>
            <a:miter lim="800000"/>
            <a:headEnd/>
            <a:tailEnd/>
          </a:ln>
        </p:spPr>
      </p:pic>
      <p:pic>
        <p:nvPicPr>
          <p:cNvPr id="43014" name="Obrázek 7"/>
          <p:cNvPicPr>
            <a:picLocks noChangeAspect="1"/>
          </p:cNvPicPr>
          <p:nvPr/>
        </p:nvPicPr>
        <p:blipFill>
          <a:blip r:embed="rId3" cstate="print"/>
          <a:srcRect/>
          <a:stretch>
            <a:fillRect/>
          </a:stretch>
        </p:blipFill>
        <p:spPr bwMode="auto">
          <a:xfrm>
            <a:off x="6443663" y="188913"/>
            <a:ext cx="2535237" cy="63023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E9935ADA-7FEB-4EDB-B5BE-03E7202ED427}" type="slidenum">
              <a:rPr lang="cs-CZ"/>
              <a:pPr>
                <a:defRPr/>
              </a:pPr>
              <a:t>3</a:t>
            </a:fld>
            <a:endParaRPr lang="cs-CZ"/>
          </a:p>
        </p:txBody>
      </p:sp>
      <p:sp>
        <p:nvSpPr>
          <p:cNvPr id="2" name="Nadpis 1"/>
          <p:cNvSpPr>
            <a:spLocks noGrp="1"/>
          </p:cNvSpPr>
          <p:nvPr>
            <p:ph type="title"/>
          </p:nvPr>
        </p:nvSpPr>
        <p:spPr/>
        <p:txBody>
          <a:bodyPr/>
          <a:lstStyle/>
          <a:p>
            <a:pPr eaLnBrk="1" fontAlgn="auto" hangingPunct="1">
              <a:spcAft>
                <a:spcPts val="0"/>
              </a:spcAft>
              <a:defRPr/>
            </a:pPr>
            <a:r>
              <a:rPr lang="en-US" sz="4800" dirty="0" smtClean="0"/>
              <a:t>“</a:t>
            </a:r>
            <a:r>
              <a:rPr lang="en-US" sz="4800" dirty="0" err="1" smtClean="0"/>
              <a:t>Exploita</a:t>
            </a:r>
            <a:r>
              <a:rPr lang="cs-CZ" sz="4800" dirty="0" smtClean="0"/>
              <a:t>t</a:t>
            </a:r>
            <a:r>
              <a:rPr lang="en-US" sz="4800" dirty="0" smtClean="0"/>
              <a:t>ion</a:t>
            </a:r>
            <a:r>
              <a:rPr lang="cs-CZ" sz="4800" dirty="0" smtClean="0"/>
              <a:t>“ </a:t>
            </a:r>
            <a:r>
              <a:rPr lang="cs-CZ" sz="4800" dirty="0" err="1" smtClean="0"/>
              <a:t>of</a:t>
            </a:r>
            <a:r>
              <a:rPr lang="cs-CZ" sz="4800" dirty="0" smtClean="0"/>
              <a:t> </a:t>
            </a:r>
            <a:r>
              <a:rPr lang="cs-CZ" sz="4800" dirty="0" err="1" smtClean="0"/>
              <a:t>mismatches</a:t>
            </a:r>
            <a:endParaRPr lang="cs-CZ" sz="4800" dirty="0"/>
          </a:p>
        </p:txBody>
      </p:sp>
      <p:pic>
        <p:nvPicPr>
          <p:cNvPr id="19459" name="Obrázek 2"/>
          <p:cNvPicPr>
            <a:picLocks noChangeAspect="1"/>
          </p:cNvPicPr>
          <p:nvPr/>
        </p:nvPicPr>
        <p:blipFill>
          <a:blip r:embed="rId3" cstate="print"/>
          <a:srcRect/>
          <a:stretch>
            <a:fillRect/>
          </a:stretch>
        </p:blipFill>
        <p:spPr bwMode="auto">
          <a:xfrm>
            <a:off x="250825" y="106363"/>
            <a:ext cx="1522413" cy="377825"/>
          </a:xfrm>
          <a:prstGeom prst="rect">
            <a:avLst/>
          </a:prstGeom>
          <a:noFill/>
          <a:ln w="9525">
            <a:noFill/>
            <a:miter lim="800000"/>
            <a:headEnd/>
            <a:tailEnd/>
          </a:ln>
        </p:spPr>
      </p:pic>
      <p:pic>
        <p:nvPicPr>
          <p:cNvPr id="19460" name="Obrázek 3"/>
          <p:cNvPicPr>
            <a:picLocks noChangeAspect="1"/>
          </p:cNvPicPr>
          <p:nvPr/>
        </p:nvPicPr>
        <p:blipFill>
          <a:blip r:embed="rId4" cstate="print"/>
          <a:srcRect/>
          <a:stretch>
            <a:fillRect/>
          </a:stretch>
        </p:blipFill>
        <p:spPr bwMode="auto">
          <a:xfrm>
            <a:off x="6443663" y="131763"/>
            <a:ext cx="2535237" cy="630237"/>
          </a:xfrm>
          <a:prstGeom prst="rect">
            <a:avLst/>
          </a:prstGeom>
          <a:noFill/>
          <a:ln w="9525">
            <a:noFill/>
            <a:miter lim="800000"/>
            <a:headEnd/>
            <a:tailEnd/>
          </a:ln>
        </p:spPr>
      </p:pic>
      <p:sp>
        <p:nvSpPr>
          <p:cNvPr id="5" name="Ovál 4"/>
          <p:cNvSpPr/>
          <p:nvPr/>
        </p:nvSpPr>
        <p:spPr>
          <a:xfrm>
            <a:off x="2268538" y="1878013"/>
            <a:ext cx="3397250" cy="210661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1" name="Ovál 10"/>
          <p:cNvSpPr/>
          <p:nvPr/>
        </p:nvSpPr>
        <p:spPr>
          <a:xfrm>
            <a:off x="4324350" y="2962275"/>
            <a:ext cx="3397250" cy="210661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2" name="Ovál 11"/>
          <p:cNvSpPr/>
          <p:nvPr/>
        </p:nvSpPr>
        <p:spPr>
          <a:xfrm>
            <a:off x="1187450" y="3357563"/>
            <a:ext cx="3398838" cy="210502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9464" name="TextovéPole 12"/>
          <p:cNvSpPr txBox="1">
            <a:spLocks noChangeArrowheads="1"/>
          </p:cNvSpPr>
          <p:nvPr/>
        </p:nvSpPr>
        <p:spPr bwMode="auto">
          <a:xfrm>
            <a:off x="2527300" y="2500313"/>
            <a:ext cx="2951163" cy="4619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Gaps </a:t>
            </a:r>
            <a:r>
              <a:rPr lang="en-US" sz="2400" b="1">
                <a:solidFill>
                  <a:schemeClr val="bg1"/>
                </a:solidFill>
                <a:latin typeface="Palatino Linotype" pitchFamily="18" charset="0"/>
              </a:rPr>
              <a:t>&amp;</a:t>
            </a:r>
            <a:r>
              <a:rPr lang="cs-CZ" sz="2400" b="1">
                <a:solidFill>
                  <a:schemeClr val="bg1"/>
                </a:solidFill>
                <a:latin typeface="Palatino Linotype" pitchFamily="18" charset="0"/>
              </a:rPr>
              <a:t> loopholes</a:t>
            </a:r>
          </a:p>
        </p:txBody>
      </p:sp>
      <p:sp>
        <p:nvSpPr>
          <p:cNvPr id="19465" name="TextovéPole 13"/>
          <p:cNvSpPr txBox="1">
            <a:spLocks noChangeArrowheads="1"/>
          </p:cNvSpPr>
          <p:nvPr/>
        </p:nvSpPr>
        <p:spPr bwMode="auto">
          <a:xfrm>
            <a:off x="4932363" y="3644900"/>
            <a:ext cx="2447925"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Base Erosion </a:t>
            </a:r>
            <a:r>
              <a:rPr lang="en-US" sz="2400" b="1">
                <a:solidFill>
                  <a:schemeClr val="bg1"/>
                </a:solidFill>
                <a:latin typeface="Palatino Linotype" pitchFamily="18" charset="0"/>
              </a:rPr>
              <a:t>&amp;</a:t>
            </a:r>
            <a:r>
              <a:rPr lang="cs-CZ" sz="2400" b="1">
                <a:solidFill>
                  <a:schemeClr val="bg1"/>
                </a:solidFill>
                <a:latin typeface="Palatino Linotype" pitchFamily="18" charset="0"/>
              </a:rPr>
              <a:t> Profit Shifting</a:t>
            </a:r>
          </a:p>
        </p:txBody>
      </p:sp>
      <p:sp>
        <p:nvSpPr>
          <p:cNvPr id="19466" name="TextovéPole 14"/>
          <p:cNvSpPr txBox="1">
            <a:spLocks noChangeArrowheads="1"/>
          </p:cNvSpPr>
          <p:nvPr/>
        </p:nvSpPr>
        <p:spPr bwMode="auto">
          <a:xfrm>
            <a:off x="1703388" y="3979863"/>
            <a:ext cx="2366962"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Aggressive Tax Planning</a:t>
            </a:r>
          </a:p>
        </p:txBody>
      </p:sp>
      <p:sp>
        <p:nvSpPr>
          <p:cNvPr id="17" name="Zástupný symbol pro zápatí 16"/>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AA4D2BD-72AD-47F9-B68A-2969BC74F83B}" type="slidenum">
              <a:rPr lang="cs-CZ"/>
              <a:pPr>
                <a:defRPr/>
              </a:pPr>
              <a:t>4</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err="1" smtClean="0"/>
              <a:t>Effects</a:t>
            </a:r>
            <a:endParaRPr lang="cs-CZ" dirty="0"/>
          </a:p>
        </p:txBody>
      </p:sp>
      <p:pic>
        <p:nvPicPr>
          <p:cNvPr id="21507" name="Obrázek 2"/>
          <p:cNvPicPr>
            <a:picLocks noChangeAspect="1"/>
          </p:cNvPicPr>
          <p:nvPr/>
        </p:nvPicPr>
        <p:blipFill>
          <a:blip r:embed="rId2" cstate="print"/>
          <a:srcRect/>
          <a:stretch>
            <a:fillRect/>
          </a:stretch>
        </p:blipFill>
        <p:spPr bwMode="auto">
          <a:xfrm>
            <a:off x="309563" y="93663"/>
            <a:ext cx="1511300" cy="374650"/>
          </a:xfrm>
          <a:prstGeom prst="rect">
            <a:avLst/>
          </a:prstGeom>
          <a:noFill/>
          <a:ln w="9525">
            <a:noFill/>
            <a:miter lim="800000"/>
            <a:headEnd/>
            <a:tailEnd/>
          </a:ln>
        </p:spPr>
      </p:pic>
      <p:pic>
        <p:nvPicPr>
          <p:cNvPr id="21508" name="Obrázek 3"/>
          <p:cNvPicPr>
            <a:picLocks noChangeAspect="1"/>
          </p:cNvPicPr>
          <p:nvPr/>
        </p:nvPicPr>
        <p:blipFill>
          <a:blip r:embed="rId3" cstate="print"/>
          <a:srcRect/>
          <a:stretch>
            <a:fillRect/>
          </a:stretch>
        </p:blipFill>
        <p:spPr bwMode="auto">
          <a:xfrm>
            <a:off x="6443663" y="133350"/>
            <a:ext cx="2535237" cy="630238"/>
          </a:xfrm>
          <a:prstGeom prst="rect">
            <a:avLst/>
          </a:prstGeom>
          <a:noFill/>
          <a:ln w="9525">
            <a:noFill/>
            <a:miter lim="800000"/>
            <a:headEnd/>
            <a:tailEnd/>
          </a:ln>
        </p:spPr>
      </p:pic>
      <p:sp>
        <p:nvSpPr>
          <p:cNvPr id="5" name="Ovál 4"/>
          <p:cNvSpPr/>
          <p:nvPr/>
        </p:nvSpPr>
        <p:spPr>
          <a:xfrm>
            <a:off x="1979613" y="2133600"/>
            <a:ext cx="4968875" cy="35988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510" name="TextovéPole 5"/>
          <p:cNvSpPr txBox="1">
            <a:spLocks noChangeArrowheads="1"/>
          </p:cNvSpPr>
          <p:nvPr/>
        </p:nvSpPr>
        <p:spPr bwMode="auto">
          <a:xfrm>
            <a:off x="3384550" y="2593975"/>
            <a:ext cx="2159000" cy="2678113"/>
          </a:xfrm>
          <a:prstGeom prst="rect">
            <a:avLst/>
          </a:prstGeom>
          <a:noFill/>
          <a:ln w="9525">
            <a:noFill/>
            <a:miter lim="800000"/>
            <a:headEnd/>
            <a:tailEnd/>
          </a:ln>
        </p:spPr>
        <p:txBody>
          <a:bodyPr>
            <a:spAutoFit/>
          </a:bodyPr>
          <a:lstStyle/>
          <a:p>
            <a:pPr algn="ctr"/>
            <a:r>
              <a:rPr lang="cs-CZ" sz="2400" b="1">
                <a:solidFill>
                  <a:schemeClr val="bg1"/>
                </a:solidFill>
                <a:latin typeface="Palatino Linotype" pitchFamily="18" charset="0"/>
              </a:rPr>
              <a:t>Double Taxation</a:t>
            </a:r>
          </a:p>
          <a:p>
            <a:pPr algn="ctr"/>
            <a:endParaRPr lang="cs-CZ" sz="2400" b="1">
              <a:solidFill>
                <a:schemeClr val="bg1"/>
              </a:solidFill>
              <a:latin typeface="Palatino Linotype" pitchFamily="18" charset="0"/>
            </a:endParaRPr>
          </a:p>
          <a:p>
            <a:pPr algn="ctr"/>
            <a:r>
              <a:rPr lang="en-US" sz="2400" b="1">
                <a:solidFill>
                  <a:schemeClr val="bg1"/>
                </a:solidFill>
                <a:latin typeface="Palatino Linotype" pitchFamily="18" charset="0"/>
              </a:rPr>
              <a:t>&amp;</a:t>
            </a:r>
            <a:endParaRPr lang="cs-CZ" sz="2400" b="1">
              <a:solidFill>
                <a:schemeClr val="bg1"/>
              </a:solidFill>
              <a:latin typeface="Palatino Linotype" pitchFamily="18" charset="0"/>
            </a:endParaRPr>
          </a:p>
          <a:p>
            <a:pPr algn="ctr"/>
            <a:endParaRPr lang="cs-CZ" sz="2400" b="1">
              <a:solidFill>
                <a:schemeClr val="bg1"/>
              </a:solidFill>
              <a:latin typeface="Palatino Linotype" pitchFamily="18" charset="0"/>
            </a:endParaRPr>
          </a:p>
          <a:p>
            <a:pPr algn="ctr"/>
            <a:r>
              <a:rPr lang="cs-CZ" sz="2400" b="1">
                <a:solidFill>
                  <a:schemeClr val="bg1"/>
                </a:solidFill>
                <a:latin typeface="Palatino Linotype" pitchFamily="18" charset="0"/>
              </a:rPr>
              <a:t>Double Non- Taxation</a:t>
            </a:r>
          </a:p>
        </p:txBody>
      </p:sp>
      <p:sp>
        <p:nvSpPr>
          <p:cNvPr id="8" name="Zástupný symbol pro zápatí 7"/>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pPr>
              <a:defRPr/>
            </a:pPr>
            <a:fld id="{48873BED-ECA6-4216-A3B7-53F23DBF8B39}" type="slidenum">
              <a:rPr lang="cs-CZ"/>
              <a:pPr>
                <a:defRPr/>
              </a:pPr>
              <a:t>5</a:t>
            </a:fld>
            <a:endParaRPr lang="cs-CZ"/>
          </a:p>
        </p:txBody>
      </p:sp>
      <p:pic>
        <p:nvPicPr>
          <p:cNvPr id="22530" name="Obrázek 2"/>
          <p:cNvPicPr>
            <a:picLocks noChangeAspect="1"/>
          </p:cNvPicPr>
          <p:nvPr/>
        </p:nvPicPr>
        <p:blipFill>
          <a:blip r:embed="rId2" cstate="print"/>
          <a:srcRect/>
          <a:stretch>
            <a:fillRect/>
          </a:stretch>
        </p:blipFill>
        <p:spPr bwMode="auto">
          <a:xfrm>
            <a:off x="323850" y="122238"/>
            <a:ext cx="1511300" cy="376237"/>
          </a:xfrm>
          <a:prstGeom prst="rect">
            <a:avLst/>
          </a:prstGeom>
          <a:noFill/>
          <a:ln w="9525">
            <a:noFill/>
            <a:miter lim="800000"/>
            <a:headEnd/>
            <a:tailEnd/>
          </a:ln>
        </p:spPr>
      </p:pic>
      <p:pic>
        <p:nvPicPr>
          <p:cNvPr id="22531" name="Obrázek 3"/>
          <p:cNvPicPr>
            <a:picLocks noChangeAspect="1"/>
          </p:cNvPicPr>
          <p:nvPr/>
        </p:nvPicPr>
        <p:blipFill>
          <a:blip r:embed="rId3" cstate="print"/>
          <a:srcRect/>
          <a:stretch>
            <a:fillRect/>
          </a:stretch>
        </p:blipFill>
        <p:spPr bwMode="auto">
          <a:xfrm>
            <a:off x="6443663" y="133350"/>
            <a:ext cx="2535237" cy="630238"/>
          </a:xfrm>
          <a:prstGeom prst="rect">
            <a:avLst/>
          </a:prstGeom>
          <a:noFill/>
          <a:ln w="9525">
            <a:noFill/>
            <a:miter lim="800000"/>
            <a:headEnd/>
            <a:tailEnd/>
          </a:ln>
        </p:spPr>
      </p:pic>
      <p:sp>
        <p:nvSpPr>
          <p:cNvPr id="12" name="Zaoblený obdélník 11"/>
          <p:cNvSpPr/>
          <p:nvPr/>
        </p:nvSpPr>
        <p:spPr>
          <a:xfrm>
            <a:off x="885825" y="1336675"/>
            <a:ext cx="3457575"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3" name="Zaoblený obdélník 12"/>
          <p:cNvSpPr/>
          <p:nvPr/>
        </p:nvSpPr>
        <p:spPr>
          <a:xfrm>
            <a:off x="4500563" y="1341438"/>
            <a:ext cx="3455987" cy="230346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4" name="Zaoblený obdélník 13"/>
          <p:cNvSpPr/>
          <p:nvPr/>
        </p:nvSpPr>
        <p:spPr>
          <a:xfrm>
            <a:off x="4500563" y="3716338"/>
            <a:ext cx="3455987"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5" name="Zaoblený obdélník 14"/>
          <p:cNvSpPr/>
          <p:nvPr/>
        </p:nvSpPr>
        <p:spPr>
          <a:xfrm>
            <a:off x="892175" y="3716338"/>
            <a:ext cx="3455988"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16" name="Zaoblený obdélník 15"/>
          <p:cNvSpPr/>
          <p:nvPr/>
        </p:nvSpPr>
        <p:spPr>
          <a:xfrm>
            <a:off x="3181350" y="2924175"/>
            <a:ext cx="2520950" cy="1584325"/>
          </a:xfrm>
          <a:prstGeom prst="roundRect">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cs-CZ"/>
          </a:p>
        </p:txBody>
      </p:sp>
      <p:sp>
        <p:nvSpPr>
          <p:cNvPr id="22537" name="TextovéPole 16"/>
          <p:cNvSpPr txBox="1">
            <a:spLocks noChangeArrowheads="1"/>
          </p:cNvSpPr>
          <p:nvPr/>
        </p:nvSpPr>
        <p:spPr bwMode="auto">
          <a:xfrm>
            <a:off x="1462088" y="1916113"/>
            <a:ext cx="2305050" cy="4619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Transparency</a:t>
            </a:r>
          </a:p>
        </p:txBody>
      </p:sp>
      <p:sp>
        <p:nvSpPr>
          <p:cNvPr id="22538" name="TextovéPole 17"/>
          <p:cNvSpPr txBox="1">
            <a:spLocks noChangeArrowheads="1"/>
          </p:cNvSpPr>
          <p:nvPr/>
        </p:nvSpPr>
        <p:spPr bwMode="auto">
          <a:xfrm>
            <a:off x="5076825" y="1916113"/>
            <a:ext cx="2735263" cy="4619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Fair Competition</a:t>
            </a:r>
          </a:p>
        </p:txBody>
      </p:sp>
      <p:sp>
        <p:nvSpPr>
          <p:cNvPr id="22539" name="TextovéPole 18"/>
          <p:cNvSpPr txBox="1">
            <a:spLocks noChangeArrowheads="1"/>
          </p:cNvSpPr>
          <p:nvPr/>
        </p:nvSpPr>
        <p:spPr bwMode="auto">
          <a:xfrm>
            <a:off x="5537200" y="4724400"/>
            <a:ext cx="2449513"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Economic Substance</a:t>
            </a:r>
          </a:p>
        </p:txBody>
      </p:sp>
      <p:sp>
        <p:nvSpPr>
          <p:cNvPr id="22540" name="TextovéPole 19"/>
          <p:cNvSpPr txBox="1">
            <a:spLocks noChangeArrowheads="1"/>
          </p:cNvSpPr>
          <p:nvPr/>
        </p:nvSpPr>
        <p:spPr bwMode="auto">
          <a:xfrm>
            <a:off x="1462088" y="4724400"/>
            <a:ext cx="1885950"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Information Exchange</a:t>
            </a:r>
          </a:p>
        </p:txBody>
      </p:sp>
      <p:sp>
        <p:nvSpPr>
          <p:cNvPr id="22541" name="TextovéPole 20"/>
          <p:cNvSpPr txBox="1">
            <a:spLocks noChangeArrowheads="1"/>
          </p:cNvSpPr>
          <p:nvPr/>
        </p:nvSpPr>
        <p:spPr bwMode="auto">
          <a:xfrm>
            <a:off x="3348038" y="3284538"/>
            <a:ext cx="2189162" cy="831850"/>
          </a:xfrm>
          <a:prstGeom prst="rect">
            <a:avLst/>
          </a:prstGeom>
          <a:noFill/>
          <a:ln w="9525">
            <a:noFill/>
            <a:miter lim="800000"/>
            <a:headEnd/>
            <a:tailEnd/>
          </a:ln>
        </p:spPr>
        <p:txBody>
          <a:bodyPr>
            <a:spAutoFit/>
          </a:bodyPr>
          <a:lstStyle/>
          <a:p>
            <a:pPr algn="ctr"/>
            <a:r>
              <a:rPr lang="cs-CZ" sz="2400" b="1">
                <a:solidFill>
                  <a:schemeClr val="bg1"/>
                </a:solidFill>
                <a:latin typeface="Palatino Linotype" pitchFamily="18" charset="0"/>
              </a:rPr>
              <a:t>Good Governance</a:t>
            </a:r>
          </a:p>
        </p:txBody>
      </p:sp>
      <p:sp>
        <p:nvSpPr>
          <p:cNvPr id="23" name="Zástupný symbol pro zápatí 22"/>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pPr>
              <a:defRPr/>
            </a:pPr>
            <a:fld id="{D93F4AA7-2DD5-494C-B7C8-0567E5847F87}" type="slidenum">
              <a:rPr lang="cs-CZ"/>
              <a:pPr>
                <a:defRPr/>
              </a:pPr>
              <a:t>6</a:t>
            </a:fld>
            <a:endParaRPr lang="cs-CZ"/>
          </a:p>
        </p:txBody>
      </p:sp>
      <p:sp>
        <p:nvSpPr>
          <p:cNvPr id="2" name="Ovál 1"/>
          <p:cNvSpPr/>
          <p:nvPr/>
        </p:nvSpPr>
        <p:spPr>
          <a:xfrm>
            <a:off x="971550" y="1052513"/>
            <a:ext cx="7056438" cy="5040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 name="Ovál 2"/>
          <p:cNvSpPr/>
          <p:nvPr/>
        </p:nvSpPr>
        <p:spPr>
          <a:xfrm>
            <a:off x="1547813" y="2060575"/>
            <a:ext cx="5903912" cy="4032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 name="Ovál 3"/>
          <p:cNvSpPr/>
          <p:nvPr/>
        </p:nvSpPr>
        <p:spPr>
          <a:xfrm>
            <a:off x="2232025" y="3068638"/>
            <a:ext cx="4535488" cy="3024187"/>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Ovál 4"/>
          <p:cNvSpPr/>
          <p:nvPr/>
        </p:nvSpPr>
        <p:spPr>
          <a:xfrm>
            <a:off x="2987675" y="4076700"/>
            <a:ext cx="2952750" cy="2016125"/>
          </a:xfrm>
          <a:prstGeom prst="ellips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cs-CZ"/>
          </a:p>
        </p:txBody>
      </p:sp>
      <p:sp>
        <p:nvSpPr>
          <p:cNvPr id="23558" name="TextovéPole 5"/>
          <p:cNvSpPr txBox="1">
            <a:spLocks noChangeArrowheads="1"/>
          </p:cNvSpPr>
          <p:nvPr/>
        </p:nvSpPr>
        <p:spPr bwMode="auto">
          <a:xfrm>
            <a:off x="2987675" y="1484313"/>
            <a:ext cx="2952750" cy="461962"/>
          </a:xfrm>
          <a:prstGeom prst="rect">
            <a:avLst/>
          </a:prstGeom>
          <a:noFill/>
          <a:ln w="9525">
            <a:noFill/>
            <a:miter lim="800000"/>
            <a:headEnd/>
            <a:tailEnd/>
          </a:ln>
        </p:spPr>
        <p:txBody>
          <a:bodyPr>
            <a:spAutoFit/>
          </a:bodyPr>
          <a:lstStyle/>
          <a:p>
            <a:pPr algn="ctr"/>
            <a:r>
              <a:rPr lang="cs-CZ" sz="2400" b="1">
                <a:solidFill>
                  <a:schemeClr val="bg1"/>
                </a:solidFill>
                <a:latin typeface="Palatino Linotype" pitchFamily="18" charset="0"/>
              </a:rPr>
              <a:t>Globalization</a:t>
            </a:r>
          </a:p>
        </p:txBody>
      </p:sp>
      <p:sp>
        <p:nvSpPr>
          <p:cNvPr id="23559" name="TextovéPole 6"/>
          <p:cNvSpPr txBox="1">
            <a:spLocks noChangeArrowheads="1"/>
          </p:cNvSpPr>
          <p:nvPr/>
        </p:nvSpPr>
        <p:spPr bwMode="auto">
          <a:xfrm>
            <a:off x="3384550" y="2238375"/>
            <a:ext cx="2232025" cy="830263"/>
          </a:xfrm>
          <a:prstGeom prst="rect">
            <a:avLst/>
          </a:prstGeom>
          <a:noFill/>
          <a:ln w="9525">
            <a:noFill/>
            <a:miter lim="800000"/>
            <a:headEnd/>
            <a:tailEnd/>
          </a:ln>
        </p:spPr>
        <p:txBody>
          <a:bodyPr>
            <a:spAutoFit/>
          </a:bodyPr>
          <a:lstStyle/>
          <a:p>
            <a:pPr algn="ctr"/>
            <a:r>
              <a:rPr lang="cs-CZ" sz="2400" b="1">
                <a:solidFill>
                  <a:schemeClr val="bg1"/>
                </a:solidFill>
                <a:latin typeface="Palatino Linotype" pitchFamily="18" charset="0"/>
              </a:rPr>
              <a:t>Corporate Governance</a:t>
            </a:r>
          </a:p>
        </p:txBody>
      </p:sp>
      <p:sp>
        <p:nvSpPr>
          <p:cNvPr id="23560" name="TextovéPole 7"/>
          <p:cNvSpPr txBox="1">
            <a:spLocks noChangeArrowheads="1"/>
          </p:cNvSpPr>
          <p:nvPr/>
        </p:nvSpPr>
        <p:spPr bwMode="auto">
          <a:xfrm>
            <a:off x="3217863" y="3449638"/>
            <a:ext cx="2808287" cy="4619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Competitiveness</a:t>
            </a:r>
          </a:p>
        </p:txBody>
      </p:sp>
      <p:sp>
        <p:nvSpPr>
          <p:cNvPr id="9" name="TextovéPole 8"/>
          <p:cNvSpPr txBox="1"/>
          <p:nvPr/>
        </p:nvSpPr>
        <p:spPr>
          <a:xfrm>
            <a:off x="3348038" y="4854575"/>
            <a:ext cx="2232025" cy="461963"/>
          </a:xfrm>
          <a:prstGeom prst="rect">
            <a:avLst/>
          </a:prstGeom>
          <a:noFill/>
        </p:spPr>
        <p:txBody>
          <a:bodyPr>
            <a:spAutoFit/>
          </a:bodyPr>
          <a:lstStyle/>
          <a:p>
            <a:pPr algn="ctr" fontAlgn="auto">
              <a:spcBef>
                <a:spcPts val="0"/>
              </a:spcBef>
              <a:spcAft>
                <a:spcPts val="0"/>
              </a:spcAft>
              <a:defRPr/>
            </a:pPr>
            <a:r>
              <a:rPr lang="cs-CZ" sz="2400" b="1" dirty="0" err="1">
                <a:solidFill>
                  <a:schemeClr val="tx2">
                    <a:lumMod val="75000"/>
                  </a:schemeClr>
                </a:solidFill>
                <a:latin typeface="+mn-lt"/>
              </a:rPr>
              <a:t>Taxation</a:t>
            </a:r>
            <a:endParaRPr lang="cs-CZ" sz="2400" b="1" dirty="0">
              <a:solidFill>
                <a:schemeClr val="tx2">
                  <a:lumMod val="75000"/>
                </a:schemeClr>
              </a:solidFill>
              <a:latin typeface="+mn-lt"/>
            </a:endParaRPr>
          </a:p>
        </p:txBody>
      </p:sp>
      <p:pic>
        <p:nvPicPr>
          <p:cNvPr id="23562" name="Obrázek 9"/>
          <p:cNvPicPr>
            <a:picLocks noChangeAspect="1"/>
          </p:cNvPicPr>
          <p:nvPr/>
        </p:nvPicPr>
        <p:blipFill>
          <a:blip r:embed="rId2" cstate="print"/>
          <a:srcRect/>
          <a:stretch>
            <a:fillRect/>
          </a:stretch>
        </p:blipFill>
        <p:spPr bwMode="auto">
          <a:xfrm>
            <a:off x="266700" y="96838"/>
            <a:ext cx="1522413" cy="377825"/>
          </a:xfrm>
          <a:prstGeom prst="rect">
            <a:avLst/>
          </a:prstGeom>
          <a:noFill/>
          <a:ln w="9525">
            <a:noFill/>
            <a:miter lim="800000"/>
            <a:headEnd/>
            <a:tailEnd/>
          </a:ln>
        </p:spPr>
      </p:pic>
      <p:pic>
        <p:nvPicPr>
          <p:cNvPr id="23563" name="Obrázek 10"/>
          <p:cNvPicPr>
            <a:picLocks noChangeAspect="1"/>
          </p:cNvPicPr>
          <p:nvPr/>
        </p:nvPicPr>
        <p:blipFill>
          <a:blip r:embed="rId3" cstate="print"/>
          <a:srcRect/>
          <a:stretch>
            <a:fillRect/>
          </a:stretch>
        </p:blipFill>
        <p:spPr bwMode="auto">
          <a:xfrm>
            <a:off x="6443663" y="158750"/>
            <a:ext cx="2535237" cy="631825"/>
          </a:xfrm>
          <a:prstGeom prst="rect">
            <a:avLst/>
          </a:prstGeom>
          <a:noFill/>
          <a:ln w="9525">
            <a:noFill/>
            <a:miter lim="800000"/>
            <a:headEnd/>
            <a:tailEnd/>
          </a:ln>
        </p:spPr>
      </p:pic>
      <p:sp>
        <p:nvSpPr>
          <p:cNvPr id="13" name="Zástupný symbol pro zápatí 12"/>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pPr>
              <a:defRPr/>
            </a:pPr>
            <a:fld id="{32526927-506F-4022-BAEF-02895D067A3A}" type="slidenum">
              <a:rPr lang="cs-CZ"/>
              <a:pPr>
                <a:defRPr/>
              </a:pPr>
              <a:t>7</a:t>
            </a:fld>
            <a:endParaRPr lang="cs-CZ"/>
          </a:p>
        </p:txBody>
      </p:sp>
      <p:sp>
        <p:nvSpPr>
          <p:cNvPr id="2" name="Zástupný symbol pro zápatí 1"/>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sp>
        <p:nvSpPr>
          <p:cNvPr id="3" name="Zaoblený obdélník 2"/>
          <p:cNvSpPr/>
          <p:nvPr/>
        </p:nvSpPr>
        <p:spPr>
          <a:xfrm>
            <a:off x="885825" y="1336675"/>
            <a:ext cx="3457575"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4" name="Zaoblený obdélník 3"/>
          <p:cNvSpPr/>
          <p:nvPr/>
        </p:nvSpPr>
        <p:spPr>
          <a:xfrm>
            <a:off x="4487863" y="3789363"/>
            <a:ext cx="3457575" cy="230346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5" name="Zaoblený obdélník 4"/>
          <p:cNvSpPr/>
          <p:nvPr/>
        </p:nvSpPr>
        <p:spPr>
          <a:xfrm>
            <a:off x="4487863" y="1333500"/>
            <a:ext cx="3457575"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6" name="Zaoblený obdélník 5"/>
          <p:cNvSpPr/>
          <p:nvPr/>
        </p:nvSpPr>
        <p:spPr>
          <a:xfrm>
            <a:off x="885825" y="3771900"/>
            <a:ext cx="3457575" cy="230505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cs-CZ"/>
          </a:p>
        </p:txBody>
      </p:sp>
      <p:sp>
        <p:nvSpPr>
          <p:cNvPr id="7" name="Zaoblený obdélník 6"/>
          <p:cNvSpPr/>
          <p:nvPr/>
        </p:nvSpPr>
        <p:spPr>
          <a:xfrm>
            <a:off x="3181350" y="2924175"/>
            <a:ext cx="2520950" cy="1584325"/>
          </a:xfrm>
          <a:prstGeom prst="roundRect">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cs-CZ"/>
          </a:p>
        </p:txBody>
      </p:sp>
      <p:pic>
        <p:nvPicPr>
          <p:cNvPr id="24584" name="Obrázek 7"/>
          <p:cNvPicPr>
            <a:picLocks noChangeAspect="1"/>
          </p:cNvPicPr>
          <p:nvPr/>
        </p:nvPicPr>
        <p:blipFill>
          <a:blip r:embed="rId2" cstate="print"/>
          <a:srcRect/>
          <a:stretch>
            <a:fillRect/>
          </a:stretch>
        </p:blipFill>
        <p:spPr bwMode="auto">
          <a:xfrm>
            <a:off x="238125" y="115888"/>
            <a:ext cx="1525588" cy="379412"/>
          </a:xfrm>
          <a:prstGeom prst="rect">
            <a:avLst/>
          </a:prstGeom>
          <a:noFill/>
          <a:ln w="9525">
            <a:noFill/>
            <a:miter lim="800000"/>
            <a:headEnd/>
            <a:tailEnd/>
          </a:ln>
        </p:spPr>
      </p:pic>
      <p:pic>
        <p:nvPicPr>
          <p:cNvPr id="24585" name="Obrázek 8"/>
          <p:cNvPicPr>
            <a:picLocks noChangeAspect="1"/>
          </p:cNvPicPr>
          <p:nvPr/>
        </p:nvPicPr>
        <p:blipFill>
          <a:blip r:embed="rId3" cstate="print"/>
          <a:srcRect/>
          <a:stretch>
            <a:fillRect/>
          </a:stretch>
        </p:blipFill>
        <p:spPr bwMode="auto">
          <a:xfrm>
            <a:off x="6443663" y="179388"/>
            <a:ext cx="2535237" cy="631825"/>
          </a:xfrm>
          <a:prstGeom prst="rect">
            <a:avLst/>
          </a:prstGeom>
          <a:noFill/>
          <a:ln w="9525">
            <a:noFill/>
            <a:miter lim="800000"/>
            <a:headEnd/>
            <a:tailEnd/>
          </a:ln>
        </p:spPr>
      </p:pic>
      <p:sp>
        <p:nvSpPr>
          <p:cNvPr id="24586" name="TextovéPole 9"/>
          <p:cNvSpPr txBox="1">
            <a:spLocks noChangeArrowheads="1"/>
          </p:cNvSpPr>
          <p:nvPr/>
        </p:nvSpPr>
        <p:spPr bwMode="auto">
          <a:xfrm>
            <a:off x="1498600" y="1916113"/>
            <a:ext cx="2232025"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Arm‘s length principle</a:t>
            </a:r>
          </a:p>
        </p:txBody>
      </p:sp>
      <p:sp>
        <p:nvSpPr>
          <p:cNvPr id="24587" name="TextovéPole 10"/>
          <p:cNvSpPr txBox="1">
            <a:spLocks noChangeArrowheads="1"/>
          </p:cNvSpPr>
          <p:nvPr/>
        </p:nvSpPr>
        <p:spPr bwMode="auto">
          <a:xfrm>
            <a:off x="5381625" y="1919288"/>
            <a:ext cx="2563813" cy="830262"/>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Economic substance</a:t>
            </a:r>
          </a:p>
        </p:txBody>
      </p:sp>
      <p:sp>
        <p:nvSpPr>
          <p:cNvPr id="24588" name="TextovéPole 11"/>
          <p:cNvSpPr txBox="1">
            <a:spLocks noChangeArrowheads="1"/>
          </p:cNvSpPr>
          <p:nvPr/>
        </p:nvSpPr>
        <p:spPr bwMode="auto">
          <a:xfrm>
            <a:off x="1570038" y="4652963"/>
            <a:ext cx="2160587" cy="831850"/>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Functional analysis</a:t>
            </a:r>
          </a:p>
        </p:txBody>
      </p:sp>
      <p:sp>
        <p:nvSpPr>
          <p:cNvPr id="24589" name="TextovéPole 12"/>
          <p:cNvSpPr txBox="1">
            <a:spLocks noChangeArrowheads="1"/>
          </p:cNvSpPr>
          <p:nvPr/>
        </p:nvSpPr>
        <p:spPr bwMode="auto">
          <a:xfrm>
            <a:off x="5362575" y="4670425"/>
            <a:ext cx="2374900" cy="830263"/>
          </a:xfrm>
          <a:prstGeom prst="rect">
            <a:avLst/>
          </a:prstGeom>
          <a:noFill/>
          <a:ln w="9525">
            <a:noFill/>
            <a:miter lim="800000"/>
            <a:headEnd/>
            <a:tailEnd/>
          </a:ln>
        </p:spPr>
        <p:txBody>
          <a:bodyPr>
            <a:spAutoFit/>
          </a:bodyPr>
          <a:lstStyle/>
          <a:p>
            <a:r>
              <a:rPr lang="cs-CZ" sz="2400" b="1">
                <a:solidFill>
                  <a:schemeClr val="bg1"/>
                </a:solidFill>
                <a:latin typeface="Palatino Linotype" pitchFamily="18" charset="0"/>
              </a:rPr>
              <a:t>Comparability analysis</a:t>
            </a:r>
          </a:p>
        </p:txBody>
      </p:sp>
      <p:sp>
        <p:nvSpPr>
          <p:cNvPr id="24590" name="TextovéPole 13"/>
          <p:cNvSpPr txBox="1">
            <a:spLocks noChangeArrowheads="1"/>
          </p:cNvSpPr>
          <p:nvPr/>
        </p:nvSpPr>
        <p:spPr bwMode="auto">
          <a:xfrm>
            <a:off x="3563938" y="3302000"/>
            <a:ext cx="1817687" cy="830263"/>
          </a:xfrm>
          <a:prstGeom prst="rect">
            <a:avLst/>
          </a:prstGeom>
          <a:noFill/>
          <a:ln w="9525">
            <a:noFill/>
            <a:miter lim="800000"/>
            <a:headEnd/>
            <a:tailEnd/>
          </a:ln>
        </p:spPr>
        <p:txBody>
          <a:bodyPr>
            <a:spAutoFit/>
          </a:bodyPr>
          <a:lstStyle/>
          <a:p>
            <a:pPr algn="ctr"/>
            <a:r>
              <a:rPr lang="cs-CZ" sz="2400" b="1">
                <a:solidFill>
                  <a:schemeClr val="bg1"/>
                </a:solidFill>
                <a:latin typeface="Palatino Linotype" pitchFamily="18" charset="0"/>
              </a:rPr>
              <a:t>Transfer Pricing</a:t>
            </a:r>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392513AA-14A7-4E56-81CF-662A630FEAD4}" type="slidenum">
              <a:rPr lang="cs-CZ"/>
              <a:pPr>
                <a:defRPr/>
              </a:pPr>
              <a:t>8</a:t>
            </a:fld>
            <a:endParaRPr lang="cs-CZ"/>
          </a:p>
        </p:txBody>
      </p:sp>
      <p:sp>
        <p:nvSpPr>
          <p:cNvPr id="2" name="Nadpis 1"/>
          <p:cNvSpPr>
            <a:spLocks noGrp="1"/>
          </p:cNvSpPr>
          <p:nvPr>
            <p:ph type="title"/>
          </p:nvPr>
        </p:nvSpPr>
        <p:spPr/>
        <p:txBody>
          <a:bodyPr/>
          <a:lstStyle/>
          <a:p>
            <a:pPr eaLnBrk="1" fontAlgn="auto" hangingPunct="1">
              <a:spcAft>
                <a:spcPts val="0"/>
              </a:spcAft>
              <a:defRPr/>
            </a:pPr>
            <a:r>
              <a:rPr lang="cs-CZ" dirty="0" smtClean="0"/>
              <a:t/>
            </a:r>
            <a:br>
              <a:rPr lang="cs-CZ" dirty="0" smtClean="0"/>
            </a:br>
            <a:r>
              <a:rPr lang="cs-CZ" dirty="0"/>
              <a:t/>
            </a:r>
            <a:br>
              <a:rPr lang="cs-CZ" dirty="0"/>
            </a:br>
            <a:r>
              <a:rPr lang="cs-CZ" dirty="0" smtClean="0"/>
              <a:t/>
            </a:r>
            <a:br>
              <a:rPr lang="cs-CZ" dirty="0" smtClean="0"/>
            </a:br>
            <a:r>
              <a:rPr lang="cs-CZ" dirty="0"/>
              <a:t/>
            </a:r>
            <a:br>
              <a:rPr lang="cs-CZ" dirty="0"/>
            </a:br>
            <a:endParaRPr lang="cs-CZ" dirty="0"/>
          </a:p>
        </p:txBody>
      </p:sp>
      <p:sp>
        <p:nvSpPr>
          <p:cNvPr id="25603" name="Zástupný symbol pro obsah 2"/>
          <p:cNvSpPr>
            <a:spLocks noGrp="1"/>
          </p:cNvSpPr>
          <p:nvPr>
            <p:ph idx="1"/>
          </p:nvPr>
        </p:nvSpPr>
        <p:spPr>
          <a:xfrm>
            <a:off x="395288" y="765175"/>
            <a:ext cx="8291512" cy="5505450"/>
          </a:xfrm>
        </p:spPr>
        <p:txBody>
          <a:bodyPr/>
          <a:lstStyle/>
          <a:p>
            <a:pPr marL="0" indent="0" algn="ctr" eaLnBrk="1" hangingPunct="1">
              <a:buFont typeface="Arial" charset="0"/>
              <a:buNone/>
            </a:pPr>
            <a:r>
              <a:rPr lang="en-US" sz="2800" b="1" smtClean="0"/>
              <a:t>“</a:t>
            </a:r>
            <a:r>
              <a:rPr lang="cs-CZ" sz="2800" b="1" smtClean="0"/>
              <a:t>The very low effective tax rates that multinationals can achieve through international tax planning continue to raise serious concerns. Leaders, civil society and everyday taxpayers have renewed demands for greater transparency and action to tackle offshore tax evasion as well as changes to the international tax rules to restore fairness and integrity of their tax systems and the global financial system more generally“ </a:t>
            </a:r>
            <a:r>
              <a:rPr lang="cs-CZ" sz="2800" i="1" smtClean="0"/>
              <a:t>(OECD Secretary – general report to the G20 leaders, St. Petersburg, February 2013)</a:t>
            </a:r>
          </a:p>
        </p:txBody>
      </p:sp>
      <p:sp>
        <p:nvSpPr>
          <p:cNvPr id="4" name="Zástupný symbol pro zápatí 3"/>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pic>
        <p:nvPicPr>
          <p:cNvPr id="25605" name="Obrázek 4"/>
          <p:cNvPicPr>
            <a:picLocks noChangeAspect="1"/>
          </p:cNvPicPr>
          <p:nvPr/>
        </p:nvPicPr>
        <p:blipFill>
          <a:blip r:embed="rId2" cstate="print"/>
          <a:srcRect/>
          <a:stretch>
            <a:fillRect/>
          </a:stretch>
        </p:blipFill>
        <p:spPr bwMode="auto">
          <a:xfrm>
            <a:off x="6443663" y="115888"/>
            <a:ext cx="2535237" cy="631825"/>
          </a:xfrm>
          <a:prstGeom prst="rect">
            <a:avLst/>
          </a:prstGeom>
          <a:noFill/>
          <a:ln w="9525">
            <a:noFill/>
            <a:miter lim="800000"/>
            <a:headEnd/>
            <a:tailEnd/>
          </a:ln>
        </p:spPr>
      </p:pic>
      <p:pic>
        <p:nvPicPr>
          <p:cNvPr id="25606" name="Obrázek 5"/>
          <p:cNvPicPr>
            <a:picLocks noChangeAspect="1"/>
          </p:cNvPicPr>
          <p:nvPr/>
        </p:nvPicPr>
        <p:blipFill>
          <a:blip r:embed="rId3" cstate="print"/>
          <a:srcRect/>
          <a:stretch>
            <a:fillRect/>
          </a:stretch>
        </p:blipFill>
        <p:spPr bwMode="auto">
          <a:xfrm>
            <a:off x="250825" y="80963"/>
            <a:ext cx="1519238" cy="3778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86050863-6E2C-42A8-ABF0-B7CAC426ADAB}" type="slidenum">
              <a:rPr lang="cs-CZ"/>
              <a:pPr>
                <a:defRPr/>
              </a:pPr>
              <a:t>9</a:t>
            </a:fld>
            <a:endParaRPr lang="cs-CZ"/>
          </a:p>
        </p:txBody>
      </p:sp>
      <p:sp>
        <p:nvSpPr>
          <p:cNvPr id="2" name="Zástupný symbol pro zápatí 1"/>
          <p:cNvSpPr>
            <a:spLocks noGrp="1"/>
          </p:cNvSpPr>
          <p:nvPr>
            <p:ph type="ftr" sz="quarter" idx="11"/>
          </p:nvPr>
        </p:nvSpPr>
        <p:spPr/>
        <p:txBody>
          <a:bodyPr rtlCol="0"/>
          <a:lstStyle/>
          <a:p>
            <a:pPr fontAlgn="auto">
              <a:spcBef>
                <a:spcPts val="0"/>
              </a:spcBef>
              <a:spcAft>
                <a:spcPts val="0"/>
              </a:spcAft>
              <a:defRPr/>
            </a:pPr>
            <a:r>
              <a:rPr lang="cs-CZ" sz="1400" b="1" dirty="0" err="1">
                <a:solidFill>
                  <a:schemeClr val="tx1">
                    <a:lumMod val="65000"/>
                    <a:lumOff val="35000"/>
                  </a:schemeClr>
                </a:solidFill>
                <a:effectLst>
                  <a:outerShdw blurRad="38100" dist="38100" dir="2700000" algn="tl">
                    <a:srgbClr val="000000">
                      <a:alpha val="43137"/>
                    </a:srgbClr>
                  </a:outerShdw>
                </a:effectLst>
              </a:rPr>
              <a:t>Jiri</a:t>
            </a:r>
            <a:r>
              <a:rPr lang="cs-CZ" sz="1400" b="1" dirty="0">
                <a:solidFill>
                  <a:schemeClr val="tx1">
                    <a:lumMod val="65000"/>
                    <a:lumOff val="35000"/>
                  </a:schemeClr>
                </a:solidFill>
                <a:effectLst>
                  <a:outerShdw blurRad="38100" dist="38100" dir="2700000" algn="tl">
                    <a:srgbClr val="000000">
                      <a:alpha val="43137"/>
                    </a:srgbClr>
                  </a:outerShdw>
                </a:effectLst>
              </a:rPr>
              <a:t> </a:t>
            </a:r>
            <a:r>
              <a:rPr lang="cs-CZ" sz="1400" b="1" dirty="0" err="1">
                <a:solidFill>
                  <a:schemeClr val="tx1">
                    <a:lumMod val="65000"/>
                    <a:lumOff val="35000"/>
                  </a:schemeClr>
                </a:solidFill>
                <a:effectLst>
                  <a:outerShdw blurRad="38100" dist="38100" dir="2700000" algn="tl">
                    <a:srgbClr val="000000">
                      <a:alpha val="43137"/>
                    </a:srgbClr>
                  </a:outerShdw>
                </a:effectLst>
              </a:rPr>
              <a:t>Nekovar</a:t>
            </a:r>
            <a:endParaRPr lang="cs-CZ" sz="1400" b="1" dirty="0">
              <a:solidFill>
                <a:schemeClr val="tx1">
                  <a:lumMod val="65000"/>
                  <a:lumOff val="35000"/>
                </a:schemeClr>
              </a:solidFill>
              <a:effectLst>
                <a:outerShdw blurRad="38100" dist="38100" dir="2700000" algn="tl">
                  <a:srgbClr val="000000">
                    <a:alpha val="43137"/>
                  </a:srgbClr>
                </a:outerShdw>
              </a:effectLst>
            </a:endParaRPr>
          </a:p>
        </p:txBody>
      </p:sp>
      <p:graphicFrame>
        <p:nvGraphicFramePr>
          <p:cNvPr id="3" name="Diagram 2"/>
          <p:cNvGraphicFramePr/>
          <p:nvPr/>
        </p:nvGraphicFramePr>
        <p:xfrm>
          <a:off x="-1044624" y="-10616"/>
          <a:ext cx="11521280" cy="7416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6629" name="Obrázek 4"/>
          <p:cNvPicPr>
            <a:picLocks noChangeAspect="1"/>
          </p:cNvPicPr>
          <p:nvPr/>
        </p:nvPicPr>
        <p:blipFill>
          <a:blip r:embed="rId12" cstate="print"/>
          <a:srcRect/>
          <a:stretch>
            <a:fillRect/>
          </a:stretch>
        </p:blipFill>
        <p:spPr bwMode="auto">
          <a:xfrm>
            <a:off x="6875463" y="0"/>
            <a:ext cx="2246312" cy="558800"/>
          </a:xfrm>
          <a:prstGeom prst="rect">
            <a:avLst/>
          </a:prstGeom>
          <a:noFill/>
          <a:ln w="9525">
            <a:noFill/>
            <a:miter lim="800000"/>
            <a:headEnd/>
            <a:tailEnd/>
          </a:ln>
        </p:spPr>
      </p:pic>
      <p:pic>
        <p:nvPicPr>
          <p:cNvPr id="26630" name="Obrázek 5"/>
          <p:cNvPicPr>
            <a:picLocks noChangeAspect="1"/>
          </p:cNvPicPr>
          <p:nvPr/>
        </p:nvPicPr>
        <p:blipFill>
          <a:blip r:embed="rId13" cstate="print"/>
          <a:srcRect/>
          <a:stretch>
            <a:fillRect/>
          </a:stretch>
        </p:blipFill>
        <p:spPr bwMode="auto">
          <a:xfrm>
            <a:off x="0" y="33338"/>
            <a:ext cx="1374775" cy="341312"/>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ku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kutivní">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kutivn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292</TotalTime>
  <Words>1087</Words>
  <Application>Microsoft Office PowerPoint</Application>
  <PresentationFormat>Předvádění na obrazovce (4:3)</PresentationFormat>
  <Paragraphs>210</Paragraphs>
  <Slides>25</Slides>
  <Notes>3</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Exekutivní</vt:lpstr>
      <vt:lpstr>Base Erosion and Profit Shifting and Good Tax Governance</vt:lpstr>
      <vt:lpstr>Causes</vt:lpstr>
      <vt:lpstr>“Exploitation“ of mismatches</vt:lpstr>
      <vt:lpstr>Effects</vt:lpstr>
      <vt:lpstr>Snímek 5</vt:lpstr>
      <vt:lpstr>Snímek 6</vt:lpstr>
      <vt:lpstr>Snímek 7</vt:lpstr>
      <vt:lpstr>    </vt:lpstr>
      <vt:lpstr>Snímek 9</vt:lpstr>
      <vt:lpstr>Snímek 10</vt:lpstr>
      <vt:lpstr>What does the acronym BEPS* strategically mean?</vt:lpstr>
      <vt:lpstr>   </vt:lpstr>
      <vt:lpstr>    </vt:lpstr>
      <vt:lpstr>BEPS deliverables</vt:lpstr>
      <vt:lpstr>  </vt:lpstr>
      <vt:lpstr>   </vt:lpstr>
      <vt:lpstr>OECD Action Plan on BEPS: 15 Key Actions</vt:lpstr>
      <vt:lpstr>   </vt:lpstr>
      <vt:lpstr>  </vt:lpstr>
      <vt:lpstr>Publication of Discussion Drafts</vt:lpstr>
      <vt:lpstr>September 2014</vt:lpstr>
      <vt:lpstr>Snímek 22</vt:lpstr>
      <vt:lpstr>September 2015</vt:lpstr>
      <vt:lpstr>December 2015</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Tax Governance in a BEPS driven scenario</dc:title>
  <dc:creator>Dominika</dc:creator>
  <cp:lastModifiedBy>jnekovar</cp:lastModifiedBy>
  <cp:revision>28</cp:revision>
  <dcterms:created xsi:type="dcterms:W3CDTF">2014-10-13T14:24:37Z</dcterms:created>
  <dcterms:modified xsi:type="dcterms:W3CDTF">2014-10-24T05:51:53Z</dcterms:modified>
</cp:coreProperties>
</file>