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5" r:id="rId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anitara" initials="AM" lastIdx="4" clrIdx="0">
    <p:extLst>
      <p:ext uri="{19B8F6BF-5375-455C-9EA6-DF929625EA0E}">
        <p15:presenceInfo xmlns:p15="http://schemas.microsoft.com/office/powerpoint/2012/main" userId="S-1-5-21-493302674-3881151958-577535720-3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151B67"/>
    <a:srgbClr val="8A8C8E"/>
    <a:srgbClr val="F2F2F2"/>
    <a:srgbClr val="FFFFFF"/>
    <a:srgbClr val="F71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5126"/>
  </p:normalViewPr>
  <p:slideViewPr>
    <p:cSldViewPr snapToGrid="0">
      <p:cViewPr varScale="1">
        <p:scale>
          <a:sx n="84" d="100"/>
          <a:sy n="84" d="100"/>
        </p:scale>
        <p:origin x="6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2C845-ED24-4F48-8E15-2C6F75F12D8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it-IT"/>
        </a:p>
      </dgm:t>
    </dgm:pt>
    <dgm:pt modelId="{49905A04-056A-4D65-95E7-64CC5AF80515}">
      <dgm:prSet phldrT="[Testo]" custT="1"/>
      <dgm:spPr>
        <a:solidFill>
          <a:srgbClr val="002060"/>
        </a:solidFill>
      </dgm:spPr>
      <dgm:t>
        <a:bodyPr/>
        <a:lstStyle/>
        <a:p>
          <a:r>
            <a:rPr lang="it-IT" sz="1800" dirty="0" smtClean="0">
              <a:latin typeface="Rockwell Condensed" panose="02060603050405020104" pitchFamily="18" charset="0"/>
            </a:rPr>
            <a:t>GAAR</a:t>
          </a:r>
        </a:p>
        <a:p>
          <a:r>
            <a:rPr lang="it-IT" sz="1800" dirty="0" smtClean="0">
              <a:latin typeface="Rockwell Condensed" panose="02060603050405020104" pitchFamily="18" charset="0"/>
            </a:rPr>
            <a:t>(IMF </a:t>
          </a:r>
          <a:r>
            <a:rPr lang="en-US" sz="1800" noProof="0" dirty="0" smtClean="0">
              <a:latin typeface="Rockwell Condensed" panose="02060603050405020104" pitchFamily="18" charset="0"/>
            </a:rPr>
            <a:t>definition</a:t>
          </a:r>
          <a:r>
            <a:rPr lang="it-IT" sz="1800" dirty="0" smtClean="0">
              <a:latin typeface="Rockwell Condensed" panose="02060603050405020104" pitchFamily="18" charset="0"/>
            </a:rPr>
            <a:t>)</a:t>
          </a:r>
          <a:endParaRPr lang="it-IT" sz="1800" dirty="0">
            <a:latin typeface="Rockwell Condensed" panose="02060603050405020104" pitchFamily="18" charset="0"/>
          </a:endParaRPr>
        </a:p>
      </dgm:t>
    </dgm:pt>
    <dgm:pt modelId="{7268006C-6F6F-4680-AA40-F3E07952A331}" type="parTrans" cxnId="{4BFB7480-D216-44E5-AE6E-DD16DE153569}">
      <dgm:prSet/>
      <dgm:spPr/>
      <dgm:t>
        <a:bodyPr/>
        <a:lstStyle/>
        <a:p>
          <a:endParaRPr lang="it-IT"/>
        </a:p>
      </dgm:t>
    </dgm:pt>
    <dgm:pt modelId="{C669E33F-6FBC-4C6F-9205-A779C942E220}" type="sibTrans" cxnId="{4BFB7480-D216-44E5-AE6E-DD16DE153569}">
      <dgm:prSet/>
      <dgm:spPr/>
      <dgm:t>
        <a:bodyPr/>
        <a:lstStyle/>
        <a:p>
          <a:endParaRPr lang="it-IT"/>
        </a:p>
      </dgm:t>
    </dgm:pt>
    <dgm:pt modelId="{16D17E62-1932-4261-AC3A-7B7167E5D5F6}">
      <dgm:prSet phldrT="[Testo]" custT="1"/>
      <dgm:spPr/>
      <dgm:t>
        <a:bodyPr/>
        <a:lstStyle/>
        <a:p>
          <a:r>
            <a:rPr lang="en-US" sz="1600" i="1" dirty="0" smtClean="0">
              <a:solidFill>
                <a:srgbClr val="002060"/>
              </a:solidFill>
              <a:latin typeface="Rockwell Condensed" panose="02060603050405020104" pitchFamily="18" charset="0"/>
            </a:rPr>
            <a:t>a provision of last resort that is capable of being invoked by a tax authority to strike down unacceptable tax avoidance practices that would otherwise comply with the terms and statutory interpretation of the ordinary tax law. A GAAR is typically designed to strike down those otherwise lawful practices that are found to be carried out in a manner which undermines the intention of the tax law such as where the taxpayer has misused or abused the law</a:t>
          </a:r>
          <a:r>
            <a:rPr lang="en-US" sz="1600" dirty="0" smtClean="0">
              <a:solidFill>
                <a:srgbClr val="002060"/>
              </a:solidFill>
              <a:latin typeface="Rockwell Condensed" panose="02060603050405020104" pitchFamily="18" charset="0"/>
            </a:rPr>
            <a:t>.</a:t>
          </a:r>
          <a:endParaRPr lang="it-IT" sz="1600" dirty="0">
            <a:solidFill>
              <a:srgbClr val="002060"/>
            </a:solidFill>
            <a:latin typeface="Rockwell Condensed" panose="02060603050405020104" pitchFamily="18" charset="0"/>
          </a:endParaRPr>
        </a:p>
      </dgm:t>
    </dgm:pt>
    <dgm:pt modelId="{D35A5AF7-C537-4B26-9EF3-676FBA117D5D}" type="parTrans" cxnId="{2BB6986C-F023-408D-B383-AF1330F8320F}">
      <dgm:prSet/>
      <dgm:spPr/>
      <dgm:t>
        <a:bodyPr/>
        <a:lstStyle/>
        <a:p>
          <a:endParaRPr lang="it-IT"/>
        </a:p>
      </dgm:t>
    </dgm:pt>
    <dgm:pt modelId="{F472B9B4-0DDD-4983-A458-8C01F08F0861}" type="sibTrans" cxnId="{2BB6986C-F023-408D-B383-AF1330F8320F}">
      <dgm:prSet/>
      <dgm:spPr/>
      <dgm:t>
        <a:bodyPr/>
        <a:lstStyle/>
        <a:p>
          <a:endParaRPr lang="it-IT"/>
        </a:p>
      </dgm:t>
    </dgm:pt>
    <dgm:pt modelId="{17B901AC-2B04-49DC-9475-2E078635E3D8}">
      <dgm:prSet phldrT="[Testo]" custT="1"/>
      <dgm:spPr/>
      <dgm:t>
        <a:bodyPr/>
        <a:lstStyle/>
        <a:p>
          <a:endParaRPr lang="it-IT" sz="1600" dirty="0">
            <a:latin typeface="Rockwell Condensed" panose="02060603050405020104" pitchFamily="18" charset="0"/>
          </a:endParaRPr>
        </a:p>
      </dgm:t>
    </dgm:pt>
    <dgm:pt modelId="{9AD02776-A76E-469F-9551-378D5EE92AAF}" type="parTrans" cxnId="{16300D41-A430-4C1C-AB0E-EBC688601AE9}">
      <dgm:prSet/>
      <dgm:spPr/>
      <dgm:t>
        <a:bodyPr/>
        <a:lstStyle/>
        <a:p>
          <a:endParaRPr lang="it-IT"/>
        </a:p>
      </dgm:t>
    </dgm:pt>
    <dgm:pt modelId="{1711EDBF-34B8-461F-BE0F-98B77F614A3E}" type="sibTrans" cxnId="{16300D41-A430-4C1C-AB0E-EBC688601AE9}">
      <dgm:prSet/>
      <dgm:spPr/>
      <dgm:t>
        <a:bodyPr/>
        <a:lstStyle/>
        <a:p>
          <a:endParaRPr lang="it-IT"/>
        </a:p>
      </dgm:t>
    </dgm:pt>
    <dgm:pt modelId="{8008F93B-A58C-4343-8CD2-E30B69D2EAE9}" type="pres">
      <dgm:prSet presAssocID="{BFE2C845-ED24-4F48-8E15-2C6F75F12D86}" presName="Name0" presStyleCnt="0">
        <dgm:presLayoutVars>
          <dgm:dir/>
          <dgm:animLvl val="lvl"/>
          <dgm:resizeHandles val="exact"/>
        </dgm:presLayoutVars>
      </dgm:prSet>
      <dgm:spPr/>
      <dgm:t>
        <a:bodyPr/>
        <a:lstStyle/>
        <a:p>
          <a:endParaRPr lang="it-IT"/>
        </a:p>
      </dgm:t>
    </dgm:pt>
    <dgm:pt modelId="{AFC365ED-EE0E-4114-8C0A-7B78836B49E9}" type="pres">
      <dgm:prSet presAssocID="{49905A04-056A-4D65-95E7-64CC5AF80515}" presName="linNode" presStyleCnt="0"/>
      <dgm:spPr/>
    </dgm:pt>
    <dgm:pt modelId="{B57A2F01-397D-4821-BFA6-03C9613AB04A}" type="pres">
      <dgm:prSet presAssocID="{49905A04-056A-4D65-95E7-64CC5AF80515}" presName="parentText" presStyleLbl="node1" presStyleIdx="0" presStyleCnt="1">
        <dgm:presLayoutVars>
          <dgm:chMax val="1"/>
          <dgm:bulletEnabled val="1"/>
        </dgm:presLayoutVars>
      </dgm:prSet>
      <dgm:spPr/>
      <dgm:t>
        <a:bodyPr/>
        <a:lstStyle/>
        <a:p>
          <a:endParaRPr lang="it-IT"/>
        </a:p>
      </dgm:t>
    </dgm:pt>
    <dgm:pt modelId="{5CDBB53D-B1F3-424A-9A7D-AA1D1DB00CB2}" type="pres">
      <dgm:prSet presAssocID="{49905A04-056A-4D65-95E7-64CC5AF80515}" presName="descendantText" presStyleLbl="alignAccFollowNode1" presStyleIdx="0" presStyleCnt="1" custScaleX="205556" custScaleY="116135" custLinFactNeighborY="0">
        <dgm:presLayoutVars>
          <dgm:bulletEnabled val="1"/>
        </dgm:presLayoutVars>
      </dgm:prSet>
      <dgm:spPr/>
      <dgm:t>
        <a:bodyPr/>
        <a:lstStyle/>
        <a:p>
          <a:endParaRPr lang="it-IT"/>
        </a:p>
      </dgm:t>
    </dgm:pt>
  </dgm:ptLst>
  <dgm:cxnLst>
    <dgm:cxn modelId="{4BFB7480-D216-44E5-AE6E-DD16DE153569}" srcId="{BFE2C845-ED24-4F48-8E15-2C6F75F12D86}" destId="{49905A04-056A-4D65-95E7-64CC5AF80515}" srcOrd="0" destOrd="0" parTransId="{7268006C-6F6F-4680-AA40-F3E07952A331}" sibTransId="{C669E33F-6FBC-4C6F-9205-A779C942E220}"/>
    <dgm:cxn modelId="{53F71F23-B2A5-4A8E-9B39-5D8D13A42DD0}" type="presOf" srcId="{BFE2C845-ED24-4F48-8E15-2C6F75F12D86}" destId="{8008F93B-A58C-4343-8CD2-E30B69D2EAE9}" srcOrd="0" destOrd="0" presId="urn:microsoft.com/office/officeart/2005/8/layout/vList5"/>
    <dgm:cxn modelId="{410DF198-9301-4E71-8139-A4463FD56377}" type="presOf" srcId="{16D17E62-1932-4261-AC3A-7B7167E5D5F6}" destId="{5CDBB53D-B1F3-424A-9A7D-AA1D1DB00CB2}" srcOrd="0" destOrd="0" presId="urn:microsoft.com/office/officeart/2005/8/layout/vList5"/>
    <dgm:cxn modelId="{2BB6986C-F023-408D-B383-AF1330F8320F}" srcId="{49905A04-056A-4D65-95E7-64CC5AF80515}" destId="{16D17E62-1932-4261-AC3A-7B7167E5D5F6}" srcOrd="0" destOrd="0" parTransId="{D35A5AF7-C537-4B26-9EF3-676FBA117D5D}" sibTransId="{F472B9B4-0DDD-4983-A458-8C01F08F0861}"/>
    <dgm:cxn modelId="{16300D41-A430-4C1C-AB0E-EBC688601AE9}" srcId="{49905A04-056A-4D65-95E7-64CC5AF80515}" destId="{17B901AC-2B04-49DC-9475-2E078635E3D8}" srcOrd="1" destOrd="0" parTransId="{9AD02776-A76E-469F-9551-378D5EE92AAF}" sibTransId="{1711EDBF-34B8-461F-BE0F-98B77F614A3E}"/>
    <dgm:cxn modelId="{32521F03-D49D-4910-BCDD-80169A8FEF16}" type="presOf" srcId="{49905A04-056A-4D65-95E7-64CC5AF80515}" destId="{B57A2F01-397D-4821-BFA6-03C9613AB04A}" srcOrd="0" destOrd="0" presId="urn:microsoft.com/office/officeart/2005/8/layout/vList5"/>
    <dgm:cxn modelId="{61F9567C-C5A1-4569-B94B-E2F68B352239}" type="presOf" srcId="{17B901AC-2B04-49DC-9475-2E078635E3D8}" destId="{5CDBB53D-B1F3-424A-9A7D-AA1D1DB00CB2}" srcOrd="0" destOrd="1" presId="urn:microsoft.com/office/officeart/2005/8/layout/vList5"/>
    <dgm:cxn modelId="{1AEEC810-7AC3-4972-8092-7B72CA9DCC2D}" type="presParOf" srcId="{8008F93B-A58C-4343-8CD2-E30B69D2EAE9}" destId="{AFC365ED-EE0E-4114-8C0A-7B78836B49E9}" srcOrd="0" destOrd="0" presId="urn:microsoft.com/office/officeart/2005/8/layout/vList5"/>
    <dgm:cxn modelId="{954B13FB-8320-46D6-888F-71FC404E823D}" type="presParOf" srcId="{AFC365ED-EE0E-4114-8C0A-7B78836B49E9}" destId="{B57A2F01-397D-4821-BFA6-03C9613AB04A}" srcOrd="0" destOrd="0" presId="urn:microsoft.com/office/officeart/2005/8/layout/vList5"/>
    <dgm:cxn modelId="{6B444049-EF75-44EE-A27E-18C752AEEA06}" type="presParOf" srcId="{AFC365ED-EE0E-4114-8C0A-7B78836B49E9}" destId="{5CDBB53D-B1F3-424A-9A7D-AA1D1DB00CB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2C845-ED24-4F48-8E15-2C6F75F12D8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it-IT"/>
        </a:p>
      </dgm:t>
    </dgm:pt>
    <dgm:pt modelId="{49905A04-056A-4D65-95E7-64CC5AF80515}">
      <dgm:prSet phldrT="[Testo]" custT="1"/>
      <dgm:spPr>
        <a:solidFill>
          <a:srgbClr val="002060"/>
        </a:solidFill>
      </dgm:spPr>
      <dgm:t>
        <a:bodyPr/>
        <a:lstStyle/>
        <a:p>
          <a:r>
            <a:rPr lang="it-IT" sz="1800" dirty="0" smtClean="0">
              <a:latin typeface="Rockwell Condensed" panose="02060603050405020104" pitchFamily="18" charset="0"/>
            </a:rPr>
            <a:t>Tax </a:t>
          </a:r>
          <a:r>
            <a:rPr lang="en-US" sz="1800" noProof="0" dirty="0" smtClean="0">
              <a:latin typeface="Rockwell Condensed" panose="02060603050405020104" pitchFamily="18" charset="0"/>
            </a:rPr>
            <a:t>Avoidance</a:t>
          </a:r>
        </a:p>
        <a:p>
          <a:r>
            <a:rPr lang="it-IT" sz="1800" dirty="0" smtClean="0">
              <a:latin typeface="Rockwell Condensed" panose="02060603050405020104" pitchFamily="18" charset="0"/>
            </a:rPr>
            <a:t>(IMF remark)</a:t>
          </a:r>
          <a:endParaRPr lang="it-IT" sz="1800" dirty="0">
            <a:latin typeface="Rockwell Condensed" panose="02060603050405020104" pitchFamily="18" charset="0"/>
          </a:endParaRPr>
        </a:p>
      </dgm:t>
    </dgm:pt>
    <dgm:pt modelId="{7268006C-6F6F-4680-AA40-F3E07952A331}" type="parTrans" cxnId="{4BFB7480-D216-44E5-AE6E-DD16DE153569}">
      <dgm:prSet/>
      <dgm:spPr/>
      <dgm:t>
        <a:bodyPr/>
        <a:lstStyle/>
        <a:p>
          <a:endParaRPr lang="it-IT"/>
        </a:p>
      </dgm:t>
    </dgm:pt>
    <dgm:pt modelId="{C669E33F-6FBC-4C6F-9205-A779C942E220}" type="sibTrans" cxnId="{4BFB7480-D216-44E5-AE6E-DD16DE153569}">
      <dgm:prSet/>
      <dgm:spPr/>
      <dgm:t>
        <a:bodyPr/>
        <a:lstStyle/>
        <a:p>
          <a:endParaRPr lang="it-IT"/>
        </a:p>
      </dgm:t>
    </dgm:pt>
    <dgm:pt modelId="{16D17E62-1932-4261-AC3A-7B7167E5D5F6}">
      <dgm:prSet phldrT="[Testo]" custT="1"/>
      <dgm:spPr/>
      <dgm:t>
        <a:bodyPr/>
        <a:lstStyle/>
        <a:p>
          <a:r>
            <a:rPr lang="en-US" sz="1600" i="1" dirty="0" smtClean="0">
              <a:solidFill>
                <a:srgbClr val="002060"/>
              </a:solidFill>
              <a:latin typeface="Rockwell Condensed" panose="02060603050405020104" pitchFamily="18" charset="0"/>
            </a:rPr>
            <a:t>The phrase tax avoidance means different things to different people</a:t>
          </a:r>
          <a:r>
            <a:rPr lang="en-US" sz="1600" dirty="0" smtClean="0">
              <a:solidFill>
                <a:srgbClr val="002060"/>
              </a:solidFill>
              <a:latin typeface="Rockwell Condensed" panose="02060603050405020104" pitchFamily="18" charset="0"/>
            </a:rPr>
            <a:t>.</a:t>
          </a:r>
          <a:endParaRPr lang="it-IT" sz="1600" dirty="0">
            <a:solidFill>
              <a:srgbClr val="002060"/>
            </a:solidFill>
            <a:latin typeface="Rockwell Condensed" panose="02060603050405020104" pitchFamily="18" charset="0"/>
          </a:endParaRPr>
        </a:p>
      </dgm:t>
    </dgm:pt>
    <dgm:pt modelId="{D35A5AF7-C537-4B26-9EF3-676FBA117D5D}" type="parTrans" cxnId="{2BB6986C-F023-408D-B383-AF1330F8320F}">
      <dgm:prSet/>
      <dgm:spPr/>
      <dgm:t>
        <a:bodyPr/>
        <a:lstStyle/>
        <a:p>
          <a:endParaRPr lang="it-IT"/>
        </a:p>
      </dgm:t>
    </dgm:pt>
    <dgm:pt modelId="{F472B9B4-0DDD-4983-A458-8C01F08F0861}" type="sibTrans" cxnId="{2BB6986C-F023-408D-B383-AF1330F8320F}">
      <dgm:prSet/>
      <dgm:spPr/>
      <dgm:t>
        <a:bodyPr/>
        <a:lstStyle/>
        <a:p>
          <a:endParaRPr lang="it-IT"/>
        </a:p>
      </dgm:t>
    </dgm:pt>
    <dgm:pt modelId="{17B901AC-2B04-49DC-9475-2E078635E3D8}">
      <dgm:prSet phldrT="[Testo]" custT="1"/>
      <dgm:spPr/>
      <dgm:t>
        <a:bodyPr/>
        <a:lstStyle/>
        <a:p>
          <a:endParaRPr lang="it-IT" sz="1600" dirty="0">
            <a:latin typeface="Rockwell Condensed" panose="02060603050405020104" pitchFamily="18" charset="0"/>
          </a:endParaRPr>
        </a:p>
      </dgm:t>
    </dgm:pt>
    <dgm:pt modelId="{9AD02776-A76E-469F-9551-378D5EE92AAF}" type="parTrans" cxnId="{16300D41-A430-4C1C-AB0E-EBC688601AE9}">
      <dgm:prSet/>
      <dgm:spPr/>
      <dgm:t>
        <a:bodyPr/>
        <a:lstStyle/>
        <a:p>
          <a:endParaRPr lang="it-IT"/>
        </a:p>
      </dgm:t>
    </dgm:pt>
    <dgm:pt modelId="{1711EDBF-34B8-461F-BE0F-98B77F614A3E}" type="sibTrans" cxnId="{16300D41-A430-4C1C-AB0E-EBC688601AE9}">
      <dgm:prSet/>
      <dgm:spPr/>
      <dgm:t>
        <a:bodyPr/>
        <a:lstStyle/>
        <a:p>
          <a:endParaRPr lang="it-IT"/>
        </a:p>
      </dgm:t>
    </dgm:pt>
    <dgm:pt modelId="{8008F93B-A58C-4343-8CD2-E30B69D2EAE9}" type="pres">
      <dgm:prSet presAssocID="{BFE2C845-ED24-4F48-8E15-2C6F75F12D86}" presName="Name0" presStyleCnt="0">
        <dgm:presLayoutVars>
          <dgm:dir/>
          <dgm:animLvl val="lvl"/>
          <dgm:resizeHandles val="exact"/>
        </dgm:presLayoutVars>
      </dgm:prSet>
      <dgm:spPr/>
      <dgm:t>
        <a:bodyPr/>
        <a:lstStyle/>
        <a:p>
          <a:endParaRPr lang="it-IT"/>
        </a:p>
      </dgm:t>
    </dgm:pt>
    <dgm:pt modelId="{AFC365ED-EE0E-4114-8C0A-7B78836B49E9}" type="pres">
      <dgm:prSet presAssocID="{49905A04-056A-4D65-95E7-64CC5AF80515}" presName="linNode" presStyleCnt="0"/>
      <dgm:spPr/>
    </dgm:pt>
    <dgm:pt modelId="{B57A2F01-397D-4821-BFA6-03C9613AB04A}" type="pres">
      <dgm:prSet presAssocID="{49905A04-056A-4D65-95E7-64CC5AF80515}" presName="parentText" presStyleLbl="node1" presStyleIdx="0" presStyleCnt="1">
        <dgm:presLayoutVars>
          <dgm:chMax val="1"/>
          <dgm:bulletEnabled val="1"/>
        </dgm:presLayoutVars>
      </dgm:prSet>
      <dgm:spPr/>
      <dgm:t>
        <a:bodyPr/>
        <a:lstStyle/>
        <a:p>
          <a:endParaRPr lang="it-IT"/>
        </a:p>
      </dgm:t>
    </dgm:pt>
    <dgm:pt modelId="{5CDBB53D-B1F3-424A-9A7D-AA1D1DB00CB2}" type="pres">
      <dgm:prSet presAssocID="{49905A04-056A-4D65-95E7-64CC5AF80515}" presName="descendantText" presStyleLbl="alignAccFollowNode1" presStyleIdx="0" presStyleCnt="1" custScaleX="205556" custScaleY="116135" custLinFactNeighborY="0">
        <dgm:presLayoutVars>
          <dgm:bulletEnabled val="1"/>
        </dgm:presLayoutVars>
      </dgm:prSet>
      <dgm:spPr/>
      <dgm:t>
        <a:bodyPr/>
        <a:lstStyle/>
        <a:p>
          <a:endParaRPr lang="it-IT"/>
        </a:p>
      </dgm:t>
    </dgm:pt>
  </dgm:ptLst>
  <dgm:cxnLst>
    <dgm:cxn modelId="{4BFB7480-D216-44E5-AE6E-DD16DE153569}" srcId="{BFE2C845-ED24-4F48-8E15-2C6F75F12D86}" destId="{49905A04-056A-4D65-95E7-64CC5AF80515}" srcOrd="0" destOrd="0" parTransId="{7268006C-6F6F-4680-AA40-F3E07952A331}" sibTransId="{C669E33F-6FBC-4C6F-9205-A779C942E220}"/>
    <dgm:cxn modelId="{76A4141B-DCEE-4410-88B2-B3FA2A89418B}" type="presOf" srcId="{16D17E62-1932-4261-AC3A-7B7167E5D5F6}" destId="{5CDBB53D-B1F3-424A-9A7D-AA1D1DB00CB2}" srcOrd="0" destOrd="0" presId="urn:microsoft.com/office/officeart/2005/8/layout/vList5"/>
    <dgm:cxn modelId="{2BB6986C-F023-408D-B383-AF1330F8320F}" srcId="{49905A04-056A-4D65-95E7-64CC5AF80515}" destId="{16D17E62-1932-4261-AC3A-7B7167E5D5F6}" srcOrd="0" destOrd="0" parTransId="{D35A5AF7-C537-4B26-9EF3-676FBA117D5D}" sibTransId="{F472B9B4-0DDD-4983-A458-8C01F08F0861}"/>
    <dgm:cxn modelId="{16300D41-A430-4C1C-AB0E-EBC688601AE9}" srcId="{49905A04-056A-4D65-95E7-64CC5AF80515}" destId="{17B901AC-2B04-49DC-9475-2E078635E3D8}" srcOrd="1" destOrd="0" parTransId="{9AD02776-A76E-469F-9551-378D5EE92AAF}" sibTransId="{1711EDBF-34B8-461F-BE0F-98B77F614A3E}"/>
    <dgm:cxn modelId="{F8C6271E-4D84-49DB-A245-0C669DDD3789}" type="presOf" srcId="{BFE2C845-ED24-4F48-8E15-2C6F75F12D86}" destId="{8008F93B-A58C-4343-8CD2-E30B69D2EAE9}" srcOrd="0" destOrd="0" presId="urn:microsoft.com/office/officeart/2005/8/layout/vList5"/>
    <dgm:cxn modelId="{E589D6C1-183F-40D9-B4C9-025934B2C170}" type="presOf" srcId="{17B901AC-2B04-49DC-9475-2E078635E3D8}" destId="{5CDBB53D-B1F3-424A-9A7D-AA1D1DB00CB2}" srcOrd="0" destOrd="1" presId="urn:microsoft.com/office/officeart/2005/8/layout/vList5"/>
    <dgm:cxn modelId="{A7565B49-BE7B-44C1-9CC1-6B8A54B6B123}" type="presOf" srcId="{49905A04-056A-4D65-95E7-64CC5AF80515}" destId="{B57A2F01-397D-4821-BFA6-03C9613AB04A}" srcOrd="0" destOrd="0" presId="urn:microsoft.com/office/officeart/2005/8/layout/vList5"/>
    <dgm:cxn modelId="{6F3DAF5E-9560-42DB-BA8D-2F3FDC9B5331}" type="presParOf" srcId="{8008F93B-A58C-4343-8CD2-E30B69D2EAE9}" destId="{AFC365ED-EE0E-4114-8C0A-7B78836B49E9}" srcOrd="0" destOrd="0" presId="urn:microsoft.com/office/officeart/2005/8/layout/vList5"/>
    <dgm:cxn modelId="{C78D6929-6D2B-48EE-8C02-1899CA61F569}" type="presParOf" srcId="{AFC365ED-EE0E-4114-8C0A-7B78836B49E9}" destId="{B57A2F01-397D-4821-BFA6-03C9613AB04A}" srcOrd="0" destOrd="0" presId="urn:microsoft.com/office/officeart/2005/8/layout/vList5"/>
    <dgm:cxn modelId="{4A028F11-D0F9-46CB-9FC0-FAEA3354B7E9}" type="presParOf" srcId="{AFC365ED-EE0E-4114-8C0A-7B78836B49E9}" destId="{5CDBB53D-B1F3-424A-9A7D-AA1D1DB00CB2}"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EC611-39D8-49FF-86CE-2BE34431840C}"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it-IT"/>
        </a:p>
      </dgm:t>
    </dgm:pt>
    <dgm:pt modelId="{ED069D58-C10A-4962-8CDC-72D9C70A11DF}">
      <dgm:prSet custT="1"/>
      <dgm:spPr>
        <a:solidFill>
          <a:schemeClr val="bg2">
            <a:lumMod val="90000"/>
          </a:schemeClr>
        </a:solidFill>
        <a:ln w="9525">
          <a:solidFill>
            <a:schemeClr val="tx1"/>
          </a:solidFill>
        </a:ln>
      </dgm:spPr>
      <dgm:t>
        <a:bodyPr/>
        <a:lstStyle/>
        <a:p>
          <a:pPr rtl="0"/>
          <a:r>
            <a:rPr lang="en-GB" sz="1600" b="1" noProof="0" dirty="0" smtClean="0">
              <a:solidFill>
                <a:schemeClr val="accent5">
                  <a:lumMod val="50000"/>
                </a:schemeClr>
              </a:solidFill>
              <a:latin typeface="Rockwell Condensed" panose="02060603050405020104" pitchFamily="18" charset="0"/>
            </a:rPr>
            <a:t>Tax avoidance</a:t>
          </a:r>
          <a:r>
            <a:rPr lang="en-GB" sz="1600" noProof="0" dirty="0" smtClean="0">
              <a:solidFill>
                <a:schemeClr val="accent5">
                  <a:lumMod val="50000"/>
                </a:schemeClr>
              </a:solidFill>
              <a:latin typeface="Rockwell Condensed" panose="02060603050405020104" pitchFamily="18" charset="0"/>
            </a:rPr>
            <a:t>: the reduction of tax liabilities within the framework of the law. Tax avoidance may not always succeed but it is legal, while tax evasion is never legal</a:t>
          </a:r>
          <a:r>
            <a:rPr lang="en-GB" sz="1400" noProof="0" dirty="0" smtClean="0">
              <a:solidFill>
                <a:schemeClr val="accent5">
                  <a:lumMod val="50000"/>
                </a:schemeClr>
              </a:solidFill>
              <a:latin typeface="Rockwell Condensed" panose="02060603050405020104" pitchFamily="18" charset="0"/>
            </a:rPr>
            <a:t>.</a:t>
          </a:r>
          <a:endParaRPr lang="en-GB" sz="1400" noProof="0" dirty="0">
            <a:solidFill>
              <a:schemeClr val="accent5">
                <a:lumMod val="50000"/>
              </a:schemeClr>
            </a:solidFill>
            <a:latin typeface="Rockwell Condensed" panose="02060603050405020104" pitchFamily="18" charset="0"/>
          </a:endParaRPr>
        </a:p>
      </dgm:t>
    </dgm:pt>
    <dgm:pt modelId="{767DE7BE-0635-4BB3-96D1-E21B35238873}" type="parTrans" cxnId="{87FC6B1C-E829-4AA3-BDCB-4AD787D49721}">
      <dgm:prSet/>
      <dgm:spPr/>
      <dgm:t>
        <a:bodyPr/>
        <a:lstStyle/>
        <a:p>
          <a:endParaRPr lang="it-IT"/>
        </a:p>
      </dgm:t>
    </dgm:pt>
    <dgm:pt modelId="{1A2E76F1-CDA4-4405-9BEE-9D5AC5D29980}" type="sibTrans" cxnId="{87FC6B1C-E829-4AA3-BDCB-4AD787D49721}">
      <dgm:prSet/>
      <dgm:spPr/>
      <dgm:t>
        <a:bodyPr/>
        <a:lstStyle/>
        <a:p>
          <a:endParaRPr lang="it-IT"/>
        </a:p>
      </dgm:t>
    </dgm:pt>
    <dgm:pt modelId="{C1C27D70-0E5E-4D0C-80A8-3D75409B93B5}">
      <dgm:prSet custT="1"/>
      <dgm:spPr>
        <a:solidFill>
          <a:schemeClr val="bg2">
            <a:lumMod val="90000"/>
          </a:schemeClr>
        </a:solidFill>
        <a:ln w="9525">
          <a:solidFill>
            <a:schemeClr val="tx1"/>
          </a:solidFill>
        </a:ln>
      </dgm:spPr>
      <dgm:t>
        <a:bodyPr/>
        <a:lstStyle/>
        <a:p>
          <a:pPr rtl="0"/>
          <a:r>
            <a:rPr lang="en-GB" sz="1600" b="1" noProof="0" dirty="0" smtClean="0">
              <a:solidFill>
                <a:schemeClr val="accent5">
                  <a:lumMod val="50000"/>
                </a:schemeClr>
              </a:solidFill>
              <a:latin typeface="Rockwell Condensed" panose="02060603050405020104" pitchFamily="18" charset="0"/>
            </a:rPr>
            <a:t>Tax evasion</a:t>
          </a:r>
          <a:r>
            <a:rPr lang="en-GB" sz="1600" b="0" noProof="0" dirty="0" smtClean="0">
              <a:solidFill>
                <a:schemeClr val="accent5">
                  <a:lumMod val="50000"/>
                </a:schemeClr>
              </a:solidFill>
              <a:latin typeface="Rockwell Condensed" panose="02060603050405020104" pitchFamily="18" charset="0"/>
            </a:rPr>
            <a:t>: the reduction of tax liabilities by not informing the Tax Authorities of all the relevant facts. Criminal penalties apply in cases of tax evasion.</a:t>
          </a:r>
          <a:endParaRPr lang="en-GB" sz="1600" b="0" noProof="0" dirty="0">
            <a:solidFill>
              <a:schemeClr val="accent5">
                <a:lumMod val="50000"/>
              </a:schemeClr>
            </a:solidFill>
            <a:latin typeface="Rockwell Condensed" panose="02060603050405020104" pitchFamily="18" charset="0"/>
          </a:endParaRPr>
        </a:p>
      </dgm:t>
    </dgm:pt>
    <dgm:pt modelId="{54CE58AA-0D37-491B-AE2E-AE20D2321004}" type="parTrans" cxnId="{13B36982-3EE4-4AB8-BBD6-1DEF266AD2C6}">
      <dgm:prSet/>
      <dgm:spPr/>
      <dgm:t>
        <a:bodyPr/>
        <a:lstStyle/>
        <a:p>
          <a:endParaRPr lang="it-IT"/>
        </a:p>
      </dgm:t>
    </dgm:pt>
    <dgm:pt modelId="{125E2F44-7FF2-48B0-A454-285D51803054}" type="sibTrans" cxnId="{13B36982-3EE4-4AB8-BBD6-1DEF266AD2C6}">
      <dgm:prSet/>
      <dgm:spPr/>
      <dgm:t>
        <a:bodyPr/>
        <a:lstStyle/>
        <a:p>
          <a:endParaRPr lang="it-IT"/>
        </a:p>
      </dgm:t>
    </dgm:pt>
    <dgm:pt modelId="{66ABB423-EB02-4593-B65F-46527AE4A7EA}" type="pres">
      <dgm:prSet presAssocID="{ACDEC611-39D8-49FF-86CE-2BE34431840C}" presName="cycle" presStyleCnt="0">
        <dgm:presLayoutVars>
          <dgm:dir/>
          <dgm:resizeHandles val="exact"/>
        </dgm:presLayoutVars>
      </dgm:prSet>
      <dgm:spPr/>
      <dgm:t>
        <a:bodyPr/>
        <a:lstStyle/>
        <a:p>
          <a:endParaRPr lang="it-IT"/>
        </a:p>
      </dgm:t>
    </dgm:pt>
    <dgm:pt modelId="{7AEB0CCA-AA2E-4402-80FA-B3068315A97E}" type="pres">
      <dgm:prSet presAssocID="{ED069D58-C10A-4962-8CDC-72D9C70A11DF}" presName="arrow" presStyleLbl="node1" presStyleIdx="0" presStyleCnt="2" custScaleX="144112" custScaleY="99541" custRadScaleRad="87644">
        <dgm:presLayoutVars>
          <dgm:bulletEnabled val="1"/>
        </dgm:presLayoutVars>
      </dgm:prSet>
      <dgm:spPr/>
      <dgm:t>
        <a:bodyPr/>
        <a:lstStyle/>
        <a:p>
          <a:endParaRPr lang="it-IT"/>
        </a:p>
      </dgm:t>
    </dgm:pt>
    <dgm:pt modelId="{D0CFFDE8-4A90-434C-A2AB-73E0897D31E1}" type="pres">
      <dgm:prSet presAssocID="{C1C27D70-0E5E-4D0C-80A8-3D75409B93B5}" presName="arrow" presStyleLbl="node1" presStyleIdx="1" presStyleCnt="2" custScaleX="144112" custScaleY="99541" custRadScaleRad="85631" custRadScaleInc="243">
        <dgm:presLayoutVars>
          <dgm:bulletEnabled val="1"/>
        </dgm:presLayoutVars>
      </dgm:prSet>
      <dgm:spPr/>
      <dgm:t>
        <a:bodyPr/>
        <a:lstStyle/>
        <a:p>
          <a:endParaRPr lang="it-IT"/>
        </a:p>
      </dgm:t>
    </dgm:pt>
  </dgm:ptLst>
  <dgm:cxnLst>
    <dgm:cxn modelId="{87FC6B1C-E829-4AA3-BDCB-4AD787D49721}" srcId="{ACDEC611-39D8-49FF-86CE-2BE34431840C}" destId="{ED069D58-C10A-4962-8CDC-72D9C70A11DF}" srcOrd="0" destOrd="0" parTransId="{767DE7BE-0635-4BB3-96D1-E21B35238873}" sibTransId="{1A2E76F1-CDA4-4405-9BEE-9D5AC5D29980}"/>
    <dgm:cxn modelId="{13B36982-3EE4-4AB8-BBD6-1DEF266AD2C6}" srcId="{ACDEC611-39D8-49FF-86CE-2BE34431840C}" destId="{C1C27D70-0E5E-4D0C-80A8-3D75409B93B5}" srcOrd="1" destOrd="0" parTransId="{54CE58AA-0D37-491B-AE2E-AE20D2321004}" sibTransId="{125E2F44-7FF2-48B0-A454-285D51803054}"/>
    <dgm:cxn modelId="{3D756344-64ED-43DF-A1C0-77011A66615D}" type="presOf" srcId="{ED069D58-C10A-4962-8CDC-72D9C70A11DF}" destId="{7AEB0CCA-AA2E-4402-80FA-B3068315A97E}" srcOrd="0" destOrd="0" presId="urn:microsoft.com/office/officeart/2005/8/layout/arrow1"/>
    <dgm:cxn modelId="{FD37E3E0-CFA8-4110-9691-3550C13EF92B}" type="presOf" srcId="{ACDEC611-39D8-49FF-86CE-2BE34431840C}" destId="{66ABB423-EB02-4593-B65F-46527AE4A7EA}" srcOrd="0" destOrd="0" presId="urn:microsoft.com/office/officeart/2005/8/layout/arrow1"/>
    <dgm:cxn modelId="{846517A1-654D-43A9-858A-1C193302BAA3}" type="presOf" srcId="{C1C27D70-0E5E-4D0C-80A8-3D75409B93B5}" destId="{D0CFFDE8-4A90-434C-A2AB-73E0897D31E1}" srcOrd="0" destOrd="0" presId="urn:microsoft.com/office/officeart/2005/8/layout/arrow1"/>
    <dgm:cxn modelId="{64077673-8704-41E3-9553-6BE8CB4A9545}" type="presParOf" srcId="{66ABB423-EB02-4593-B65F-46527AE4A7EA}" destId="{7AEB0CCA-AA2E-4402-80FA-B3068315A97E}" srcOrd="0" destOrd="0" presId="urn:microsoft.com/office/officeart/2005/8/layout/arrow1"/>
    <dgm:cxn modelId="{533511EE-5AAB-405C-97FB-70070092D112}" type="presParOf" srcId="{66ABB423-EB02-4593-B65F-46527AE4A7EA}" destId="{D0CFFDE8-4A90-434C-A2AB-73E0897D31E1}" srcOrd="1" destOrd="0" presId="urn:microsoft.com/office/officeart/2005/8/layout/arrow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633BCD-54AF-4793-83AB-4B3A3D094504}"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it-IT"/>
        </a:p>
      </dgm:t>
    </dgm:pt>
    <dgm:pt modelId="{1DA12A19-8E24-4818-A53C-FDFEFCEAD668}">
      <dgm:prSet custT="1"/>
      <dgm:spPr>
        <a:solidFill>
          <a:schemeClr val="bg1">
            <a:lumMod val="50000"/>
          </a:schemeClr>
        </a:solidFill>
        <a:ln w="9525">
          <a:solidFill>
            <a:schemeClr val="tx1"/>
          </a:solidFill>
        </a:ln>
      </dgm:spPr>
      <dgm:t>
        <a:bodyPr/>
        <a:lstStyle/>
        <a:p>
          <a:pPr rtl="0"/>
          <a:r>
            <a:rPr lang="en-US" sz="1400" noProof="0" dirty="0" smtClean="0">
              <a:solidFill>
                <a:schemeClr val="bg1"/>
              </a:solidFill>
              <a:latin typeface="Rockwell Condensed" panose="02060603050405020104" pitchFamily="18" charset="0"/>
            </a:rPr>
            <a:t>taking only strict interpretation of the law and </a:t>
          </a:r>
          <a:r>
            <a:rPr lang="en-US" sz="1400" b="1" noProof="0" dirty="0" smtClean="0">
              <a:solidFill>
                <a:schemeClr val="bg1"/>
              </a:solidFill>
              <a:latin typeface="Rockwell Condensed" panose="02060603050405020104" pitchFamily="18" charset="0"/>
            </a:rPr>
            <a:t>suppressing the legislative intent behind it</a:t>
          </a:r>
          <a:endParaRPr lang="en-US" sz="1400" b="1" noProof="0" dirty="0">
            <a:solidFill>
              <a:schemeClr val="bg1"/>
            </a:solidFill>
            <a:latin typeface="Rockwell Condensed" panose="02060603050405020104" pitchFamily="18" charset="0"/>
          </a:endParaRPr>
        </a:p>
      </dgm:t>
    </dgm:pt>
    <dgm:pt modelId="{21D76A42-0828-45B0-A793-570DDB936C1A}" type="parTrans" cxnId="{CC154AEA-779D-49D5-9F6D-3CE85949A7E1}">
      <dgm:prSet/>
      <dgm:spPr/>
      <dgm:t>
        <a:bodyPr/>
        <a:lstStyle/>
        <a:p>
          <a:endParaRPr lang="en-US" noProof="0" dirty="0"/>
        </a:p>
      </dgm:t>
    </dgm:pt>
    <dgm:pt modelId="{E154325A-8D1D-4FFC-8322-95BC5131297B}" type="sibTrans" cxnId="{CC154AEA-779D-49D5-9F6D-3CE85949A7E1}">
      <dgm:prSet/>
      <dgm:spPr/>
      <dgm:t>
        <a:bodyPr/>
        <a:lstStyle/>
        <a:p>
          <a:endParaRPr lang="en-US" noProof="0" dirty="0"/>
        </a:p>
      </dgm:t>
    </dgm:pt>
    <dgm:pt modelId="{DE77D2EB-6306-4C59-B808-AE9777239EF0}">
      <dgm:prSet custT="1"/>
      <dgm:spPr>
        <a:solidFill>
          <a:schemeClr val="accent5">
            <a:lumMod val="50000"/>
          </a:schemeClr>
        </a:solidFill>
        <a:ln w="9525">
          <a:solidFill>
            <a:schemeClr val="tx1"/>
          </a:solidFill>
        </a:ln>
      </dgm:spPr>
      <dgm:t>
        <a:bodyPr/>
        <a:lstStyle/>
        <a:p>
          <a:pPr rtl="0"/>
          <a:r>
            <a:rPr lang="en-US" sz="1400" noProof="0" dirty="0" smtClean="0">
              <a:solidFill>
                <a:schemeClr val="bg1"/>
              </a:solidFill>
              <a:latin typeface="Rockwell Condensed" panose="02060603050405020104" pitchFamily="18" charset="0"/>
            </a:rPr>
            <a:t>Defeating the </a:t>
          </a:r>
          <a:r>
            <a:rPr lang="en-US" sz="1400" b="1" noProof="0" dirty="0" smtClean="0">
              <a:solidFill>
                <a:schemeClr val="bg1"/>
              </a:solidFill>
              <a:latin typeface="Rockwell Condensed" panose="02060603050405020104" pitchFamily="18" charset="0"/>
            </a:rPr>
            <a:t>spirit of the law</a:t>
          </a:r>
          <a:endParaRPr lang="en-US" sz="1400" b="1" noProof="0" dirty="0">
            <a:solidFill>
              <a:schemeClr val="bg1"/>
            </a:solidFill>
            <a:latin typeface="Rockwell Condensed" panose="02060603050405020104" pitchFamily="18" charset="0"/>
          </a:endParaRPr>
        </a:p>
      </dgm:t>
    </dgm:pt>
    <dgm:pt modelId="{A9F8EFD0-21CD-46A1-B9F5-5267D665FAF6}" type="parTrans" cxnId="{9C42DEBA-DF5E-4C6B-A741-613FBB222E20}">
      <dgm:prSet/>
      <dgm:spPr/>
      <dgm:t>
        <a:bodyPr/>
        <a:lstStyle/>
        <a:p>
          <a:endParaRPr lang="en-US" noProof="0" dirty="0"/>
        </a:p>
      </dgm:t>
    </dgm:pt>
    <dgm:pt modelId="{3C08CA5D-B02A-452A-8CAC-2DC644499799}" type="sibTrans" cxnId="{9C42DEBA-DF5E-4C6B-A741-613FBB222E20}">
      <dgm:prSet/>
      <dgm:spPr/>
      <dgm:t>
        <a:bodyPr/>
        <a:lstStyle/>
        <a:p>
          <a:endParaRPr lang="en-US" noProof="0" dirty="0"/>
        </a:p>
      </dgm:t>
    </dgm:pt>
    <dgm:pt modelId="{43CF2142-C1FA-4A9D-8837-7D642C9712BE}">
      <dgm:prSet custT="1"/>
      <dgm:spPr>
        <a:solidFill>
          <a:schemeClr val="bg2">
            <a:lumMod val="90000"/>
          </a:schemeClr>
        </a:solidFill>
        <a:ln w="9525">
          <a:solidFill>
            <a:schemeClr val="tx1"/>
          </a:solidFill>
        </a:ln>
      </dgm:spPr>
      <dgm:t>
        <a:bodyPr/>
        <a:lstStyle/>
        <a:p>
          <a:pPr algn="ctr" rtl="0"/>
          <a:endParaRPr lang="en-US" sz="1400" noProof="0" dirty="0" smtClean="0">
            <a:solidFill>
              <a:srgbClr val="000000"/>
            </a:solidFill>
            <a:latin typeface="Rockwell Condensed" panose="02060603050405020104" pitchFamily="18" charset="0"/>
          </a:endParaRPr>
        </a:p>
        <a:p>
          <a:pPr algn="ctr" rtl="0"/>
          <a:r>
            <a:rPr lang="en-US" sz="1400" noProof="0" dirty="0" smtClean="0">
              <a:solidFill>
                <a:schemeClr val="accent5">
                  <a:lumMod val="50000"/>
                </a:schemeClr>
              </a:solidFill>
              <a:latin typeface="Rockwell Condensed" panose="02060603050405020104" pitchFamily="18" charset="0"/>
            </a:rPr>
            <a:t>favoring form over  </a:t>
          </a:r>
          <a:r>
            <a:rPr lang="en-US" sz="1400" b="1" noProof="0" dirty="0" smtClean="0">
              <a:solidFill>
                <a:schemeClr val="accent5">
                  <a:lumMod val="50000"/>
                </a:schemeClr>
              </a:solidFill>
              <a:latin typeface="Rockwell Condensed" panose="02060603050405020104" pitchFamily="18" charset="0"/>
            </a:rPr>
            <a:t>substance  </a:t>
          </a:r>
        </a:p>
        <a:p>
          <a:pPr algn="ctr" rtl="0"/>
          <a:endParaRPr lang="en-US" sz="600" noProof="0" dirty="0">
            <a:solidFill>
              <a:srgbClr val="000000"/>
            </a:solidFill>
            <a:latin typeface="Bookman Old Style" pitchFamily="18" charset="0"/>
          </a:endParaRPr>
        </a:p>
      </dgm:t>
    </dgm:pt>
    <dgm:pt modelId="{152E611D-C40B-4C64-8470-A014BCAE1210}" type="parTrans" cxnId="{3369413B-CB5E-4C43-BBF8-29D4B8957255}">
      <dgm:prSet/>
      <dgm:spPr/>
      <dgm:t>
        <a:bodyPr/>
        <a:lstStyle/>
        <a:p>
          <a:endParaRPr lang="en-US" noProof="0" dirty="0"/>
        </a:p>
      </dgm:t>
    </dgm:pt>
    <dgm:pt modelId="{BECAF5AF-B697-4ACB-AD65-A87C3EEDF340}" type="sibTrans" cxnId="{3369413B-CB5E-4C43-BBF8-29D4B8957255}">
      <dgm:prSet/>
      <dgm:spPr/>
      <dgm:t>
        <a:bodyPr/>
        <a:lstStyle/>
        <a:p>
          <a:endParaRPr lang="en-US" noProof="0" dirty="0"/>
        </a:p>
      </dgm:t>
    </dgm:pt>
    <dgm:pt modelId="{B121217A-C3DA-452D-9ACC-C73F11466423}" type="pres">
      <dgm:prSet presAssocID="{94633BCD-54AF-4793-83AB-4B3A3D094504}" presName="composite" presStyleCnt="0">
        <dgm:presLayoutVars>
          <dgm:chMax val="3"/>
          <dgm:animLvl val="lvl"/>
          <dgm:resizeHandles val="exact"/>
        </dgm:presLayoutVars>
      </dgm:prSet>
      <dgm:spPr/>
      <dgm:t>
        <a:bodyPr/>
        <a:lstStyle/>
        <a:p>
          <a:endParaRPr lang="it-IT"/>
        </a:p>
      </dgm:t>
    </dgm:pt>
    <dgm:pt modelId="{9CF93329-9A96-4C5F-B663-893DD1BE08CC}" type="pres">
      <dgm:prSet presAssocID="{1DA12A19-8E24-4818-A53C-FDFEFCEAD668}" presName="gear1" presStyleLbl="node1" presStyleIdx="0" presStyleCnt="3" custLinFactNeighborX="6078" custLinFactNeighborY="19064">
        <dgm:presLayoutVars>
          <dgm:chMax val="1"/>
          <dgm:bulletEnabled val="1"/>
        </dgm:presLayoutVars>
      </dgm:prSet>
      <dgm:spPr/>
      <dgm:t>
        <a:bodyPr/>
        <a:lstStyle/>
        <a:p>
          <a:endParaRPr lang="it-IT"/>
        </a:p>
      </dgm:t>
    </dgm:pt>
    <dgm:pt modelId="{FAF3DCCF-4238-4D22-A735-DC3764DAB1B6}" type="pres">
      <dgm:prSet presAssocID="{1DA12A19-8E24-4818-A53C-FDFEFCEAD668}" presName="gear1srcNode" presStyleLbl="node1" presStyleIdx="0" presStyleCnt="3"/>
      <dgm:spPr/>
      <dgm:t>
        <a:bodyPr/>
        <a:lstStyle/>
        <a:p>
          <a:endParaRPr lang="it-IT"/>
        </a:p>
      </dgm:t>
    </dgm:pt>
    <dgm:pt modelId="{73675E83-EC99-4BE7-85D9-08F2571E48FD}" type="pres">
      <dgm:prSet presAssocID="{1DA12A19-8E24-4818-A53C-FDFEFCEAD668}" presName="gear1dstNode" presStyleLbl="node1" presStyleIdx="0" presStyleCnt="3"/>
      <dgm:spPr/>
      <dgm:t>
        <a:bodyPr/>
        <a:lstStyle/>
        <a:p>
          <a:endParaRPr lang="it-IT"/>
        </a:p>
      </dgm:t>
    </dgm:pt>
    <dgm:pt modelId="{13682FAF-5B97-4634-9ECA-6FDAD520AEE3}" type="pres">
      <dgm:prSet presAssocID="{DE77D2EB-6306-4C59-B808-AE9777239EF0}" presName="gear2" presStyleLbl="node1" presStyleIdx="1" presStyleCnt="3">
        <dgm:presLayoutVars>
          <dgm:chMax val="1"/>
          <dgm:bulletEnabled val="1"/>
        </dgm:presLayoutVars>
      </dgm:prSet>
      <dgm:spPr/>
      <dgm:t>
        <a:bodyPr/>
        <a:lstStyle/>
        <a:p>
          <a:endParaRPr lang="it-IT"/>
        </a:p>
      </dgm:t>
    </dgm:pt>
    <dgm:pt modelId="{50FAFEA2-CA19-4CE3-9F08-EE59CCB00983}" type="pres">
      <dgm:prSet presAssocID="{DE77D2EB-6306-4C59-B808-AE9777239EF0}" presName="gear2srcNode" presStyleLbl="node1" presStyleIdx="1" presStyleCnt="3"/>
      <dgm:spPr/>
      <dgm:t>
        <a:bodyPr/>
        <a:lstStyle/>
        <a:p>
          <a:endParaRPr lang="it-IT"/>
        </a:p>
      </dgm:t>
    </dgm:pt>
    <dgm:pt modelId="{CB970FCC-BE4D-4EE6-B0FD-75B9B2EE68AA}" type="pres">
      <dgm:prSet presAssocID="{DE77D2EB-6306-4C59-B808-AE9777239EF0}" presName="gear2dstNode" presStyleLbl="node1" presStyleIdx="1" presStyleCnt="3"/>
      <dgm:spPr/>
      <dgm:t>
        <a:bodyPr/>
        <a:lstStyle/>
        <a:p>
          <a:endParaRPr lang="it-IT"/>
        </a:p>
      </dgm:t>
    </dgm:pt>
    <dgm:pt modelId="{CE71BB37-E5FF-4721-B7A8-3F6A5C4A9DDB}" type="pres">
      <dgm:prSet presAssocID="{43CF2142-C1FA-4A9D-8837-7D642C9712BE}" presName="gear3" presStyleLbl="node1" presStyleIdx="2" presStyleCnt="3" custScaleX="110165" custScaleY="106509"/>
      <dgm:spPr/>
      <dgm:t>
        <a:bodyPr/>
        <a:lstStyle/>
        <a:p>
          <a:endParaRPr lang="it-IT"/>
        </a:p>
      </dgm:t>
    </dgm:pt>
    <dgm:pt modelId="{D883F356-91F6-471E-AE07-6A5E5F8F7CE7}" type="pres">
      <dgm:prSet presAssocID="{43CF2142-C1FA-4A9D-8837-7D642C9712BE}" presName="gear3tx" presStyleLbl="node1" presStyleIdx="2" presStyleCnt="3">
        <dgm:presLayoutVars>
          <dgm:chMax val="1"/>
          <dgm:bulletEnabled val="1"/>
        </dgm:presLayoutVars>
      </dgm:prSet>
      <dgm:spPr/>
      <dgm:t>
        <a:bodyPr/>
        <a:lstStyle/>
        <a:p>
          <a:endParaRPr lang="it-IT"/>
        </a:p>
      </dgm:t>
    </dgm:pt>
    <dgm:pt modelId="{16893CA0-0B6A-4ACD-B694-6E29A0BDB564}" type="pres">
      <dgm:prSet presAssocID="{43CF2142-C1FA-4A9D-8837-7D642C9712BE}" presName="gear3srcNode" presStyleLbl="node1" presStyleIdx="2" presStyleCnt="3"/>
      <dgm:spPr/>
      <dgm:t>
        <a:bodyPr/>
        <a:lstStyle/>
        <a:p>
          <a:endParaRPr lang="it-IT"/>
        </a:p>
      </dgm:t>
    </dgm:pt>
    <dgm:pt modelId="{71EE00FB-654F-408B-972A-CB38BA7AF825}" type="pres">
      <dgm:prSet presAssocID="{43CF2142-C1FA-4A9D-8837-7D642C9712BE}" presName="gear3dstNode" presStyleLbl="node1" presStyleIdx="2" presStyleCnt="3"/>
      <dgm:spPr/>
      <dgm:t>
        <a:bodyPr/>
        <a:lstStyle/>
        <a:p>
          <a:endParaRPr lang="it-IT"/>
        </a:p>
      </dgm:t>
    </dgm:pt>
    <dgm:pt modelId="{1A3B66ED-3FDB-4DCC-A454-FA7A8AACB1DF}" type="pres">
      <dgm:prSet presAssocID="{E154325A-8D1D-4FFC-8322-95BC5131297B}" presName="connector1" presStyleLbl="sibTrans2D1" presStyleIdx="0" presStyleCnt="3" custLinFactNeighborX="1919"/>
      <dgm:spPr/>
      <dgm:t>
        <a:bodyPr/>
        <a:lstStyle/>
        <a:p>
          <a:endParaRPr lang="it-IT"/>
        </a:p>
      </dgm:t>
    </dgm:pt>
    <dgm:pt modelId="{A6087E5C-B69A-45CE-9A93-04BA0BDD4FFA}" type="pres">
      <dgm:prSet presAssocID="{3C08CA5D-B02A-452A-8CAC-2DC644499799}" presName="connector2" presStyleLbl="sibTrans2D1" presStyleIdx="1" presStyleCnt="3" custLinFactNeighborX="7072" custLinFactNeighborY="-5593"/>
      <dgm:spPr/>
      <dgm:t>
        <a:bodyPr/>
        <a:lstStyle/>
        <a:p>
          <a:endParaRPr lang="it-IT"/>
        </a:p>
      </dgm:t>
    </dgm:pt>
    <dgm:pt modelId="{E04E2259-4CD6-4907-8C79-D3BB53C566C6}" type="pres">
      <dgm:prSet presAssocID="{BECAF5AF-B697-4ACB-AD65-A87C3EEDF340}" presName="connector3" presStyleLbl="sibTrans2D1" presStyleIdx="2" presStyleCnt="3"/>
      <dgm:spPr/>
      <dgm:t>
        <a:bodyPr/>
        <a:lstStyle/>
        <a:p>
          <a:endParaRPr lang="it-IT"/>
        </a:p>
      </dgm:t>
    </dgm:pt>
  </dgm:ptLst>
  <dgm:cxnLst>
    <dgm:cxn modelId="{CC154AEA-779D-49D5-9F6D-3CE85949A7E1}" srcId="{94633BCD-54AF-4793-83AB-4B3A3D094504}" destId="{1DA12A19-8E24-4818-A53C-FDFEFCEAD668}" srcOrd="0" destOrd="0" parTransId="{21D76A42-0828-45B0-A793-570DDB936C1A}" sibTransId="{E154325A-8D1D-4FFC-8322-95BC5131297B}"/>
    <dgm:cxn modelId="{21BDF9E2-CEDC-4F43-A052-136623C5C3DF}" type="presOf" srcId="{43CF2142-C1FA-4A9D-8837-7D642C9712BE}" destId="{CE71BB37-E5FF-4721-B7A8-3F6A5C4A9DDB}" srcOrd="0" destOrd="0" presId="urn:microsoft.com/office/officeart/2005/8/layout/gear1"/>
    <dgm:cxn modelId="{9C42DEBA-DF5E-4C6B-A741-613FBB222E20}" srcId="{94633BCD-54AF-4793-83AB-4B3A3D094504}" destId="{DE77D2EB-6306-4C59-B808-AE9777239EF0}" srcOrd="1" destOrd="0" parTransId="{A9F8EFD0-21CD-46A1-B9F5-5267D665FAF6}" sibTransId="{3C08CA5D-B02A-452A-8CAC-2DC644499799}"/>
    <dgm:cxn modelId="{3E50E0A0-EE88-4B76-B444-3C323C4AB8D7}" type="presOf" srcId="{3C08CA5D-B02A-452A-8CAC-2DC644499799}" destId="{A6087E5C-B69A-45CE-9A93-04BA0BDD4FFA}" srcOrd="0" destOrd="0" presId="urn:microsoft.com/office/officeart/2005/8/layout/gear1"/>
    <dgm:cxn modelId="{BCAA65B0-13F9-48E8-B9D7-9B5D456900B9}" type="presOf" srcId="{1DA12A19-8E24-4818-A53C-FDFEFCEAD668}" destId="{FAF3DCCF-4238-4D22-A735-DC3764DAB1B6}" srcOrd="1" destOrd="0" presId="urn:microsoft.com/office/officeart/2005/8/layout/gear1"/>
    <dgm:cxn modelId="{17CCC6CE-88EF-46EC-897C-B33EAA0FF69D}" type="presOf" srcId="{43CF2142-C1FA-4A9D-8837-7D642C9712BE}" destId="{71EE00FB-654F-408B-972A-CB38BA7AF825}" srcOrd="3" destOrd="0" presId="urn:microsoft.com/office/officeart/2005/8/layout/gear1"/>
    <dgm:cxn modelId="{BE872A06-69A9-45F3-AE83-0300BB7343FA}" type="presOf" srcId="{94633BCD-54AF-4793-83AB-4B3A3D094504}" destId="{B121217A-C3DA-452D-9ACC-C73F11466423}" srcOrd="0" destOrd="0" presId="urn:microsoft.com/office/officeart/2005/8/layout/gear1"/>
    <dgm:cxn modelId="{2BBEBA95-FB64-4E02-9DAA-78DB8053A76F}" type="presOf" srcId="{DE77D2EB-6306-4C59-B808-AE9777239EF0}" destId="{CB970FCC-BE4D-4EE6-B0FD-75B9B2EE68AA}" srcOrd="2" destOrd="0" presId="urn:microsoft.com/office/officeart/2005/8/layout/gear1"/>
    <dgm:cxn modelId="{E163EDE1-87B6-4863-A00D-FFCE6C298656}" type="presOf" srcId="{E154325A-8D1D-4FFC-8322-95BC5131297B}" destId="{1A3B66ED-3FDB-4DCC-A454-FA7A8AACB1DF}" srcOrd="0" destOrd="0" presId="urn:microsoft.com/office/officeart/2005/8/layout/gear1"/>
    <dgm:cxn modelId="{3369413B-CB5E-4C43-BBF8-29D4B8957255}" srcId="{94633BCD-54AF-4793-83AB-4B3A3D094504}" destId="{43CF2142-C1FA-4A9D-8837-7D642C9712BE}" srcOrd="2" destOrd="0" parTransId="{152E611D-C40B-4C64-8470-A014BCAE1210}" sibTransId="{BECAF5AF-B697-4ACB-AD65-A87C3EEDF340}"/>
    <dgm:cxn modelId="{DE675EF7-B94D-4C61-841D-2813135A84A0}" type="presOf" srcId="{1DA12A19-8E24-4818-A53C-FDFEFCEAD668}" destId="{9CF93329-9A96-4C5F-B663-893DD1BE08CC}" srcOrd="0" destOrd="0" presId="urn:microsoft.com/office/officeart/2005/8/layout/gear1"/>
    <dgm:cxn modelId="{1EECD12D-C184-4328-98BC-F12A72910FB7}" type="presOf" srcId="{1DA12A19-8E24-4818-A53C-FDFEFCEAD668}" destId="{73675E83-EC99-4BE7-85D9-08F2571E48FD}" srcOrd="2" destOrd="0" presId="urn:microsoft.com/office/officeart/2005/8/layout/gear1"/>
    <dgm:cxn modelId="{9B7AF316-F0CE-481C-B816-D10E2C262D23}" type="presOf" srcId="{DE77D2EB-6306-4C59-B808-AE9777239EF0}" destId="{50FAFEA2-CA19-4CE3-9F08-EE59CCB00983}" srcOrd="1" destOrd="0" presId="urn:microsoft.com/office/officeart/2005/8/layout/gear1"/>
    <dgm:cxn modelId="{FD74FD4E-8132-4729-91E9-4039FF1DD2C8}" type="presOf" srcId="{43CF2142-C1FA-4A9D-8837-7D642C9712BE}" destId="{16893CA0-0B6A-4ACD-B694-6E29A0BDB564}" srcOrd="2" destOrd="0" presId="urn:microsoft.com/office/officeart/2005/8/layout/gear1"/>
    <dgm:cxn modelId="{8F7ADA8B-A68E-49F8-A2E5-6FB55C426BD6}" type="presOf" srcId="{DE77D2EB-6306-4C59-B808-AE9777239EF0}" destId="{13682FAF-5B97-4634-9ECA-6FDAD520AEE3}" srcOrd="0" destOrd="0" presId="urn:microsoft.com/office/officeart/2005/8/layout/gear1"/>
    <dgm:cxn modelId="{05A2768D-37C4-404B-95AE-0B4DA85821A9}" type="presOf" srcId="{43CF2142-C1FA-4A9D-8837-7D642C9712BE}" destId="{D883F356-91F6-471E-AE07-6A5E5F8F7CE7}" srcOrd="1" destOrd="0" presId="urn:microsoft.com/office/officeart/2005/8/layout/gear1"/>
    <dgm:cxn modelId="{61541E18-6504-43B1-AD24-5169172A2A6D}" type="presOf" srcId="{BECAF5AF-B697-4ACB-AD65-A87C3EEDF340}" destId="{E04E2259-4CD6-4907-8C79-D3BB53C566C6}" srcOrd="0" destOrd="0" presId="urn:microsoft.com/office/officeart/2005/8/layout/gear1"/>
    <dgm:cxn modelId="{BF9B5B6B-657F-4632-93AD-66C471680ACF}" type="presParOf" srcId="{B121217A-C3DA-452D-9ACC-C73F11466423}" destId="{9CF93329-9A96-4C5F-B663-893DD1BE08CC}" srcOrd="0" destOrd="0" presId="urn:microsoft.com/office/officeart/2005/8/layout/gear1"/>
    <dgm:cxn modelId="{39D1E6E7-2AD5-46B8-AB17-5AAC03CBB43C}" type="presParOf" srcId="{B121217A-C3DA-452D-9ACC-C73F11466423}" destId="{FAF3DCCF-4238-4D22-A735-DC3764DAB1B6}" srcOrd="1" destOrd="0" presId="urn:microsoft.com/office/officeart/2005/8/layout/gear1"/>
    <dgm:cxn modelId="{4F2B05A9-D78F-487F-BC52-AF39EA49C8F1}" type="presParOf" srcId="{B121217A-C3DA-452D-9ACC-C73F11466423}" destId="{73675E83-EC99-4BE7-85D9-08F2571E48FD}" srcOrd="2" destOrd="0" presId="urn:microsoft.com/office/officeart/2005/8/layout/gear1"/>
    <dgm:cxn modelId="{C1CCC0AC-BFE7-4350-B838-2E31B396E6CC}" type="presParOf" srcId="{B121217A-C3DA-452D-9ACC-C73F11466423}" destId="{13682FAF-5B97-4634-9ECA-6FDAD520AEE3}" srcOrd="3" destOrd="0" presId="urn:microsoft.com/office/officeart/2005/8/layout/gear1"/>
    <dgm:cxn modelId="{9502235F-9694-414D-92ED-02942987E90A}" type="presParOf" srcId="{B121217A-C3DA-452D-9ACC-C73F11466423}" destId="{50FAFEA2-CA19-4CE3-9F08-EE59CCB00983}" srcOrd="4" destOrd="0" presId="urn:microsoft.com/office/officeart/2005/8/layout/gear1"/>
    <dgm:cxn modelId="{C29AE05F-7B6F-40A1-AF58-1F74B209DF28}" type="presParOf" srcId="{B121217A-C3DA-452D-9ACC-C73F11466423}" destId="{CB970FCC-BE4D-4EE6-B0FD-75B9B2EE68AA}" srcOrd="5" destOrd="0" presId="urn:microsoft.com/office/officeart/2005/8/layout/gear1"/>
    <dgm:cxn modelId="{BB66E34C-3CAE-4CE9-BD8B-2D07541677AB}" type="presParOf" srcId="{B121217A-C3DA-452D-9ACC-C73F11466423}" destId="{CE71BB37-E5FF-4721-B7A8-3F6A5C4A9DDB}" srcOrd="6" destOrd="0" presId="urn:microsoft.com/office/officeart/2005/8/layout/gear1"/>
    <dgm:cxn modelId="{384AE2A1-E9B7-4293-96E5-524CF536D715}" type="presParOf" srcId="{B121217A-C3DA-452D-9ACC-C73F11466423}" destId="{D883F356-91F6-471E-AE07-6A5E5F8F7CE7}" srcOrd="7" destOrd="0" presId="urn:microsoft.com/office/officeart/2005/8/layout/gear1"/>
    <dgm:cxn modelId="{2AD63318-1549-4C20-9E4D-44BD93513F72}" type="presParOf" srcId="{B121217A-C3DA-452D-9ACC-C73F11466423}" destId="{16893CA0-0B6A-4ACD-B694-6E29A0BDB564}" srcOrd="8" destOrd="0" presId="urn:microsoft.com/office/officeart/2005/8/layout/gear1"/>
    <dgm:cxn modelId="{FC715F30-C94F-4C1E-BBD7-DD25FD65FA37}" type="presParOf" srcId="{B121217A-C3DA-452D-9ACC-C73F11466423}" destId="{71EE00FB-654F-408B-972A-CB38BA7AF825}" srcOrd="9" destOrd="0" presId="urn:microsoft.com/office/officeart/2005/8/layout/gear1"/>
    <dgm:cxn modelId="{73D2CF60-2A34-4E2F-B252-2518697F320A}" type="presParOf" srcId="{B121217A-C3DA-452D-9ACC-C73F11466423}" destId="{1A3B66ED-3FDB-4DCC-A454-FA7A8AACB1DF}" srcOrd="10" destOrd="0" presId="urn:microsoft.com/office/officeart/2005/8/layout/gear1"/>
    <dgm:cxn modelId="{BE82AB2C-6E3B-480A-B891-B6DED353E502}" type="presParOf" srcId="{B121217A-C3DA-452D-9ACC-C73F11466423}" destId="{A6087E5C-B69A-45CE-9A93-04BA0BDD4FFA}" srcOrd="11" destOrd="0" presId="urn:microsoft.com/office/officeart/2005/8/layout/gear1"/>
    <dgm:cxn modelId="{0A92B0BA-F453-482A-A724-D2920A5F7F30}" type="presParOf" srcId="{B121217A-C3DA-452D-9ACC-C73F11466423}" destId="{E04E2259-4CD6-4907-8C79-D3BB53C566C6}" srcOrd="12"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E2C845-ED24-4F48-8E15-2C6F75F12D8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it-IT"/>
        </a:p>
      </dgm:t>
    </dgm:pt>
    <dgm:pt modelId="{49905A04-056A-4D65-95E7-64CC5AF80515}">
      <dgm:prSet phldrT="[Testo]" custT="1"/>
      <dgm:spPr>
        <a:solidFill>
          <a:srgbClr val="002060"/>
        </a:solidFill>
      </dgm:spPr>
      <dgm:t>
        <a:bodyPr/>
        <a:lstStyle/>
        <a:p>
          <a:r>
            <a:rPr lang="en-US" sz="1800" noProof="0" dirty="0" smtClean="0">
              <a:latin typeface="Rockwell Condensed" panose="02060603050405020104" pitchFamily="18" charset="0"/>
            </a:rPr>
            <a:t>Spirit</a:t>
          </a:r>
          <a:r>
            <a:rPr lang="it-IT" sz="1800" dirty="0" smtClean="0">
              <a:latin typeface="Rockwell Condensed" panose="02060603050405020104" pitchFamily="18" charset="0"/>
            </a:rPr>
            <a:t> of the Law</a:t>
          </a:r>
        </a:p>
      </dgm:t>
    </dgm:pt>
    <dgm:pt modelId="{7268006C-6F6F-4680-AA40-F3E07952A331}" type="parTrans" cxnId="{4BFB7480-D216-44E5-AE6E-DD16DE153569}">
      <dgm:prSet/>
      <dgm:spPr/>
      <dgm:t>
        <a:bodyPr/>
        <a:lstStyle/>
        <a:p>
          <a:endParaRPr lang="it-IT"/>
        </a:p>
      </dgm:t>
    </dgm:pt>
    <dgm:pt modelId="{C669E33F-6FBC-4C6F-9205-A779C942E220}" type="sibTrans" cxnId="{4BFB7480-D216-44E5-AE6E-DD16DE153569}">
      <dgm:prSet/>
      <dgm:spPr/>
      <dgm:t>
        <a:bodyPr/>
        <a:lstStyle/>
        <a:p>
          <a:endParaRPr lang="it-IT"/>
        </a:p>
      </dgm:t>
    </dgm:pt>
    <dgm:pt modelId="{16D17E62-1932-4261-AC3A-7B7167E5D5F6}">
      <dgm:prSet phldrT="[Testo]" custT="1"/>
      <dgm:spPr/>
      <dgm:t>
        <a:bodyPr/>
        <a:lstStyle/>
        <a:p>
          <a:r>
            <a:rPr lang="en-US" sz="1600" i="0" dirty="0" smtClean="0">
              <a:solidFill>
                <a:srgbClr val="002060"/>
              </a:solidFill>
              <a:latin typeface="Rockwell Condensed" panose="02060603050405020104" pitchFamily="18" charset="0"/>
            </a:rPr>
            <a:t>The OECD Guidelines for MNEs recommend that they </a:t>
          </a:r>
          <a:r>
            <a:rPr lang="en-US" sz="1600" i="1" dirty="0" smtClean="0">
              <a:solidFill>
                <a:srgbClr val="002060"/>
              </a:solidFill>
              <a:latin typeface="Rockwell Condensed" panose="02060603050405020104" pitchFamily="18" charset="0"/>
            </a:rPr>
            <a:t>“comply with both the </a:t>
          </a:r>
          <a:r>
            <a:rPr lang="en-US" sz="1600" b="1" i="1" dirty="0" smtClean="0">
              <a:solidFill>
                <a:srgbClr val="002060"/>
              </a:solidFill>
              <a:latin typeface="Rockwell Condensed" panose="02060603050405020104" pitchFamily="18" charset="0"/>
            </a:rPr>
            <a:t>letter </a:t>
          </a:r>
          <a:r>
            <a:rPr lang="en-US" sz="1600" i="1" dirty="0" smtClean="0">
              <a:solidFill>
                <a:srgbClr val="002060"/>
              </a:solidFill>
              <a:latin typeface="Rockwell Condensed" panose="02060603050405020104" pitchFamily="18" charset="0"/>
            </a:rPr>
            <a:t>and the </a:t>
          </a:r>
          <a:r>
            <a:rPr lang="en-US" sz="1600" b="1" i="1" dirty="0" smtClean="0">
              <a:solidFill>
                <a:srgbClr val="002060"/>
              </a:solidFill>
              <a:latin typeface="Rockwell Condensed" panose="02060603050405020104" pitchFamily="18" charset="0"/>
            </a:rPr>
            <a:t>spirit of the laws </a:t>
          </a:r>
          <a:r>
            <a:rPr lang="en-US" sz="1600" i="1" dirty="0" smtClean="0">
              <a:solidFill>
                <a:srgbClr val="002060"/>
              </a:solidFill>
              <a:latin typeface="Rockwell Condensed" panose="02060603050405020104" pitchFamily="18" charset="0"/>
            </a:rPr>
            <a:t>of the countries in which they operate”. </a:t>
          </a:r>
          <a:endParaRPr lang="it-IT" sz="1600" dirty="0">
            <a:solidFill>
              <a:srgbClr val="002060"/>
            </a:solidFill>
            <a:latin typeface="Rockwell Condensed" panose="02060603050405020104" pitchFamily="18" charset="0"/>
          </a:endParaRPr>
        </a:p>
      </dgm:t>
    </dgm:pt>
    <dgm:pt modelId="{D35A5AF7-C537-4B26-9EF3-676FBA117D5D}" type="parTrans" cxnId="{2BB6986C-F023-408D-B383-AF1330F8320F}">
      <dgm:prSet/>
      <dgm:spPr/>
      <dgm:t>
        <a:bodyPr/>
        <a:lstStyle/>
        <a:p>
          <a:endParaRPr lang="it-IT"/>
        </a:p>
      </dgm:t>
    </dgm:pt>
    <dgm:pt modelId="{F472B9B4-0DDD-4983-A458-8C01F08F0861}" type="sibTrans" cxnId="{2BB6986C-F023-408D-B383-AF1330F8320F}">
      <dgm:prSet/>
      <dgm:spPr/>
      <dgm:t>
        <a:bodyPr/>
        <a:lstStyle/>
        <a:p>
          <a:endParaRPr lang="it-IT"/>
        </a:p>
      </dgm:t>
    </dgm:pt>
    <dgm:pt modelId="{17B901AC-2B04-49DC-9475-2E078635E3D8}">
      <dgm:prSet phldrT="[Testo]" custT="1"/>
      <dgm:spPr/>
      <dgm:t>
        <a:bodyPr/>
        <a:lstStyle/>
        <a:p>
          <a:endParaRPr lang="it-IT" sz="1600" dirty="0">
            <a:latin typeface="Rockwell Condensed" panose="02060603050405020104" pitchFamily="18" charset="0"/>
          </a:endParaRPr>
        </a:p>
      </dgm:t>
    </dgm:pt>
    <dgm:pt modelId="{9AD02776-A76E-469F-9551-378D5EE92AAF}" type="parTrans" cxnId="{16300D41-A430-4C1C-AB0E-EBC688601AE9}">
      <dgm:prSet/>
      <dgm:spPr/>
      <dgm:t>
        <a:bodyPr/>
        <a:lstStyle/>
        <a:p>
          <a:endParaRPr lang="it-IT"/>
        </a:p>
      </dgm:t>
    </dgm:pt>
    <dgm:pt modelId="{1711EDBF-34B8-461F-BE0F-98B77F614A3E}" type="sibTrans" cxnId="{16300D41-A430-4C1C-AB0E-EBC688601AE9}">
      <dgm:prSet/>
      <dgm:spPr/>
      <dgm:t>
        <a:bodyPr/>
        <a:lstStyle/>
        <a:p>
          <a:endParaRPr lang="it-IT"/>
        </a:p>
      </dgm:t>
    </dgm:pt>
    <dgm:pt modelId="{43E6D9DC-D3F7-40C6-A0F3-DAB176E03334}">
      <dgm:prSet custT="1"/>
      <dgm:spPr/>
      <dgm:t>
        <a:bodyPr/>
        <a:lstStyle/>
        <a:p>
          <a:endParaRPr lang="it-IT" sz="1600" i="1" dirty="0" smtClean="0">
            <a:solidFill>
              <a:srgbClr val="002060"/>
            </a:solidFill>
            <a:latin typeface="Rockwell Condensed" panose="02060603050405020104" pitchFamily="18" charset="0"/>
          </a:endParaRPr>
        </a:p>
      </dgm:t>
    </dgm:pt>
    <dgm:pt modelId="{1BBE5263-716D-4BDA-99F8-8D294C11A34B}" type="parTrans" cxnId="{908A0BF8-66EE-45D4-934E-AD0327E6D0CE}">
      <dgm:prSet/>
      <dgm:spPr/>
      <dgm:t>
        <a:bodyPr/>
        <a:lstStyle/>
        <a:p>
          <a:endParaRPr lang="it-IT"/>
        </a:p>
      </dgm:t>
    </dgm:pt>
    <dgm:pt modelId="{22A81363-4244-41CC-B93E-2EF1346939AC}" type="sibTrans" cxnId="{908A0BF8-66EE-45D4-934E-AD0327E6D0CE}">
      <dgm:prSet/>
      <dgm:spPr/>
      <dgm:t>
        <a:bodyPr/>
        <a:lstStyle/>
        <a:p>
          <a:endParaRPr lang="it-IT"/>
        </a:p>
      </dgm:t>
    </dgm:pt>
    <dgm:pt modelId="{E7523BB0-5A82-41FB-8716-378F838BBD57}">
      <dgm:prSet phldrT="[Testo]" custT="1"/>
      <dgm:spPr/>
      <dgm:t>
        <a:bodyPr/>
        <a:lstStyle/>
        <a:p>
          <a:endParaRPr lang="it-IT" sz="1600" dirty="0">
            <a:solidFill>
              <a:srgbClr val="002060"/>
            </a:solidFill>
            <a:latin typeface="Rockwell Condensed" panose="02060603050405020104" pitchFamily="18" charset="0"/>
          </a:endParaRPr>
        </a:p>
      </dgm:t>
    </dgm:pt>
    <dgm:pt modelId="{C7E3751F-335C-47C8-A7DF-0A192C211CC9}" type="parTrans" cxnId="{0EFBBDAF-834C-4650-87C5-086D1AE02D5C}">
      <dgm:prSet/>
      <dgm:spPr/>
      <dgm:t>
        <a:bodyPr/>
        <a:lstStyle/>
        <a:p>
          <a:endParaRPr lang="it-IT"/>
        </a:p>
      </dgm:t>
    </dgm:pt>
    <dgm:pt modelId="{36AD9FC6-0F1E-4CE1-9DC0-0F862FB081D7}" type="sibTrans" cxnId="{0EFBBDAF-834C-4650-87C5-086D1AE02D5C}">
      <dgm:prSet/>
      <dgm:spPr/>
      <dgm:t>
        <a:bodyPr/>
        <a:lstStyle/>
        <a:p>
          <a:endParaRPr lang="it-IT"/>
        </a:p>
      </dgm:t>
    </dgm:pt>
    <dgm:pt modelId="{C4532E27-2ACA-4367-9A15-D990DCCF12B3}">
      <dgm:prSet phldrT="[Testo]" custT="1"/>
      <dgm:spPr/>
      <dgm:t>
        <a:bodyPr/>
        <a:lstStyle/>
        <a:p>
          <a:endParaRPr lang="it-IT" sz="1600" dirty="0">
            <a:solidFill>
              <a:srgbClr val="002060"/>
            </a:solidFill>
            <a:latin typeface="Rockwell Condensed" panose="02060603050405020104" pitchFamily="18" charset="0"/>
          </a:endParaRPr>
        </a:p>
      </dgm:t>
    </dgm:pt>
    <dgm:pt modelId="{B22D097C-719A-434A-A0A9-897F613ED1CD}" type="parTrans" cxnId="{6E761E49-10C7-40FD-8572-9CF4D1F0260E}">
      <dgm:prSet/>
      <dgm:spPr/>
      <dgm:t>
        <a:bodyPr/>
        <a:lstStyle/>
        <a:p>
          <a:endParaRPr lang="it-IT"/>
        </a:p>
      </dgm:t>
    </dgm:pt>
    <dgm:pt modelId="{2EC4AF70-F21C-4C35-92F5-835A5BD4E15E}" type="sibTrans" cxnId="{6E761E49-10C7-40FD-8572-9CF4D1F0260E}">
      <dgm:prSet/>
      <dgm:spPr/>
      <dgm:t>
        <a:bodyPr/>
        <a:lstStyle/>
        <a:p>
          <a:endParaRPr lang="it-IT"/>
        </a:p>
      </dgm:t>
    </dgm:pt>
    <dgm:pt modelId="{40092056-72B7-476C-9248-0AB1F59F2AD3}">
      <dgm:prSet phldrT="[Testo]" custT="1"/>
      <dgm:spPr/>
      <dgm:t>
        <a:bodyPr/>
        <a:lstStyle/>
        <a:p>
          <a:r>
            <a:rPr lang="en-US" sz="1600" i="0" dirty="0" smtClean="0">
              <a:solidFill>
                <a:srgbClr val="002060"/>
              </a:solidFill>
              <a:latin typeface="Rockwell Condensed" panose="02060603050405020104" pitchFamily="18" charset="0"/>
            </a:rPr>
            <a:t>In addition, the Guidelines advise enterprises to “treat tax governance and tax compliance as important elements of their oversight and broader risk management systems. In particular, corporate boards should adopt tax risk management strategies to ensure that the financial, regulatory and reputational risks associated with taxation are fully identified and evaluated”</a:t>
          </a:r>
          <a:endParaRPr lang="it-IT" sz="1600" dirty="0">
            <a:solidFill>
              <a:srgbClr val="002060"/>
            </a:solidFill>
            <a:latin typeface="Rockwell Condensed" panose="02060603050405020104" pitchFamily="18" charset="0"/>
          </a:endParaRPr>
        </a:p>
      </dgm:t>
    </dgm:pt>
    <dgm:pt modelId="{0FC3724D-5D73-4AFA-B612-195C01F26589}" type="parTrans" cxnId="{5CF7C3BE-3045-47F9-A501-063A6E348E2C}">
      <dgm:prSet/>
      <dgm:spPr/>
      <dgm:t>
        <a:bodyPr/>
        <a:lstStyle/>
        <a:p>
          <a:endParaRPr lang="it-IT"/>
        </a:p>
      </dgm:t>
    </dgm:pt>
    <dgm:pt modelId="{7DBA2609-738E-4B44-B16D-5057AE387FB5}" type="sibTrans" cxnId="{5CF7C3BE-3045-47F9-A501-063A6E348E2C}">
      <dgm:prSet/>
      <dgm:spPr/>
      <dgm:t>
        <a:bodyPr/>
        <a:lstStyle/>
        <a:p>
          <a:endParaRPr lang="it-IT"/>
        </a:p>
      </dgm:t>
    </dgm:pt>
    <dgm:pt modelId="{8008F93B-A58C-4343-8CD2-E30B69D2EAE9}" type="pres">
      <dgm:prSet presAssocID="{BFE2C845-ED24-4F48-8E15-2C6F75F12D86}" presName="Name0" presStyleCnt="0">
        <dgm:presLayoutVars>
          <dgm:dir/>
          <dgm:animLvl val="lvl"/>
          <dgm:resizeHandles val="exact"/>
        </dgm:presLayoutVars>
      </dgm:prSet>
      <dgm:spPr/>
      <dgm:t>
        <a:bodyPr/>
        <a:lstStyle/>
        <a:p>
          <a:endParaRPr lang="it-IT"/>
        </a:p>
      </dgm:t>
    </dgm:pt>
    <dgm:pt modelId="{AFC365ED-EE0E-4114-8C0A-7B78836B49E9}" type="pres">
      <dgm:prSet presAssocID="{49905A04-056A-4D65-95E7-64CC5AF80515}" presName="linNode" presStyleCnt="0"/>
      <dgm:spPr/>
    </dgm:pt>
    <dgm:pt modelId="{B57A2F01-397D-4821-BFA6-03C9613AB04A}" type="pres">
      <dgm:prSet presAssocID="{49905A04-056A-4D65-95E7-64CC5AF80515}" presName="parentText" presStyleLbl="node1" presStyleIdx="0" presStyleCnt="1">
        <dgm:presLayoutVars>
          <dgm:chMax val="1"/>
          <dgm:bulletEnabled val="1"/>
        </dgm:presLayoutVars>
      </dgm:prSet>
      <dgm:spPr/>
      <dgm:t>
        <a:bodyPr/>
        <a:lstStyle/>
        <a:p>
          <a:endParaRPr lang="it-IT"/>
        </a:p>
      </dgm:t>
    </dgm:pt>
    <dgm:pt modelId="{5CDBB53D-B1F3-424A-9A7D-AA1D1DB00CB2}" type="pres">
      <dgm:prSet presAssocID="{49905A04-056A-4D65-95E7-64CC5AF80515}" presName="descendantText" presStyleLbl="alignAccFollowNode1" presStyleIdx="0" presStyleCnt="1" custScaleX="205556" custScaleY="116135" custLinFactNeighborY="0">
        <dgm:presLayoutVars>
          <dgm:bulletEnabled val="1"/>
        </dgm:presLayoutVars>
      </dgm:prSet>
      <dgm:spPr/>
      <dgm:t>
        <a:bodyPr/>
        <a:lstStyle/>
        <a:p>
          <a:endParaRPr lang="it-IT"/>
        </a:p>
      </dgm:t>
    </dgm:pt>
  </dgm:ptLst>
  <dgm:cxnLst>
    <dgm:cxn modelId="{2BB6986C-F023-408D-B383-AF1330F8320F}" srcId="{49905A04-056A-4D65-95E7-64CC5AF80515}" destId="{16D17E62-1932-4261-AC3A-7B7167E5D5F6}" srcOrd="2" destOrd="0" parTransId="{D35A5AF7-C537-4B26-9EF3-676FBA117D5D}" sibTransId="{F472B9B4-0DDD-4983-A458-8C01F08F0861}"/>
    <dgm:cxn modelId="{4A2D43C6-9470-45EA-9D97-3B795155D835}" type="presOf" srcId="{16D17E62-1932-4261-AC3A-7B7167E5D5F6}" destId="{5CDBB53D-B1F3-424A-9A7D-AA1D1DB00CB2}" srcOrd="0" destOrd="2" presId="urn:microsoft.com/office/officeart/2005/8/layout/vList5"/>
    <dgm:cxn modelId="{5CF7C3BE-3045-47F9-A501-063A6E348E2C}" srcId="{49905A04-056A-4D65-95E7-64CC5AF80515}" destId="{40092056-72B7-476C-9248-0AB1F59F2AD3}" srcOrd="3" destOrd="0" parTransId="{0FC3724D-5D73-4AFA-B612-195C01F26589}" sibTransId="{7DBA2609-738E-4B44-B16D-5057AE387FB5}"/>
    <dgm:cxn modelId="{7A0AA500-017C-4B0B-827A-C8A23A7119EC}" type="presOf" srcId="{40092056-72B7-476C-9248-0AB1F59F2AD3}" destId="{5CDBB53D-B1F3-424A-9A7D-AA1D1DB00CB2}" srcOrd="0" destOrd="3" presId="urn:microsoft.com/office/officeart/2005/8/layout/vList5"/>
    <dgm:cxn modelId="{D7CAC709-DB74-4B83-B131-515569713A22}" type="presOf" srcId="{C4532E27-2ACA-4367-9A15-D990DCCF12B3}" destId="{5CDBB53D-B1F3-424A-9A7D-AA1D1DB00CB2}" srcOrd="0" destOrd="1" presId="urn:microsoft.com/office/officeart/2005/8/layout/vList5"/>
    <dgm:cxn modelId="{0EFBBDAF-834C-4650-87C5-086D1AE02D5C}" srcId="{49905A04-056A-4D65-95E7-64CC5AF80515}" destId="{E7523BB0-5A82-41FB-8716-378F838BBD57}" srcOrd="0" destOrd="0" parTransId="{C7E3751F-335C-47C8-A7DF-0A192C211CC9}" sibTransId="{36AD9FC6-0F1E-4CE1-9DC0-0F862FB081D7}"/>
    <dgm:cxn modelId="{4BFB7480-D216-44E5-AE6E-DD16DE153569}" srcId="{BFE2C845-ED24-4F48-8E15-2C6F75F12D86}" destId="{49905A04-056A-4D65-95E7-64CC5AF80515}" srcOrd="0" destOrd="0" parTransId="{7268006C-6F6F-4680-AA40-F3E07952A331}" sibTransId="{C669E33F-6FBC-4C6F-9205-A779C942E220}"/>
    <dgm:cxn modelId="{16300D41-A430-4C1C-AB0E-EBC688601AE9}" srcId="{49905A04-056A-4D65-95E7-64CC5AF80515}" destId="{17B901AC-2B04-49DC-9475-2E078635E3D8}" srcOrd="5" destOrd="0" parTransId="{9AD02776-A76E-469F-9551-378D5EE92AAF}" sibTransId="{1711EDBF-34B8-461F-BE0F-98B77F614A3E}"/>
    <dgm:cxn modelId="{7E5B4B5B-4A69-473B-B040-0136AA1FF1DF}" type="presOf" srcId="{BFE2C845-ED24-4F48-8E15-2C6F75F12D86}" destId="{8008F93B-A58C-4343-8CD2-E30B69D2EAE9}" srcOrd="0" destOrd="0" presId="urn:microsoft.com/office/officeart/2005/8/layout/vList5"/>
    <dgm:cxn modelId="{59952DA2-29B2-4D98-B46E-FEBDA1EBFDB0}" type="presOf" srcId="{E7523BB0-5A82-41FB-8716-378F838BBD57}" destId="{5CDBB53D-B1F3-424A-9A7D-AA1D1DB00CB2}" srcOrd="0" destOrd="0" presId="urn:microsoft.com/office/officeart/2005/8/layout/vList5"/>
    <dgm:cxn modelId="{B56E14A2-7CDD-41D5-BE7D-06C8A889409E}" type="presOf" srcId="{17B901AC-2B04-49DC-9475-2E078635E3D8}" destId="{5CDBB53D-B1F3-424A-9A7D-AA1D1DB00CB2}" srcOrd="0" destOrd="5" presId="urn:microsoft.com/office/officeart/2005/8/layout/vList5"/>
    <dgm:cxn modelId="{6ACD9C73-4619-460B-B050-2A50F55C43CB}" type="presOf" srcId="{49905A04-056A-4D65-95E7-64CC5AF80515}" destId="{B57A2F01-397D-4821-BFA6-03C9613AB04A}" srcOrd="0" destOrd="0" presId="urn:microsoft.com/office/officeart/2005/8/layout/vList5"/>
    <dgm:cxn modelId="{C16224BD-989A-419C-9A99-120AFC9D2F15}" type="presOf" srcId="{43E6D9DC-D3F7-40C6-A0F3-DAB176E03334}" destId="{5CDBB53D-B1F3-424A-9A7D-AA1D1DB00CB2}" srcOrd="0" destOrd="4" presId="urn:microsoft.com/office/officeart/2005/8/layout/vList5"/>
    <dgm:cxn modelId="{6E761E49-10C7-40FD-8572-9CF4D1F0260E}" srcId="{49905A04-056A-4D65-95E7-64CC5AF80515}" destId="{C4532E27-2ACA-4367-9A15-D990DCCF12B3}" srcOrd="1" destOrd="0" parTransId="{B22D097C-719A-434A-A0A9-897F613ED1CD}" sibTransId="{2EC4AF70-F21C-4C35-92F5-835A5BD4E15E}"/>
    <dgm:cxn modelId="{908A0BF8-66EE-45D4-934E-AD0327E6D0CE}" srcId="{49905A04-056A-4D65-95E7-64CC5AF80515}" destId="{43E6D9DC-D3F7-40C6-A0F3-DAB176E03334}" srcOrd="4" destOrd="0" parTransId="{1BBE5263-716D-4BDA-99F8-8D294C11A34B}" sibTransId="{22A81363-4244-41CC-B93E-2EF1346939AC}"/>
    <dgm:cxn modelId="{7D5BF58D-DFA1-4843-A11F-BD7DDC33777C}" type="presParOf" srcId="{8008F93B-A58C-4343-8CD2-E30B69D2EAE9}" destId="{AFC365ED-EE0E-4114-8C0A-7B78836B49E9}" srcOrd="0" destOrd="0" presId="urn:microsoft.com/office/officeart/2005/8/layout/vList5"/>
    <dgm:cxn modelId="{0E936706-A3F8-499F-A06E-CEB35EB57BE9}" type="presParOf" srcId="{AFC365ED-EE0E-4114-8C0A-7B78836B49E9}" destId="{B57A2F01-397D-4821-BFA6-03C9613AB04A}" srcOrd="0" destOrd="0" presId="urn:microsoft.com/office/officeart/2005/8/layout/vList5"/>
    <dgm:cxn modelId="{F9892E47-9AE1-484E-8186-ED831CE2E47E}" type="presParOf" srcId="{AFC365ED-EE0E-4114-8C0A-7B78836B49E9}" destId="{5CDBB53D-B1F3-424A-9A7D-AA1D1DB00CB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CB638D-6C85-44A6-8DB1-13006365E397}" type="doc">
      <dgm:prSet loTypeId="urn:microsoft.com/office/officeart/2009/3/layout/StepUpProcess" loCatId="process" qsTypeId="urn:microsoft.com/office/officeart/2005/8/quickstyle/simple1" qsCatId="simple" csTypeId="urn:microsoft.com/office/officeart/2005/8/colors/accent0_1" csCatId="mainScheme" phldr="1"/>
      <dgm:spPr/>
      <dgm:t>
        <a:bodyPr/>
        <a:lstStyle/>
        <a:p>
          <a:endParaRPr lang="it-IT"/>
        </a:p>
      </dgm:t>
    </dgm:pt>
    <dgm:pt modelId="{88F2205D-4E7D-45E8-8862-3C6624071F58}">
      <dgm:prSet phldrT="[Testo]"/>
      <dgm:spPr/>
      <dgm:t>
        <a:bodyPr/>
        <a:lstStyle/>
        <a:p>
          <a:r>
            <a:rPr lang="en-US" b="1" noProof="0" dirty="0" smtClean="0">
              <a:solidFill>
                <a:schemeClr val="accent5">
                  <a:lumMod val="50000"/>
                </a:schemeClr>
              </a:solidFill>
              <a:latin typeface="Rockwell Condensed" panose="02060603050405020104" pitchFamily="18" charset="0"/>
            </a:rPr>
            <a:t>Ratio Legis:</a:t>
          </a:r>
          <a:endParaRPr lang="en-US" b="1" noProof="0" dirty="0">
            <a:solidFill>
              <a:schemeClr val="accent5">
                <a:lumMod val="50000"/>
              </a:schemeClr>
            </a:solidFill>
            <a:latin typeface="Rockwell Condensed" panose="02060603050405020104" pitchFamily="18" charset="0"/>
          </a:endParaRPr>
        </a:p>
      </dgm:t>
    </dgm:pt>
    <dgm:pt modelId="{07549968-7E65-493A-9CFD-BC37F4C11A34}" type="parTrans" cxnId="{4B9B75D7-4081-4210-9105-6AEDDCD4E74D}">
      <dgm:prSet/>
      <dgm:spPr/>
      <dgm:t>
        <a:bodyPr/>
        <a:lstStyle/>
        <a:p>
          <a:endParaRPr lang="it-IT"/>
        </a:p>
      </dgm:t>
    </dgm:pt>
    <dgm:pt modelId="{946C6C40-A979-40EB-AAEC-CB01A8DAFDE3}" type="sibTrans" cxnId="{4B9B75D7-4081-4210-9105-6AEDDCD4E74D}">
      <dgm:prSet/>
      <dgm:spPr/>
      <dgm:t>
        <a:bodyPr/>
        <a:lstStyle/>
        <a:p>
          <a:endParaRPr lang="it-IT"/>
        </a:p>
      </dgm:t>
    </dgm:pt>
    <dgm:pt modelId="{D5E5AFB7-8F18-4177-B6AD-2D6AC2A68249}">
      <dgm:prSet phldrT="[Testo]"/>
      <dgm:spPr/>
      <dgm:t>
        <a:bodyPr/>
        <a:lstStyle/>
        <a:p>
          <a:r>
            <a:rPr lang="en-US" noProof="0" dirty="0" smtClean="0">
              <a:solidFill>
                <a:schemeClr val="accent5">
                  <a:lumMod val="50000"/>
                </a:schemeClr>
              </a:solidFill>
              <a:latin typeface="Rockwell Condensed" panose="02060603050405020104" pitchFamily="18" charset="0"/>
            </a:rPr>
            <a:t>Its perceived intentions</a:t>
          </a:r>
          <a:endParaRPr lang="en-US" noProof="0" dirty="0">
            <a:solidFill>
              <a:schemeClr val="accent5">
                <a:lumMod val="50000"/>
              </a:schemeClr>
            </a:solidFill>
            <a:latin typeface="Rockwell Condensed" panose="02060603050405020104" pitchFamily="18" charset="0"/>
          </a:endParaRPr>
        </a:p>
      </dgm:t>
    </dgm:pt>
    <dgm:pt modelId="{463E86DA-A7B4-4B9E-8947-F4CD90B1EE5D}" type="parTrans" cxnId="{EE7C4785-47A3-4A1C-919A-87C0772EBFB3}">
      <dgm:prSet/>
      <dgm:spPr/>
      <dgm:t>
        <a:bodyPr/>
        <a:lstStyle/>
        <a:p>
          <a:endParaRPr lang="it-IT"/>
        </a:p>
      </dgm:t>
    </dgm:pt>
    <dgm:pt modelId="{1DBA8A9F-C749-43F5-A8C7-79333B85D0FE}" type="sibTrans" cxnId="{EE7C4785-47A3-4A1C-919A-87C0772EBFB3}">
      <dgm:prSet/>
      <dgm:spPr/>
      <dgm:t>
        <a:bodyPr/>
        <a:lstStyle/>
        <a:p>
          <a:endParaRPr lang="it-IT"/>
        </a:p>
      </dgm:t>
    </dgm:pt>
    <dgm:pt modelId="{C76B09E8-A775-483E-995E-06ECDCDE2802}">
      <dgm:prSet phldrT="[Testo]"/>
      <dgm:spPr/>
      <dgm:t>
        <a:bodyPr/>
        <a:lstStyle/>
        <a:p>
          <a:r>
            <a:rPr lang="en-US" noProof="0" dirty="0" smtClean="0">
              <a:solidFill>
                <a:schemeClr val="accent5">
                  <a:lumMod val="50000"/>
                </a:schemeClr>
              </a:solidFill>
              <a:latin typeface="Rockwell Condensed" panose="02060603050405020104" pitchFamily="18" charset="0"/>
            </a:rPr>
            <a:t>Its substance</a:t>
          </a:r>
          <a:endParaRPr lang="en-US" noProof="0" dirty="0">
            <a:solidFill>
              <a:schemeClr val="accent5">
                <a:lumMod val="50000"/>
              </a:schemeClr>
            </a:solidFill>
            <a:latin typeface="Rockwell Condensed" panose="02060603050405020104" pitchFamily="18" charset="0"/>
          </a:endParaRPr>
        </a:p>
      </dgm:t>
    </dgm:pt>
    <dgm:pt modelId="{C37DA7AF-44FC-4C6D-B035-F7C5C24182F1}" type="parTrans" cxnId="{B22FD8B2-E0FD-4E6F-95E0-F021BC2F489A}">
      <dgm:prSet/>
      <dgm:spPr/>
      <dgm:t>
        <a:bodyPr/>
        <a:lstStyle/>
        <a:p>
          <a:endParaRPr lang="it-IT"/>
        </a:p>
      </dgm:t>
    </dgm:pt>
    <dgm:pt modelId="{0269ACFD-31BE-49FF-BEFD-6873D5BF3A72}" type="sibTrans" cxnId="{B22FD8B2-E0FD-4E6F-95E0-F021BC2F489A}">
      <dgm:prSet/>
      <dgm:spPr/>
      <dgm:t>
        <a:bodyPr/>
        <a:lstStyle/>
        <a:p>
          <a:endParaRPr lang="it-IT"/>
        </a:p>
      </dgm:t>
    </dgm:pt>
    <dgm:pt modelId="{125E71C8-538F-4076-9EED-FBC9B9A75688}">
      <dgm:prSet phldrT="[Testo]"/>
      <dgm:spPr/>
      <dgm:t>
        <a:bodyPr/>
        <a:lstStyle/>
        <a:p>
          <a:r>
            <a:rPr lang="en-US" noProof="0" dirty="0" smtClean="0">
              <a:solidFill>
                <a:schemeClr val="accent5">
                  <a:lumMod val="50000"/>
                </a:schemeClr>
              </a:solidFill>
              <a:latin typeface="Rockwell Condensed" panose="02060603050405020104" pitchFamily="18" charset="0"/>
            </a:rPr>
            <a:t>General purpose</a:t>
          </a:r>
          <a:endParaRPr lang="en-US" noProof="0" dirty="0">
            <a:solidFill>
              <a:schemeClr val="accent5">
                <a:lumMod val="50000"/>
              </a:schemeClr>
            </a:solidFill>
            <a:latin typeface="Rockwell Condensed" panose="02060603050405020104" pitchFamily="18" charset="0"/>
          </a:endParaRPr>
        </a:p>
      </dgm:t>
    </dgm:pt>
    <dgm:pt modelId="{E628418D-7C17-4BD2-B992-EC5CF14BAEE5}" type="parTrans" cxnId="{7849E178-ADCE-4985-8810-A5979EFA9425}">
      <dgm:prSet/>
      <dgm:spPr/>
      <dgm:t>
        <a:bodyPr/>
        <a:lstStyle/>
        <a:p>
          <a:endParaRPr lang="it-IT"/>
        </a:p>
      </dgm:t>
    </dgm:pt>
    <dgm:pt modelId="{96E518E7-ED1B-4251-AF1E-A9E486DB8523}" type="sibTrans" cxnId="{7849E178-ADCE-4985-8810-A5979EFA9425}">
      <dgm:prSet/>
      <dgm:spPr/>
      <dgm:t>
        <a:bodyPr/>
        <a:lstStyle/>
        <a:p>
          <a:endParaRPr lang="it-IT"/>
        </a:p>
      </dgm:t>
    </dgm:pt>
    <dgm:pt modelId="{500756BD-1648-400F-B878-33B273AE1EE1}" type="pres">
      <dgm:prSet presAssocID="{C3CB638D-6C85-44A6-8DB1-13006365E397}" presName="rootnode" presStyleCnt="0">
        <dgm:presLayoutVars>
          <dgm:chMax/>
          <dgm:chPref/>
          <dgm:dir/>
          <dgm:animLvl val="lvl"/>
        </dgm:presLayoutVars>
      </dgm:prSet>
      <dgm:spPr/>
      <dgm:t>
        <a:bodyPr/>
        <a:lstStyle/>
        <a:p>
          <a:endParaRPr lang="it-IT"/>
        </a:p>
      </dgm:t>
    </dgm:pt>
    <dgm:pt modelId="{4BC435F9-D8AC-40C3-9193-0B71B1352D27}" type="pres">
      <dgm:prSet presAssocID="{88F2205D-4E7D-45E8-8862-3C6624071F58}" presName="composite" presStyleCnt="0"/>
      <dgm:spPr/>
    </dgm:pt>
    <dgm:pt modelId="{8D45C71D-0864-4078-9656-177C8CD720BC}" type="pres">
      <dgm:prSet presAssocID="{88F2205D-4E7D-45E8-8862-3C6624071F58}" presName="LShape" presStyleLbl="alignNode1" presStyleIdx="0" presStyleCnt="7"/>
      <dgm:spPr/>
    </dgm:pt>
    <dgm:pt modelId="{DD651E29-5BE8-481F-8A4D-C57CABB155F3}" type="pres">
      <dgm:prSet presAssocID="{88F2205D-4E7D-45E8-8862-3C6624071F58}" presName="ParentText" presStyleLbl="revTx" presStyleIdx="0" presStyleCnt="4">
        <dgm:presLayoutVars>
          <dgm:chMax val="0"/>
          <dgm:chPref val="0"/>
          <dgm:bulletEnabled val="1"/>
        </dgm:presLayoutVars>
      </dgm:prSet>
      <dgm:spPr/>
      <dgm:t>
        <a:bodyPr/>
        <a:lstStyle/>
        <a:p>
          <a:endParaRPr lang="it-IT"/>
        </a:p>
      </dgm:t>
    </dgm:pt>
    <dgm:pt modelId="{7DCB9E64-16C9-4981-96B5-489B5A6A6CFA}" type="pres">
      <dgm:prSet presAssocID="{88F2205D-4E7D-45E8-8862-3C6624071F58}" presName="Triangle" presStyleLbl="alignNode1" presStyleIdx="1" presStyleCnt="7"/>
      <dgm:spPr/>
    </dgm:pt>
    <dgm:pt modelId="{6C5B0088-096F-406C-8193-CE3CC2F13BAA}" type="pres">
      <dgm:prSet presAssocID="{946C6C40-A979-40EB-AAEC-CB01A8DAFDE3}" presName="sibTrans" presStyleCnt="0"/>
      <dgm:spPr/>
    </dgm:pt>
    <dgm:pt modelId="{92C03D29-8900-4A0C-9854-DA7F9C9A31D9}" type="pres">
      <dgm:prSet presAssocID="{946C6C40-A979-40EB-AAEC-CB01A8DAFDE3}" presName="space" presStyleCnt="0"/>
      <dgm:spPr/>
    </dgm:pt>
    <dgm:pt modelId="{0EB37A0C-C65E-42E3-AAA7-BECEFF07F9C7}" type="pres">
      <dgm:prSet presAssocID="{D5E5AFB7-8F18-4177-B6AD-2D6AC2A68249}" presName="composite" presStyleCnt="0"/>
      <dgm:spPr/>
    </dgm:pt>
    <dgm:pt modelId="{7ECB53C8-1407-416C-9C7A-2816327B31DC}" type="pres">
      <dgm:prSet presAssocID="{D5E5AFB7-8F18-4177-B6AD-2D6AC2A68249}" presName="LShape" presStyleLbl="alignNode1" presStyleIdx="2" presStyleCnt="7"/>
      <dgm:spPr/>
    </dgm:pt>
    <dgm:pt modelId="{2AEF6E47-15F3-44B6-B482-72D71A95A085}" type="pres">
      <dgm:prSet presAssocID="{D5E5AFB7-8F18-4177-B6AD-2D6AC2A68249}" presName="ParentText" presStyleLbl="revTx" presStyleIdx="1" presStyleCnt="4">
        <dgm:presLayoutVars>
          <dgm:chMax val="0"/>
          <dgm:chPref val="0"/>
          <dgm:bulletEnabled val="1"/>
        </dgm:presLayoutVars>
      </dgm:prSet>
      <dgm:spPr/>
      <dgm:t>
        <a:bodyPr/>
        <a:lstStyle/>
        <a:p>
          <a:endParaRPr lang="it-IT"/>
        </a:p>
      </dgm:t>
    </dgm:pt>
    <dgm:pt modelId="{E07AB4A9-B501-4C8A-9FD4-38724B26857F}" type="pres">
      <dgm:prSet presAssocID="{D5E5AFB7-8F18-4177-B6AD-2D6AC2A68249}" presName="Triangle" presStyleLbl="alignNode1" presStyleIdx="3" presStyleCnt="7"/>
      <dgm:spPr/>
    </dgm:pt>
    <dgm:pt modelId="{C24ED9E4-BBD0-4E47-A643-3F70525C5903}" type="pres">
      <dgm:prSet presAssocID="{1DBA8A9F-C749-43F5-A8C7-79333B85D0FE}" presName="sibTrans" presStyleCnt="0"/>
      <dgm:spPr/>
    </dgm:pt>
    <dgm:pt modelId="{E5BCD90D-078D-42A6-9C1E-BB692A3933FB}" type="pres">
      <dgm:prSet presAssocID="{1DBA8A9F-C749-43F5-A8C7-79333B85D0FE}" presName="space" presStyleCnt="0"/>
      <dgm:spPr/>
    </dgm:pt>
    <dgm:pt modelId="{914500D3-186C-44EC-B122-0739F5154780}" type="pres">
      <dgm:prSet presAssocID="{C76B09E8-A775-483E-995E-06ECDCDE2802}" presName="composite" presStyleCnt="0"/>
      <dgm:spPr/>
    </dgm:pt>
    <dgm:pt modelId="{C074F307-A22B-4FFE-802F-6F6724A603A9}" type="pres">
      <dgm:prSet presAssocID="{C76B09E8-A775-483E-995E-06ECDCDE2802}" presName="LShape" presStyleLbl="alignNode1" presStyleIdx="4" presStyleCnt="7"/>
      <dgm:spPr/>
    </dgm:pt>
    <dgm:pt modelId="{2BEE6757-4F42-4DF1-9BD4-EE343F502BF9}" type="pres">
      <dgm:prSet presAssocID="{C76B09E8-A775-483E-995E-06ECDCDE2802}" presName="ParentText" presStyleLbl="revTx" presStyleIdx="2" presStyleCnt="4">
        <dgm:presLayoutVars>
          <dgm:chMax val="0"/>
          <dgm:chPref val="0"/>
          <dgm:bulletEnabled val="1"/>
        </dgm:presLayoutVars>
      </dgm:prSet>
      <dgm:spPr/>
      <dgm:t>
        <a:bodyPr/>
        <a:lstStyle/>
        <a:p>
          <a:endParaRPr lang="it-IT"/>
        </a:p>
      </dgm:t>
    </dgm:pt>
    <dgm:pt modelId="{D119C298-A334-4F30-BC78-1481E2C17FA9}" type="pres">
      <dgm:prSet presAssocID="{C76B09E8-A775-483E-995E-06ECDCDE2802}" presName="Triangle" presStyleLbl="alignNode1" presStyleIdx="5" presStyleCnt="7"/>
      <dgm:spPr/>
    </dgm:pt>
    <dgm:pt modelId="{484AB336-ADEC-4F68-8660-466BE355877B}" type="pres">
      <dgm:prSet presAssocID="{0269ACFD-31BE-49FF-BEFD-6873D5BF3A72}" presName="sibTrans" presStyleCnt="0"/>
      <dgm:spPr/>
    </dgm:pt>
    <dgm:pt modelId="{1F440DAF-8368-4003-8F6C-26C00C7B5602}" type="pres">
      <dgm:prSet presAssocID="{0269ACFD-31BE-49FF-BEFD-6873D5BF3A72}" presName="space" presStyleCnt="0"/>
      <dgm:spPr/>
    </dgm:pt>
    <dgm:pt modelId="{40EDFA56-EA25-42C5-92CB-3E79E7394453}" type="pres">
      <dgm:prSet presAssocID="{125E71C8-538F-4076-9EED-FBC9B9A75688}" presName="composite" presStyleCnt="0"/>
      <dgm:spPr/>
    </dgm:pt>
    <dgm:pt modelId="{D901C21E-638C-4BFB-B39C-B044AE0CD0CF}" type="pres">
      <dgm:prSet presAssocID="{125E71C8-538F-4076-9EED-FBC9B9A75688}" presName="LShape" presStyleLbl="alignNode1" presStyleIdx="6" presStyleCnt="7"/>
      <dgm:spPr/>
    </dgm:pt>
    <dgm:pt modelId="{CA4B34C1-E571-4F7D-9AAA-98CCBCC259A9}" type="pres">
      <dgm:prSet presAssocID="{125E71C8-538F-4076-9EED-FBC9B9A75688}" presName="ParentText" presStyleLbl="revTx" presStyleIdx="3" presStyleCnt="4">
        <dgm:presLayoutVars>
          <dgm:chMax val="0"/>
          <dgm:chPref val="0"/>
          <dgm:bulletEnabled val="1"/>
        </dgm:presLayoutVars>
      </dgm:prSet>
      <dgm:spPr/>
      <dgm:t>
        <a:bodyPr/>
        <a:lstStyle/>
        <a:p>
          <a:endParaRPr lang="it-IT"/>
        </a:p>
      </dgm:t>
    </dgm:pt>
  </dgm:ptLst>
  <dgm:cxnLst>
    <dgm:cxn modelId="{4B9B75D7-4081-4210-9105-6AEDDCD4E74D}" srcId="{C3CB638D-6C85-44A6-8DB1-13006365E397}" destId="{88F2205D-4E7D-45E8-8862-3C6624071F58}" srcOrd="0" destOrd="0" parTransId="{07549968-7E65-493A-9CFD-BC37F4C11A34}" sibTransId="{946C6C40-A979-40EB-AAEC-CB01A8DAFDE3}"/>
    <dgm:cxn modelId="{EE7C4785-47A3-4A1C-919A-87C0772EBFB3}" srcId="{C3CB638D-6C85-44A6-8DB1-13006365E397}" destId="{D5E5AFB7-8F18-4177-B6AD-2D6AC2A68249}" srcOrd="1" destOrd="0" parTransId="{463E86DA-A7B4-4B9E-8947-F4CD90B1EE5D}" sibTransId="{1DBA8A9F-C749-43F5-A8C7-79333B85D0FE}"/>
    <dgm:cxn modelId="{43646CBA-24C2-4A15-A52C-589311E87EA1}" type="presOf" srcId="{125E71C8-538F-4076-9EED-FBC9B9A75688}" destId="{CA4B34C1-E571-4F7D-9AAA-98CCBCC259A9}" srcOrd="0" destOrd="0" presId="urn:microsoft.com/office/officeart/2009/3/layout/StepUpProcess"/>
    <dgm:cxn modelId="{F0744A1C-C4EE-47AD-A620-A43E504F82C9}" type="presOf" srcId="{D5E5AFB7-8F18-4177-B6AD-2D6AC2A68249}" destId="{2AEF6E47-15F3-44B6-B482-72D71A95A085}" srcOrd="0" destOrd="0" presId="urn:microsoft.com/office/officeart/2009/3/layout/StepUpProcess"/>
    <dgm:cxn modelId="{B22FD8B2-E0FD-4E6F-95E0-F021BC2F489A}" srcId="{C3CB638D-6C85-44A6-8DB1-13006365E397}" destId="{C76B09E8-A775-483E-995E-06ECDCDE2802}" srcOrd="2" destOrd="0" parTransId="{C37DA7AF-44FC-4C6D-B035-F7C5C24182F1}" sibTransId="{0269ACFD-31BE-49FF-BEFD-6873D5BF3A72}"/>
    <dgm:cxn modelId="{D373771C-80FD-4A6C-B010-148C8B947578}" type="presOf" srcId="{88F2205D-4E7D-45E8-8862-3C6624071F58}" destId="{DD651E29-5BE8-481F-8A4D-C57CABB155F3}" srcOrd="0" destOrd="0" presId="urn:microsoft.com/office/officeart/2009/3/layout/StepUpProcess"/>
    <dgm:cxn modelId="{CC462B02-9786-426C-AB69-EB9F8F55CAAB}" type="presOf" srcId="{C3CB638D-6C85-44A6-8DB1-13006365E397}" destId="{500756BD-1648-400F-B878-33B273AE1EE1}" srcOrd="0" destOrd="0" presId="urn:microsoft.com/office/officeart/2009/3/layout/StepUpProcess"/>
    <dgm:cxn modelId="{497C276B-EC60-46D2-B767-24D85CE09775}" type="presOf" srcId="{C76B09E8-A775-483E-995E-06ECDCDE2802}" destId="{2BEE6757-4F42-4DF1-9BD4-EE343F502BF9}" srcOrd="0" destOrd="0" presId="urn:microsoft.com/office/officeart/2009/3/layout/StepUpProcess"/>
    <dgm:cxn modelId="{7849E178-ADCE-4985-8810-A5979EFA9425}" srcId="{C3CB638D-6C85-44A6-8DB1-13006365E397}" destId="{125E71C8-538F-4076-9EED-FBC9B9A75688}" srcOrd="3" destOrd="0" parTransId="{E628418D-7C17-4BD2-B992-EC5CF14BAEE5}" sibTransId="{96E518E7-ED1B-4251-AF1E-A9E486DB8523}"/>
    <dgm:cxn modelId="{5C1752D7-D0E5-461C-949A-5F71DFA036CA}" type="presParOf" srcId="{500756BD-1648-400F-B878-33B273AE1EE1}" destId="{4BC435F9-D8AC-40C3-9193-0B71B1352D27}" srcOrd="0" destOrd="0" presId="urn:microsoft.com/office/officeart/2009/3/layout/StepUpProcess"/>
    <dgm:cxn modelId="{35EAF19D-B22A-44FE-B198-5E1717A4D330}" type="presParOf" srcId="{4BC435F9-D8AC-40C3-9193-0B71B1352D27}" destId="{8D45C71D-0864-4078-9656-177C8CD720BC}" srcOrd="0" destOrd="0" presId="urn:microsoft.com/office/officeart/2009/3/layout/StepUpProcess"/>
    <dgm:cxn modelId="{1AA95048-3CB8-4BF4-BA02-F0577F668159}" type="presParOf" srcId="{4BC435F9-D8AC-40C3-9193-0B71B1352D27}" destId="{DD651E29-5BE8-481F-8A4D-C57CABB155F3}" srcOrd="1" destOrd="0" presId="urn:microsoft.com/office/officeart/2009/3/layout/StepUpProcess"/>
    <dgm:cxn modelId="{709F3B56-8A2D-4178-A63C-501E3ED51C6D}" type="presParOf" srcId="{4BC435F9-D8AC-40C3-9193-0B71B1352D27}" destId="{7DCB9E64-16C9-4981-96B5-489B5A6A6CFA}" srcOrd="2" destOrd="0" presId="urn:microsoft.com/office/officeart/2009/3/layout/StepUpProcess"/>
    <dgm:cxn modelId="{8D2846F4-8C7D-4B9F-A5BC-1CE74B7DCB5A}" type="presParOf" srcId="{500756BD-1648-400F-B878-33B273AE1EE1}" destId="{6C5B0088-096F-406C-8193-CE3CC2F13BAA}" srcOrd="1" destOrd="0" presId="urn:microsoft.com/office/officeart/2009/3/layout/StepUpProcess"/>
    <dgm:cxn modelId="{1AD6CB08-0893-42C1-8FB8-307878056266}" type="presParOf" srcId="{6C5B0088-096F-406C-8193-CE3CC2F13BAA}" destId="{92C03D29-8900-4A0C-9854-DA7F9C9A31D9}" srcOrd="0" destOrd="0" presId="urn:microsoft.com/office/officeart/2009/3/layout/StepUpProcess"/>
    <dgm:cxn modelId="{8B79C003-2DDC-43AA-896D-3F57DFD7F10B}" type="presParOf" srcId="{500756BD-1648-400F-B878-33B273AE1EE1}" destId="{0EB37A0C-C65E-42E3-AAA7-BECEFF07F9C7}" srcOrd="2" destOrd="0" presId="urn:microsoft.com/office/officeart/2009/3/layout/StepUpProcess"/>
    <dgm:cxn modelId="{CAB97F4A-F698-4403-9774-EE5BB6E990E9}" type="presParOf" srcId="{0EB37A0C-C65E-42E3-AAA7-BECEFF07F9C7}" destId="{7ECB53C8-1407-416C-9C7A-2816327B31DC}" srcOrd="0" destOrd="0" presId="urn:microsoft.com/office/officeart/2009/3/layout/StepUpProcess"/>
    <dgm:cxn modelId="{5E567D5E-EB54-48C6-8887-F55B4B688790}" type="presParOf" srcId="{0EB37A0C-C65E-42E3-AAA7-BECEFF07F9C7}" destId="{2AEF6E47-15F3-44B6-B482-72D71A95A085}" srcOrd="1" destOrd="0" presId="urn:microsoft.com/office/officeart/2009/3/layout/StepUpProcess"/>
    <dgm:cxn modelId="{23282994-76BA-4499-A692-177A04FB273F}" type="presParOf" srcId="{0EB37A0C-C65E-42E3-AAA7-BECEFF07F9C7}" destId="{E07AB4A9-B501-4C8A-9FD4-38724B26857F}" srcOrd="2" destOrd="0" presId="urn:microsoft.com/office/officeart/2009/3/layout/StepUpProcess"/>
    <dgm:cxn modelId="{2D36EF74-8AB2-4C6E-802A-EFC5B17912F5}" type="presParOf" srcId="{500756BD-1648-400F-B878-33B273AE1EE1}" destId="{C24ED9E4-BBD0-4E47-A643-3F70525C5903}" srcOrd="3" destOrd="0" presId="urn:microsoft.com/office/officeart/2009/3/layout/StepUpProcess"/>
    <dgm:cxn modelId="{F166F612-1591-4527-B9B7-CDBA1D139F4F}" type="presParOf" srcId="{C24ED9E4-BBD0-4E47-A643-3F70525C5903}" destId="{E5BCD90D-078D-42A6-9C1E-BB692A3933FB}" srcOrd="0" destOrd="0" presId="urn:microsoft.com/office/officeart/2009/3/layout/StepUpProcess"/>
    <dgm:cxn modelId="{FD362FE3-C57D-4320-8446-30C85CC4420B}" type="presParOf" srcId="{500756BD-1648-400F-B878-33B273AE1EE1}" destId="{914500D3-186C-44EC-B122-0739F5154780}" srcOrd="4" destOrd="0" presId="urn:microsoft.com/office/officeart/2009/3/layout/StepUpProcess"/>
    <dgm:cxn modelId="{6B4BF379-400F-424B-AC21-EA2C85B6B679}" type="presParOf" srcId="{914500D3-186C-44EC-B122-0739F5154780}" destId="{C074F307-A22B-4FFE-802F-6F6724A603A9}" srcOrd="0" destOrd="0" presId="urn:microsoft.com/office/officeart/2009/3/layout/StepUpProcess"/>
    <dgm:cxn modelId="{0365ABBC-F9FC-406D-9081-F9D6361DCC8C}" type="presParOf" srcId="{914500D3-186C-44EC-B122-0739F5154780}" destId="{2BEE6757-4F42-4DF1-9BD4-EE343F502BF9}" srcOrd="1" destOrd="0" presId="urn:microsoft.com/office/officeart/2009/3/layout/StepUpProcess"/>
    <dgm:cxn modelId="{5F3A5B2E-4618-4E31-A6D4-53FC375AA444}" type="presParOf" srcId="{914500D3-186C-44EC-B122-0739F5154780}" destId="{D119C298-A334-4F30-BC78-1481E2C17FA9}" srcOrd="2" destOrd="0" presId="urn:microsoft.com/office/officeart/2009/3/layout/StepUpProcess"/>
    <dgm:cxn modelId="{2D27948D-A1D3-4315-9128-891B6F9E0D2A}" type="presParOf" srcId="{500756BD-1648-400F-B878-33B273AE1EE1}" destId="{484AB336-ADEC-4F68-8660-466BE355877B}" srcOrd="5" destOrd="0" presId="urn:microsoft.com/office/officeart/2009/3/layout/StepUpProcess"/>
    <dgm:cxn modelId="{8A6A96B2-E756-48E3-8A91-1E3521DECE58}" type="presParOf" srcId="{484AB336-ADEC-4F68-8660-466BE355877B}" destId="{1F440DAF-8368-4003-8F6C-26C00C7B5602}" srcOrd="0" destOrd="0" presId="urn:microsoft.com/office/officeart/2009/3/layout/StepUpProcess"/>
    <dgm:cxn modelId="{26652D49-15CB-44B5-9319-66A823692BEA}" type="presParOf" srcId="{500756BD-1648-400F-B878-33B273AE1EE1}" destId="{40EDFA56-EA25-42C5-92CB-3E79E7394453}" srcOrd="6" destOrd="0" presId="urn:microsoft.com/office/officeart/2009/3/layout/StepUpProcess"/>
    <dgm:cxn modelId="{36F1A82A-C99E-4D05-843B-489993404C92}" type="presParOf" srcId="{40EDFA56-EA25-42C5-92CB-3E79E7394453}" destId="{D901C21E-638C-4BFB-B39C-B044AE0CD0CF}" srcOrd="0" destOrd="0" presId="urn:microsoft.com/office/officeart/2009/3/layout/StepUpProcess"/>
    <dgm:cxn modelId="{0ACA945D-CD50-44EF-BFC6-0B30B9308AFA}" type="presParOf" srcId="{40EDFA56-EA25-42C5-92CB-3E79E7394453}" destId="{CA4B34C1-E571-4F7D-9AAA-98CCBCC259A9}" srcOrd="1" destOrd="0" presId="urn:microsoft.com/office/officeart/2009/3/layout/StepUp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FFC547-D9C4-499C-A2B7-AA811A765923}" type="doc">
      <dgm:prSet loTypeId="urn:microsoft.com/office/officeart/2005/8/layout/hList6" loCatId="list" qsTypeId="urn:microsoft.com/office/officeart/2005/8/quickstyle/simple1" qsCatId="simple" csTypeId="urn:microsoft.com/office/officeart/2005/8/colors/accent0_1" csCatId="mainScheme" phldr="1"/>
      <dgm:spPr/>
    </dgm:pt>
    <dgm:pt modelId="{5420A45F-CDDD-4E90-8E5E-5A8FCD75C097}">
      <dgm:prSet phldrT="[Testo]" custT="1"/>
      <dgm:spPr/>
      <dgm:t>
        <a:bodyPr/>
        <a:lstStyle/>
        <a:p>
          <a:r>
            <a:rPr lang="en-US" sz="1600" dirty="0" smtClean="0">
              <a:solidFill>
                <a:schemeClr val="accent5">
                  <a:lumMod val="50000"/>
                </a:schemeClr>
              </a:solidFill>
              <a:latin typeface="Rockwell Condensed" panose="02060603050405020104" pitchFamily="18" charset="0"/>
            </a:rPr>
            <a:t>Global economic interdependence among subjects (persons and their activities) has enabled their newly obtained independence from the state.</a:t>
          </a:r>
          <a:endParaRPr lang="it-IT" sz="1600" dirty="0">
            <a:solidFill>
              <a:schemeClr val="accent5">
                <a:lumMod val="50000"/>
              </a:schemeClr>
            </a:solidFill>
            <a:latin typeface="Rockwell Condensed" panose="02060603050405020104" pitchFamily="18" charset="0"/>
          </a:endParaRPr>
        </a:p>
      </dgm:t>
    </dgm:pt>
    <dgm:pt modelId="{2E3398D2-1163-4204-A88D-E1E3E23B5450}" type="parTrans" cxnId="{55571706-2BED-493E-ACE1-1FD6BC1345E7}">
      <dgm:prSet/>
      <dgm:spPr/>
      <dgm:t>
        <a:bodyPr/>
        <a:lstStyle/>
        <a:p>
          <a:endParaRPr lang="it-IT"/>
        </a:p>
      </dgm:t>
    </dgm:pt>
    <dgm:pt modelId="{F5CA07A1-F3F3-4CE5-B636-72779B9D29BF}" type="sibTrans" cxnId="{55571706-2BED-493E-ACE1-1FD6BC1345E7}">
      <dgm:prSet/>
      <dgm:spPr/>
      <dgm:t>
        <a:bodyPr/>
        <a:lstStyle/>
        <a:p>
          <a:endParaRPr lang="it-IT"/>
        </a:p>
      </dgm:t>
    </dgm:pt>
    <dgm:pt modelId="{0A9C76E5-A717-4CB1-8AEC-7E616591C2CB}">
      <dgm:prSet phldrT="[Testo]" custT="1"/>
      <dgm:spPr/>
      <dgm:t>
        <a:bodyPr/>
        <a:lstStyle/>
        <a:p>
          <a:r>
            <a:rPr lang="en-US" sz="1600" b="1" dirty="0" smtClean="0">
              <a:solidFill>
                <a:schemeClr val="accent5">
                  <a:lumMod val="50000"/>
                </a:schemeClr>
              </a:solidFill>
              <a:latin typeface="Rockwell Condensed" panose="02060603050405020104" pitchFamily="18" charset="0"/>
            </a:rPr>
            <a:t>Antagonism between state/taxpayers</a:t>
          </a:r>
          <a:r>
            <a:rPr lang="en-US" sz="1600" dirty="0" smtClean="0">
              <a:solidFill>
                <a:schemeClr val="accent5">
                  <a:lumMod val="50000"/>
                </a:schemeClr>
              </a:solidFill>
              <a:latin typeface="Rockwell Condensed" panose="02060603050405020104" pitchFamily="18" charset="0"/>
            </a:rPr>
            <a:t> -&gt; manifests itself principally in the form of</a:t>
          </a:r>
          <a:endParaRPr lang="it-IT" sz="1600" dirty="0" smtClean="0">
            <a:solidFill>
              <a:schemeClr val="accent5">
                <a:lumMod val="50000"/>
              </a:schemeClr>
            </a:solidFill>
            <a:latin typeface="Rockwell Condensed" panose="02060603050405020104" pitchFamily="18" charset="0"/>
          </a:endParaRPr>
        </a:p>
        <a:p>
          <a:r>
            <a:rPr lang="en-US" sz="1600" noProof="0" dirty="0" smtClean="0">
              <a:solidFill>
                <a:schemeClr val="accent5">
                  <a:lumMod val="50000"/>
                </a:schemeClr>
              </a:solidFill>
              <a:latin typeface="Rockwell Condensed" panose="02060603050405020104" pitchFamily="18" charset="0"/>
            </a:rPr>
            <a:t>state/multinationals (rectius transnational corporations</a:t>
          </a:r>
          <a:r>
            <a:rPr lang="it-IT" sz="1600" dirty="0" smtClean="0">
              <a:solidFill>
                <a:schemeClr val="accent5">
                  <a:lumMod val="50000"/>
                </a:schemeClr>
              </a:solidFill>
              <a:latin typeface="Rockwell Condensed" panose="02060603050405020104" pitchFamily="18" charset="0"/>
            </a:rPr>
            <a:t>).</a:t>
          </a:r>
          <a:endParaRPr lang="it-IT" sz="1600" dirty="0">
            <a:solidFill>
              <a:schemeClr val="accent5">
                <a:lumMod val="50000"/>
              </a:schemeClr>
            </a:solidFill>
            <a:latin typeface="Rockwell Condensed" panose="02060603050405020104" pitchFamily="18" charset="0"/>
          </a:endParaRPr>
        </a:p>
      </dgm:t>
    </dgm:pt>
    <dgm:pt modelId="{F72F0A0A-23C3-46F5-8218-F819468E61CB}" type="parTrans" cxnId="{0FCF6647-C405-4544-9AF2-0E748280158E}">
      <dgm:prSet/>
      <dgm:spPr/>
      <dgm:t>
        <a:bodyPr/>
        <a:lstStyle/>
        <a:p>
          <a:endParaRPr lang="it-IT"/>
        </a:p>
      </dgm:t>
    </dgm:pt>
    <dgm:pt modelId="{9A87A30B-166B-4F59-A8D0-5755AF684957}" type="sibTrans" cxnId="{0FCF6647-C405-4544-9AF2-0E748280158E}">
      <dgm:prSet/>
      <dgm:spPr/>
      <dgm:t>
        <a:bodyPr/>
        <a:lstStyle/>
        <a:p>
          <a:endParaRPr lang="it-IT"/>
        </a:p>
      </dgm:t>
    </dgm:pt>
    <dgm:pt modelId="{0E4F47DD-D473-4668-A34B-08576830B64C}">
      <dgm:prSet phldrT="[Testo]" custT="1"/>
      <dgm:spPr/>
      <dgm:t>
        <a:bodyPr/>
        <a:lstStyle/>
        <a:p>
          <a:r>
            <a:rPr lang="en-US" sz="1600" b="1" dirty="0" smtClean="0">
              <a:solidFill>
                <a:schemeClr val="accent5">
                  <a:lumMod val="50000"/>
                </a:schemeClr>
              </a:solidFill>
              <a:latin typeface="Rockwell Condensed" panose="02060603050405020104" pitchFamily="18" charset="0"/>
            </a:rPr>
            <a:t>Territoriality of rules </a:t>
          </a:r>
          <a:r>
            <a:rPr lang="en-US" sz="1600" dirty="0" smtClean="0">
              <a:solidFill>
                <a:schemeClr val="accent5">
                  <a:lumMod val="50000"/>
                </a:schemeClr>
              </a:solidFill>
              <a:latin typeface="Rockwell Condensed" panose="02060603050405020104" pitchFamily="18" charset="0"/>
            </a:rPr>
            <a:t>conflicts directly with the globalism of the relations they try to </a:t>
          </a:r>
          <a:r>
            <a:rPr lang="it-IT" sz="1600" dirty="0" smtClean="0">
              <a:solidFill>
                <a:schemeClr val="accent5">
                  <a:lumMod val="50000"/>
                </a:schemeClr>
              </a:solidFill>
              <a:latin typeface="Rockwell Condensed" panose="02060603050405020104" pitchFamily="18" charset="0"/>
            </a:rPr>
            <a:t>regulate.</a:t>
          </a:r>
          <a:endParaRPr lang="it-IT" sz="1600" dirty="0">
            <a:solidFill>
              <a:schemeClr val="accent5">
                <a:lumMod val="50000"/>
              </a:schemeClr>
            </a:solidFill>
            <a:latin typeface="Rockwell Condensed" panose="02060603050405020104" pitchFamily="18" charset="0"/>
          </a:endParaRPr>
        </a:p>
      </dgm:t>
    </dgm:pt>
    <dgm:pt modelId="{056BF0A5-850E-4B1E-B039-FC2F1483C478}" type="parTrans" cxnId="{93BEE3B2-AB06-483A-A73B-DCBF2407B683}">
      <dgm:prSet/>
      <dgm:spPr/>
      <dgm:t>
        <a:bodyPr/>
        <a:lstStyle/>
        <a:p>
          <a:endParaRPr lang="it-IT"/>
        </a:p>
      </dgm:t>
    </dgm:pt>
    <dgm:pt modelId="{563220E2-2D24-4B3D-ABCC-A981ED3A70B4}" type="sibTrans" cxnId="{93BEE3B2-AB06-483A-A73B-DCBF2407B683}">
      <dgm:prSet/>
      <dgm:spPr/>
      <dgm:t>
        <a:bodyPr/>
        <a:lstStyle/>
        <a:p>
          <a:endParaRPr lang="it-IT"/>
        </a:p>
      </dgm:t>
    </dgm:pt>
    <dgm:pt modelId="{1A7C98F1-8E6F-4CE5-86A8-39D2CAB6E85D}">
      <dgm:prSet phldrT="[Testo]" custT="1"/>
      <dgm:spPr/>
      <dgm:t>
        <a:bodyPr/>
        <a:lstStyle/>
        <a:p>
          <a:r>
            <a:rPr lang="en-US" sz="1600" dirty="0" smtClean="0">
              <a:solidFill>
                <a:schemeClr val="accent5">
                  <a:lumMod val="50000"/>
                </a:schemeClr>
              </a:solidFill>
              <a:latin typeface="Rockwell Condensed" panose="02060603050405020104" pitchFamily="18" charset="0"/>
            </a:rPr>
            <a:t>A </a:t>
          </a:r>
          <a:r>
            <a:rPr lang="en-US" sz="1600" b="1" dirty="0" smtClean="0">
              <a:solidFill>
                <a:schemeClr val="accent5">
                  <a:lumMod val="50000"/>
                </a:schemeClr>
              </a:solidFill>
              <a:latin typeface="Rockwell Condensed" panose="02060603050405020104" pitchFamily="18" charset="0"/>
            </a:rPr>
            <a:t>key notion </a:t>
          </a:r>
          <a:r>
            <a:rPr lang="en-US" sz="1600" dirty="0" smtClean="0">
              <a:solidFill>
                <a:schemeClr val="accent5">
                  <a:lumMod val="50000"/>
                </a:schemeClr>
              </a:solidFill>
              <a:latin typeface="Rockwell Condensed" panose="02060603050405020104" pitchFamily="18" charset="0"/>
            </a:rPr>
            <a:t>in the ongoing debate is income that </a:t>
          </a:r>
        </a:p>
        <a:p>
          <a:r>
            <a:rPr lang="en-US" sz="1600" b="1" dirty="0" smtClean="0">
              <a:solidFill>
                <a:schemeClr val="accent5">
                  <a:lumMod val="50000"/>
                </a:schemeClr>
              </a:solidFill>
              <a:latin typeface="Rockwell Condensed" panose="02060603050405020104" pitchFamily="18" charset="0"/>
            </a:rPr>
            <a:t>1. </a:t>
          </a:r>
          <a:r>
            <a:rPr lang="en-US" sz="1600" dirty="0" smtClean="0">
              <a:solidFill>
                <a:schemeClr val="accent5">
                  <a:lumMod val="50000"/>
                </a:schemeClr>
              </a:solidFill>
              <a:latin typeface="Rockwell Condensed" panose="02060603050405020104" pitchFamily="18" charset="0"/>
            </a:rPr>
            <a:t>is disconnected from national territory (“</a:t>
          </a:r>
          <a:r>
            <a:rPr lang="en-US" sz="1600" b="1" dirty="0" smtClean="0">
              <a:solidFill>
                <a:schemeClr val="accent5">
                  <a:lumMod val="50000"/>
                </a:schemeClr>
              </a:solidFill>
              <a:latin typeface="Rockwell Condensed" panose="02060603050405020104" pitchFamily="18" charset="0"/>
            </a:rPr>
            <a:t>nomadic income</a:t>
          </a:r>
          <a:r>
            <a:rPr lang="en-US" sz="1600" dirty="0" smtClean="0">
              <a:solidFill>
                <a:schemeClr val="accent5">
                  <a:lumMod val="50000"/>
                </a:schemeClr>
              </a:solidFill>
              <a:latin typeface="Rockwell Condensed" panose="02060603050405020104" pitchFamily="18" charset="0"/>
            </a:rPr>
            <a:t>”) and </a:t>
          </a:r>
        </a:p>
        <a:p>
          <a:r>
            <a:rPr lang="en-US" sz="1600" b="1" dirty="0" smtClean="0">
              <a:solidFill>
                <a:schemeClr val="accent5">
                  <a:lumMod val="50000"/>
                </a:schemeClr>
              </a:solidFill>
              <a:latin typeface="Rockwell Condensed" panose="02060603050405020104" pitchFamily="18" charset="0"/>
            </a:rPr>
            <a:t>2. </a:t>
          </a:r>
          <a:r>
            <a:rPr lang="en-US" sz="1600" dirty="0" smtClean="0">
              <a:solidFill>
                <a:schemeClr val="accent5">
                  <a:lumMod val="50000"/>
                </a:schemeClr>
              </a:solidFill>
              <a:latin typeface="Rockwell Condensed" panose="02060603050405020104" pitchFamily="18" charset="0"/>
            </a:rPr>
            <a:t>escapes taxation (“</a:t>
          </a:r>
          <a:r>
            <a:rPr lang="en-US" sz="1600" b="1" dirty="0" smtClean="0">
              <a:solidFill>
                <a:schemeClr val="accent5">
                  <a:lumMod val="50000"/>
                </a:schemeClr>
              </a:solidFill>
              <a:latin typeface="Rockwell Condensed" panose="02060603050405020104" pitchFamily="18" charset="0"/>
            </a:rPr>
            <a:t>stateless income</a:t>
          </a:r>
          <a:r>
            <a:rPr lang="en-US" sz="1600" dirty="0" smtClean="0">
              <a:solidFill>
                <a:schemeClr val="accent5">
                  <a:lumMod val="50000"/>
                </a:schemeClr>
              </a:solidFill>
              <a:latin typeface="Rockwell Condensed" panose="02060603050405020104" pitchFamily="18" charset="0"/>
            </a:rPr>
            <a:t>”).</a:t>
          </a:r>
          <a:endParaRPr lang="it-IT" sz="1600" dirty="0">
            <a:solidFill>
              <a:schemeClr val="accent5">
                <a:lumMod val="50000"/>
              </a:schemeClr>
            </a:solidFill>
            <a:latin typeface="Rockwell Condensed" panose="02060603050405020104" pitchFamily="18" charset="0"/>
          </a:endParaRPr>
        </a:p>
      </dgm:t>
    </dgm:pt>
    <dgm:pt modelId="{A4729D19-D2A0-4860-BC7F-CAA3E513EB45}" type="parTrans" cxnId="{06D2A28B-D182-40A5-B951-E66AAF1A36E7}">
      <dgm:prSet/>
      <dgm:spPr/>
      <dgm:t>
        <a:bodyPr/>
        <a:lstStyle/>
        <a:p>
          <a:endParaRPr lang="it-IT"/>
        </a:p>
      </dgm:t>
    </dgm:pt>
    <dgm:pt modelId="{D6889207-1205-449F-A29C-4B41ABF4134B}" type="sibTrans" cxnId="{06D2A28B-D182-40A5-B951-E66AAF1A36E7}">
      <dgm:prSet/>
      <dgm:spPr/>
      <dgm:t>
        <a:bodyPr/>
        <a:lstStyle/>
        <a:p>
          <a:endParaRPr lang="it-IT"/>
        </a:p>
      </dgm:t>
    </dgm:pt>
    <dgm:pt modelId="{0E9A2C6A-2C6E-49FF-9171-FADA6DBDF20A}">
      <dgm:prSet phldrT="[Testo]" custT="1"/>
      <dgm:spPr/>
      <dgm:t>
        <a:bodyPr/>
        <a:lstStyle/>
        <a:p>
          <a:r>
            <a:rPr lang="it-IT" sz="1600" b="1" dirty="0" smtClean="0">
              <a:solidFill>
                <a:schemeClr val="accent5">
                  <a:lumMod val="50000"/>
                </a:schemeClr>
              </a:solidFill>
              <a:latin typeface="Rockwell Condensed" panose="02060603050405020104" pitchFamily="18" charset="0"/>
            </a:rPr>
            <a:t>Such income is </a:t>
          </a:r>
        </a:p>
        <a:p>
          <a:r>
            <a:rPr lang="en-US" sz="1600" b="1" dirty="0" smtClean="0">
              <a:solidFill>
                <a:schemeClr val="accent5">
                  <a:lumMod val="50000"/>
                </a:schemeClr>
              </a:solidFill>
              <a:latin typeface="Rockwell Condensed" panose="02060603050405020104" pitchFamily="18" charset="0"/>
            </a:rPr>
            <a:t>1. </a:t>
          </a:r>
          <a:r>
            <a:rPr lang="en-US" sz="1600" dirty="0" smtClean="0">
              <a:solidFill>
                <a:schemeClr val="accent5">
                  <a:lumMod val="50000"/>
                </a:schemeClr>
              </a:solidFill>
              <a:latin typeface="Rockwell Condensed" panose="02060603050405020104" pitchFamily="18" charset="0"/>
            </a:rPr>
            <a:t>the source of the problems of the current tax system and </a:t>
          </a:r>
        </a:p>
        <a:p>
          <a:r>
            <a:rPr lang="en-US" sz="1600" b="1" dirty="0" smtClean="0">
              <a:solidFill>
                <a:schemeClr val="accent5">
                  <a:lumMod val="50000"/>
                </a:schemeClr>
              </a:solidFill>
              <a:latin typeface="Rockwell Condensed" panose="02060603050405020104" pitchFamily="18" charset="0"/>
            </a:rPr>
            <a:t>2. </a:t>
          </a:r>
          <a:r>
            <a:rPr lang="en-US" sz="1600" dirty="0" smtClean="0">
              <a:solidFill>
                <a:schemeClr val="accent5">
                  <a:lumMod val="50000"/>
                </a:schemeClr>
              </a:solidFill>
              <a:latin typeface="Rockwell Condensed" panose="02060603050405020104" pitchFamily="18" charset="0"/>
            </a:rPr>
            <a:t>constitutes the target of actions that have already been undertaken or that are underway (short and long term solutions).</a:t>
          </a:r>
          <a:endParaRPr lang="it-IT" sz="1600" dirty="0">
            <a:solidFill>
              <a:schemeClr val="accent5">
                <a:lumMod val="50000"/>
              </a:schemeClr>
            </a:solidFill>
            <a:latin typeface="Rockwell Condensed" panose="02060603050405020104" pitchFamily="18" charset="0"/>
          </a:endParaRPr>
        </a:p>
      </dgm:t>
    </dgm:pt>
    <dgm:pt modelId="{3119ACD7-7D16-40A8-9F57-2E0667A952F3}" type="parTrans" cxnId="{166ED0D5-A372-4024-8A27-742BE94D8736}">
      <dgm:prSet/>
      <dgm:spPr/>
      <dgm:t>
        <a:bodyPr/>
        <a:lstStyle/>
        <a:p>
          <a:endParaRPr lang="it-IT"/>
        </a:p>
      </dgm:t>
    </dgm:pt>
    <dgm:pt modelId="{FC39E5AB-F373-4750-A616-818671EFA95B}" type="sibTrans" cxnId="{166ED0D5-A372-4024-8A27-742BE94D8736}">
      <dgm:prSet/>
      <dgm:spPr/>
      <dgm:t>
        <a:bodyPr/>
        <a:lstStyle/>
        <a:p>
          <a:endParaRPr lang="it-IT"/>
        </a:p>
      </dgm:t>
    </dgm:pt>
    <dgm:pt modelId="{A1F35F59-5121-40D3-B124-DB1DC8B7E603}" type="pres">
      <dgm:prSet presAssocID="{F6FFC547-D9C4-499C-A2B7-AA811A765923}" presName="Name0" presStyleCnt="0">
        <dgm:presLayoutVars>
          <dgm:dir/>
          <dgm:resizeHandles val="exact"/>
        </dgm:presLayoutVars>
      </dgm:prSet>
      <dgm:spPr/>
    </dgm:pt>
    <dgm:pt modelId="{5BE4E2C2-757E-433B-BC94-F8A4994315B9}" type="pres">
      <dgm:prSet presAssocID="{5420A45F-CDDD-4E90-8E5E-5A8FCD75C097}" presName="node" presStyleLbl="node1" presStyleIdx="0" presStyleCnt="5">
        <dgm:presLayoutVars>
          <dgm:bulletEnabled val="1"/>
        </dgm:presLayoutVars>
      </dgm:prSet>
      <dgm:spPr/>
      <dgm:t>
        <a:bodyPr/>
        <a:lstStyle/>
        <a:p>
          <a:endParaRPr lang="it-IT"/>
        </a:p>
      </dgm:t>
    </dgm:pt>
    <dgm:pt modelId="{736E7FF8-2FA3-484F-B736-293092690EA5}" type="pres">
      <dgm:prSet presAssocID="{F5CA07A1-F3F3-4CE5-B636-72779B9D29BF}" presName="sibTrans" presStyleCnt="0"/>
      <dgm:spPr/>
    </dgm:pt>
    <dgm:pt modelId="{73F00F10-7DFB-4606-9E63-24CA3F30E6F8}" type="pres">
      <dgm:prSet presAssocID="{0A9C76E5-A717-4CB1-8AEC-7E616591C2CB}" presName="node" presStyleLbl="node1" presStyleIdx="1" presStyleCnt="5">
        <dgm:presLayoutVars>
          <dgm:bulletEnabled val="1"/>
        </dgm:presLayoutVars>
      </dgm:prSet>
      <dgm:spPr/>
      <dgm:t>
        <a:bodyPr/>
        <a:lstStyle/>
        <a:p>
          <a:endParaRPr lang="it-IT"/>
        </a:p>
      </dgm:t>
    </dgm:pt>
    <dgm:pt modelId="{9418BFB6-2D9D-485B-86C5-09B8DD17F59A}" type="pres">
      <dgm:prSet presAssocID="{9A87A30B-166B-4F59-A8D0-5755AF684957}" presName="sibTrans" presStyleCnt="0"/>
      <dgm:spPr/>
    </dgm:pt>
    <dgm:pt modelId="{44AEB2BA-9213-44B7-AC7E-94F5A17A5F49}" type="pres">
      <dgm:prSet presAssocID="{0E4F47DD-D473-4668-A34B-08576830B64C}" presName="node" presStyleLbl="node1" presStyleIdx="2" presStyleCnt="5">
        <dgm:presLayoutVars>
          <dgm:bulletEnabled val="1"/>
        </dgm:presLayoutVars>
      </dgm:prSet>
      <dgm:spPr/>
      <dgm:t>
        <a:bodyPr/>
        <a:lstStyle/>
        <a:p>
          <a:endParaRPr lang="it-IT"/>
        </a:p>
      </dgm:t>
    </dgm:pt>
    <dgm:pt modelId="{6D23E8AC-D2E0-4E43-8AD5-E5860A5FB969}" type="pres">
      <dgm:prSet presAssocID="{563220E2-2D24-4B3D-ABCC-A981ED3A70B4}" presName="sibTrans" presStyleCnt="0"/>
      <dgm:spPr/>
    </dgm:pt>
    <dgm:pt modelId="{DF1BB213-F5EE-4444-8AAC-E49431655716}" type="pres">
      <dgm:prSet presAssocID="{1A7C98F1-8E6F-4CE5-86A8-39D2CAB6E85D}" presName="node" presStyleLbl="node1" presStyleIdx="3" presStyleCnt="5">
        <dgm:presLayoutVars>
          <dgm:bulletEnabled val="1"/>
        </dgm:presLayoutVars>
      </dgm:prSet>
      <dgm:spPr/>
      <dgm:t>
        <a:bodyPr/>
        <a:lstStyle/>
        <a:p>
          <a:endParaRPr lang="it-IT"/>
        </a:p>
      </dgm:t>
    </dgm:pt>
    <dgm:pt modelId="{07D1391A-9AA9-4275-BC0D-35FE63E0206D}" type="pres">
      <dgm:prSet presAssocID="{D6889207-1205-449F-A29C-4B41ABF4134B}" presName="sibTrans" presStyleCnt="0"/>
      <dgm:spPr/>
    </dgm:pt>
    <dgm:pt modelId="{B89978ED-B4F1-412A-9A5B-61D246890556}" type="pres">
      <dgm:prSet presAssocID="{0E9A2C6A-2C6E-49FF-9171-FADA6DBDF20A}" presName="node" presStyleLbl="node1" presStyleIdx="4" presStyleCnt="5">
        <dgm:presLayoutVars>
          <dgm:bulletEnabled val="1"/>
        </dgm:presLayoutVars>
      </dgm:prSet>
      <dgm:spPr/>
      <dgm:t>
        <a:bodyPr/>
        <a:lstStyle/>
        <a:p>
          <a:endParaRPr lang="it-IT"/>
        </a:p>
      </dgm:t>
    </dgm:pt>
  </dgm:ptLst>
  <dgm:cxnLst>
    <dgm:cxn modelId="{06D2A28B-D182-40A5-B951-E66AAF1A36E7}" srcId="{F6FFC547-D9C4-499C-A2B7-AA811A765923}" destId="{1A7C98F1-8E6F-4CE5-86A8-39D2CAB6E85D}" srcOrd="3" destOrd="0" parTransId="{A4729D19-D2A0-4860-BC7F-CAA3E513EB45}" sibTransId="{D6889207-1205-449F-A29C-4B41ABF4134B}"/>
    <dgm:cxn modelId="{45465843-2F5B-42F0-99E0-DBEF82F46412}" type="presOf" srcId="{1A7C98F1-8E6F-4CE5-86A8-39D2CAB6E85D}" destId="{DF1BB213-F5EE-4444-8AAC-E49431655716}" srcOrd="0" destOrd="0" presId="urn:microsoft.com/office/officeart/2005/8/layout/hList6"/>
    <dgm:cxn modelId="{4EE33124-C6EA-4F83-8E42-56FF561D31CD}" type="presOf" srcId="{0A9C76E5-A717-4CB1-8AEC-7E616591C2CB}" destId="{73F00F10-7DFB-4606-9E63-24CA3F30E6F8}" srcOrd="0" destOrd="0" presId="urn:microsoft.com/office/officeart/2005/8/layout/hList6"/>
    <dgm:cxn modelId="{28E51E76-38D5-4F95-AE58-D9B6404B86F5}" type="presOf" srcId="{0E4F47DD-D473-4668-A34B-08576830B64C}" destId="{44AEB2BA-9213-44B7-AC7E-94F5A17A5F49}" srcOrd="0" destOrd="0" presId="urn:microsoft.com/office/officeart/2005/8/layout/hList6"/>
    <dgm:cxn modelId="{55571706-2BED-493E-ACE1-1FD6BC1345E7}" srcId="{F6FFC547-D9C4-499C-A2B7-AA811A765923}" destId="{5420A45F-CDDD-4E90-8E5E-5A8FCD75C097}" srcOrd="0" destOrd="0" parTransId="{2E3398D2-1163-4204-A88D-E1E3E23B5450}" sibTransId="{F5CA07A1-F3F3-4CE5-B636-72779B9D29BF}"/>
    <dgm:cxn modelId="{0FCF6647-C405-4544-9AF2-0E748280158E}" srcId="{F6FFC547-D9C4-499C-A2B7-AA811A765923}" destId="{0A9C76E5-A717-4CB1-8AEC-7E616591C2CB}" srcOrd="1" destOrd="0" parTransId="{F72F0A0A-23C3-46F5-8218-F819468E61CB}" sibTransId="{9A87A30B-166B-4F59-A8D0-5755AF684957}"/>
    <dgm:cxn modelId="{166ED0D5-A372-4024-8A27-742BE94D8736}" srcId="{F6FFC547-D9C4-499C-A2B7-AA811A765923}" destId="{0E9A2C6A-2C6E-49FF-9171-FADA6DBDF20A}" srcOrd="4" destOrd="0" parTransId="{3119ACD7-7D16-40A8-9F57-2E0667A952F3}" sibTransId="{FC39E5AB-F373-4750-A616-818671EFA95B}"/>
    <dgm:cxn modelId="{B82DE588-F606-43F8-9B63-437ADABC0DA7}" type="presOf" srcId="{F6FFC547-D9C4-499C-A2B7-AA811A765923}" destId="{A1F35F59-5121-40D3-B124-DB1DC8B7E603}" srcOrd="0" destOrd="0" presId="urn:microsoft.com/office/officeart/2005/8/layout/hList6"/>
    <dgm:cxn modelId="{7F80295E-FED2-4A71-976E-FCDBFA489DFC}" type="presOf" srcId="{5420A45F-CDDD-4E90-8E5E-5A8FCD75C097}" destId="{5BE4E2C2-757E-433B-BC94-F8A4994315B9}" srcOrd="0" destOrd="0" presId="urn:microsoft.com/office/officeart/2005/8/layout/hList6"/>
    <dgm:cxn modelId="{0814CF27-AB94-4C64-B736-0E6F2D17A6D3}" type="presOf" srcId="{0E9A2C6A-2C6E-49FF-9171-FADA6DBDF20A}" destId="{B89978ED-B4F1-412A-9A5B-61D246890556}" srcOrd="0" destOrd="0" presId="urn:microsoft.com/office/officeart/2005/8/layout/hList6"/>
    <dgm:cxn modelId="{93BEE3B2-AB06-483A-A73B-DCBF2407B683}" srcId="{F6FFC547-D9C4-499C-A2B7-AA811A765923}" destId="{0E4F47DD-D473-4668-A34B-08576830B64C}" srcOrd="2" destOrd="0" parTransId="{056BF0A5-850E-4B1E-B039-FC2F1483C478}" sibTransId="{563220E2-2D24-4B3D-ABCC-A981ED3A70B4}"/>
    <dgm:cxn modelId="{5395B465-A432-4EAA-97DF-708D7EBE6CCE}" type="presParOf" srcId="{A1F35F59-5121-40D3-B124-DB1DC8B7E603}" destId="{5BE4E2C2-757E-433B-BC94-F8A4994315B9}" srcOrd="0" destOrd="0" presId="urn:microsoft.com/office/officeart/2005/8/layout/hList6"/>
    <dgm:cxn modelId="{D6F03159-9CD0-449B-8368-F9D5BB48A7EA}" type="presParOf" srcId="{A1F35F59-5121-40D3-B124-DB1DC8B7E603}" destId="{736E7FF8-2FA3-484F-B736-293092690EA5}" srcOrd="1" destOrd="0" presId="urn:microsoft.com/office/officeart/2005/8/layout/hList6"/>
    <dgm:cxn modelId="{75F73AE3-54E0-4B43-AA56-D34F5D777DEE}" type="presParOf" srcId="{A1F35F59-5121-40D3-B124-DB1DC8B7E603}" destId="{73F00F10-7DFB-4606-9E63-24CA3F30E6F8}" srcOrd="2" destOrd="0" presId="urn:microsoft.com/office/officeart/2005/8/layout/hList6"/>
    <dgm:cxn modelId="{04F79248-3365-41DC-A2B7-82D9AB6BD4FC}" type="presParOf" srcId="{A1F35F59-5121-40D3-B124-DB1DC8B7E603}" destId="{9418BFB6-2D9D-485B-86C5-09B8DD17F59A}" srcOrd="3" destOrd="0" presId="urn:microsoft.com/office/officeart/2005/8/layout/hList6"/>
    <dgm:cxn modelId="{804D7632-8F41-444D-A1F1-88DC26DE247A}" type="presParOf" srcId="{A1F35F59-5121-40D3-B124-DB1DC8B7E603}" destId="{44AEB2BA-9213-44B7-AC7E-94F5A17A5F49}" srcOrd="4" destOrd="0" presId="urn:microsoft.com/office/officeart/2005/8/layout/hList6"/>
    <dgm:cxn modelId="{446ADD64-4859-4F39-83CA-BBC67EAE7EDC}" type="presParOf" srcId="{A1F35F59-5121-40D3-B124-DB1DC8B7E603}" destId="{6D23E8AC-D2E0-4E43-8AD5-E5860A5FB969}" srcOrd="5" destOrd="0" presId="urn:microsoft.com/office/officeart/2005/8/layout/hList6"/>
    <dgm:cxn modelId="{55B0EEEE-DA56-4492-AEE4-8C6F08FF279F}" type="presParOf" srcId="{A1F35F59-5121-40D3-B124-DB1DC8B7E603}" destId="{DF1BB213-F5EE-4444-8AAC-E49431655716}" srcOrd="6" destOrd="0" presId="urn:microsoft.com/office/officeart/2005/8/layout/hList6"/>
    <dgm:cxn modelId="{77C8A1A9-0CB7-4E83-9018-BD5AA45FA921}" type="presParOf" srcId="{A1F35F59-5121-40D3-B124-DB1DC8B7E603}" destId="{07D1391A-9AA9-4275-BC0D-35FE63E0206D}" srcOrd="7" destOrd="0" presId="urn:microsoft.com/office/officeart/2005/8/layout/hList6"/>
    <dgm:cxn modelId="{40BE8F50-9AB1-4232-A461-AE8EEAED7A4A}" type="presParOf" srcId="{A1F35F59-5121-40D3-B124-DB1DC8B7E603}" destId="{B89978ED-B4F1-412A-9A5B-61D246890556}" srcOrd="8"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78E984-3ACC-4AA8-B516-89FBA161107F}"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it-IT"/>
        </a:p>
      </dgm:t>
    </dgm:pt>
    <dgm:pt modelId="{4AC2EF2F-0D95-4C65-81E1-1725319397E9}">
      <dgm:prSet phldrT="[Testo]" custT="1"/>
      <dgm:spPr/>
      <dgm:t>
        <a:bodyPr/>
        <a:lstStyle/>
        <a:p>
          <a:r>
            <a:rPr lang="en-US" sz="1600" dirty="0" smtClean="0">
              <a:solidFill>
                <a:schemeClr val="accent5">
                  <a:lumMod val="50000"/>
                </a:schemeClr>
              </a:solidFill>
              <a:latin typeface="Rockwell Condensed" panose="02060603050405020104" pitchFamily="18" charset="0"/>
            </a:rPr>
            <a:t>The GAAR of the Directive provides that</a:t>
          </a:r>
          <a:endParaRPr lang="it-IT" sz="1600" dirty="0">
            <a:solidFill>
              <a:schemeClr val="accent5">
                <a:lumMod val="50000"/>
              </a:schemeClr>
            </a:solidFill>
            <a:latin typeface="Rockwell Condensed" panose="02060603050405020104" pitchFamily="18" charset="0"/>
          </a:endParaRPr>
        </a:p>
      </dgm:t>
    </dgm:pt>
    <dgm:pt modelId="{1504E771-B8EB-42F1-B968-B6A6D395D86A}" type="parTrans" cxnId="{3E2AE49D-4974-4DC8-8835-4FFEDF9A64C4}">
      <dgm:prSet/>
      <dgm:spPr/>
      <dgm:t>
        <a:bodyPr/>
        <a:lstStyle/>
        <a:p>
          <a:endParaRPr lang="it-IT"/>
        </a:p>
      </dgm:t>
    </dgm:pt>
    <dgm:pt modelId="{142C6C58-0334-483E-952A-3F481A9BA869}" type="sibTrans" cxnId="{3E2AE49D-4974-4DC8-8835-4FFEDF9A64C4}">
      <dgm:prSet/>
      <dgm:spPr/>
      <dgm:t>
        <a:bodyPr/>
        <a:lstStyle/>
        <a:p>
          <a:endParaRPr lang="it-IT"/>
        </a:p>
      </dgm:t>
    </dgm:pt>
    <dgm:pt modelId="{929F8AB3-6EC4-44A9-9274-4B7FE6704378}">
      <dgm:prSet custT="1"/>
      <dgm:spPr/>
      <dgm:t>
        <a:bodyPr/>
        <a:lstStyle/>
        <a:p>
          <a:r>
            <a:rPr lang="en-US" sz="1600" dirty="0" smtClean="0">
              <a:solidFill>
                <a:schemeClr val="accent5">
                  <a:lumMod val="50000"/>
                </a:schemeClr>
              </a:solidFill>
              <a:latin typeface="Rockwell Condensed" panose="02060603050405020104" pitchFamily="18" charset="0"/>
            </a:rPr>
            <a:t>“</a:t>
          </a:r>
          <a:r>
            <a:rPr lang="en-US" sz="1600" i="1" dirty="0" smtClean="0">
              <a:solidFill>
                <a:schemeClr val="accent5">
                  <a:lumMod val="50000"/>
                </a:schemeClr>
              </a:solidFill>
              <a:latin typeface="Rockwell Condensed" panose="02060603050405020104" pitchFamily="18" charset="0"/>
            </a:rPr>
            <a:t>For the purposes of calculating the corporate tax liability, a Member State shall ignore an arrangement or a series of arrangements, which having been put into place for the </a:t>
          </a:r>
          <a:r>
            <a:rPr lang="en-US" sz="1600" b="1" i="1" dirty="0" smtClean="0">
              <a:solidFill>
                <a:schemeClr val="accent5">
                  <a:lumMod val="50000"/>
                </a:schemeClr>
              </a:solidFill>
              <a:latin typeface="Rockwell Condensed" panose="02060603050405020104" pitchFamily="18" charset="0"/>
            </a:rPr>
            <a:t>main purpose or one of the main purposes</a:t>
          </a:r>
          <a:r>
            <a:rPr lang="en-US" sz="1600" i="1" dirty="0" smtClean="0">
              <a:solidFill>
                <a:schemeClr val="accent5">
                  <a:lumMod val="50000"/>
                </a:schemeClr>
              </a:solidFill>
              <a:latin typeface="Rockwell Condensed" panose="02060603050405020104" pitchFamily="18" charset="0"/>
            </a:rPr>
            <a:t> of obtaining a </a:t>
          </a:r>
          <a:r>
            <a:rPr lang="en-US" sz="1600" b="1" i="1" dirty="0" smtClean="0">
              <a:solidFill>
                <a:schemeClr val="accent5">
                  <a:lumMod val="50000"/>
                </a:schemeClr>
              </a:solidFill>
              <a:latin typeface="Rockwell Condensed" panose="02060603050405020104" pitchFamily="18" charset="0"/>
            </a:rPr>
            <a:t>tax advantage</a:t>
          </a:r>
          <a:r>
            <a:rPr lang="en-US" sz="1600" i="1" dirty="0" smtClean="0">
              <a:solidFill>
                <a:schemeClr val="accent5">
                  <a:lumMod val="50000"/>
                </a:schemeClr>
              </a:solidFill>
              <a:latin typeface="Rockwell Condensed" panose="02060603050405020104" pitchFamily="18" charset="0"/>
            </a:rPr>
            <a:t> that </a:t>
          </a:r>
          <a:r>
            <a:rPr lang="en-US" sz="1600" b="1" i="1" dirty="0" smtClean="0">
              <a:solidFill>
                <a:schemeClr val="accent5">
                  <a:lumMod val="50000"/>
                </a:schemeClr>
              </a:solidFill>
              <a:latin typeface="Rockwell Condensed" panose="02060603050405020104" pitchFamily="18" charset="0"/>
            </a:rPr>
            <a:t>defeats the object or purpose</a:t>
          </a:r>
          <a:r>
            <a:rPr lang="en-US" sz="1600" i="1" dirty="0" smtClean="0">
              <a:solidFill>
                <a:schemeClr val="accent5">
                  <a:lumMod val="50000"/>
                </a:schemeClr>
              </a:solidFill>
              <a:latin typeface="Rockwell Condensed" panose="02060603050405020104" pitchFamily="18" charset="0"/>
            </a:rPr>
            <a:t> of the applicable tax law, are </a:t>
          </a:r>
          <a:r>
            <a:rPr lang="en-US" sz="1600" b="1" i="1" dirty="0" smtClean="0">
              <a:solidFill>
                <a:schemeClr val="accent5">
                  <a:lumMod val="50000"/>
                </a:schemeClr>
              </a:solidFill>
              <a:latin typeface="Rockwell Condensed" panose="02060603050405020104" pitchFamily="18" charset="0"/>
            </a:rPr>
            <a:t>not genuine</a:t>
          </a:r>
          <a:r>
            <a:rPr lang="en-US" sz="1600" i="1" dirty="0" smtClean="0">
              <a:solidFill>
                <a:schemeClr val="accent5">
                  <a:lumMod val="50000"/>
                </a:schemeClr>
              </a:solidFill>
              <a:latin typeface="Rockwell Condensed" panose="02060603050405020104" pitchFamily="18" charset="0"/>
            </a:rPr>
            <a:t> having regard to all relevant facts and circumstances. An arrangement may comprise more than one step or part.</a:t>
          </a:r>
          <a:endParaRPr lang="it-IT" sz="1600" dirty="0">
            <a:solidFill>
              <a:schemeClr val="accent5">
                <a:lumMod val="50000"/>
              </a:schemeClr>
            </a:solidFill>
            <a:latin typeface="Rockwell Condensed" panose="02060603050405020104" pitchFamily="18" charset="0"/>
          </a:endParaRPr>
        </a:p>
      </dgm:t>
    </dgm:pt>
    <dgm:pt modelId="{2F1C9709-90EB-4BD9-9BFE-E5BDAD2EF2CC}" type="parTrans" cxnId="{48C0C01C-B72E-45A4-B85A-89472F39362D}">
      <dgm:prSet/>
      <dgm:spPr/>
      <dgm:t>
        <a:bodyPr/>
        <a:lstStyle/>
        <a:p>
          <a:endParaRPr lang="it-IT"/>
        </a:p>
      </dgm:t>
    </dgm:pt>
    <dgm:pt modelId="{B44C6DBD-03E4-4D89-ACC8-D58DE8E80E92}" type="sibTrans" cxnId="{48C0C01C-B72E-45A4-B85A-89472F39362D}">
      <dgm:prSet/>
      <dgm:spPr/>
      <dgm:t>
        <a:bodyPr/>
        <a:lstStyle/>
        <a:p>
          <a:endParaRPr lang="it-IT"/>
        </a:p>
      </dgm:t>
    </dgm:pt>
    <dgm:pt modelId="{EB2A091A-0150-4C5B-80DE-9BCCEC47C627}">
      <dgm:prSet custT="1"/>
      <dgm:spPr/>
      <dgm:t>
        <a:bodyPr/>
        <a:lstStyle/>
        <a:p>
          <a:r>
            <a:rPr lang="en-US" sz="1600" i="1" dirty="0" smtClean="0">
              <a:solidFill>
                <a:schemeClr val="accent5">
                  <a:lumMod val="50000"/>
                </a:schemeClr>
              </a:solidFill>
              <a:latin typeface="Rockwell Condensed" panose="02060603050405020104" pitchFamily="18" charset="0"/>
            </a:rPr>
            <a:t>2. For the purposes of paragraph 1, an arrangement or a series thereof shall be regarded as non-genuine to the extent that they are </a:t>
          </a:r>
          <a:r>
            <a:rPr lang="en-US" sz="1600" b="1" i="1" dirty="0" smtClean="0">
              <a:solidFill>
                <a:schemeClr val="accent5">
                  <a:lumMod val="50000"/>
                </a:schemeClr>
              </a:solidFill>
              <a:latin typeface="Rockwell Condensed" panose="02060603050405020104" pitchFamily="18" charset="0"/>
            </a:rPr>
            <a:t>not put into place for valid commercial reasons</a:t>
          </a:r>
          <a:r>
            <a:rPr lang="en-US" sz="1600" i="1" dirty="0" smtClean="0">
              <a:solidFill>
                <a:schemeClr val="accent5">
                  <a:lumMod val="50000"/>
                </a:schemeClr>
              </a:solidFill>
              <a:latin typeface="Rockwell Condensed" panose="02060603050405020104" pitchFamily="18" charset="0"/>
            </a:rPr>
            <a:t> which reflect </a:t>
          </a:r>
          <a:r>
            <a:rPr lang="en-US" sz="1600" b="1" i="1" dirty="0" smtClean="0">
              <a:solidFill>
                <a:schemeClr val="accent5">
                  <a:lumMod val="50000"/>
                </a:schemeClr>
              </a:solidFill>
              <a:latin typeface="Rockwell Condensed" panose="02060603050405020104" pitchFamily="18" charset="0"/>
            </a:rPr>
            <a:t>economic reality</a:t>
          </a:r>
          <a:r>
            <a:rPr lang="en-US" sz="1600" i="1" dirty="0" smtClean="0">
              <a:solidFill>
                <a:schemeClr val="accent5">
                  <a:lumMod val="50000"/>
                </a:schemeClr>
              </a:solidFill>
              <a:latin typeface="Rockwell Condensed" panose="02060603050405020104" pitchFamily="18" charset="0"/>
            </a:rPr>
            <a:t>.</a:t>
          </a:r>
          <a:endParaRPr lang="it-IT" sz="1600" dirty="0">
            <a:solidFill>
              <a:schemeClr val="accent5">
                <a:lumMod val="50000"/>
              </a:schemeClr>
            </a:solidFill>
            <a:latin typeface="Rockwell Condensed" panose="02060603050405020104" pitchFamily="18" charset="0"/>
          </a:endParaRPr>
        </a:p>
      </dgm:t>
    </dgm:pt>
    <dgm:pt modelId="{B6622118-5748-49F8-B28B-FC7616F9C7F8}" type="parTrans" cxnId="{35F63A44-4537-4909-8A83-68BB97AD0C1C}">
      <dgm:prSet/>
      <dgm:spPr/>
      <dgm:t>
        <a:bodyPr/>
        <a:lstStyle/>
        <a:p>
          <a:endParaRPr lang="it-IT"/>
        </a:p>
      </dgm:t>
    </dgm:pt>
    <dgm:pt modelId="{8410676F-2D7A-42D7-95B5-F05CB9DB8DD9}" type="sibTrans" cxnId="{35F63A44-4537-4909-8A83-68BB97AD0C1C}">
      <dgm:prSet/>
      <dgm:spPr/>
      <dgm:t>
        <a:bodyPr/>
        <a:lstStyle/>
        <a:p>
          <a:endParaRPr lang="it-IT"/>
        </a:p>
      </dgm:t>
    </dgm:pt>
    <dgm:pt modelId="{12EC9C27-BEEC-4626-B4D3-7319681BD2F3}">
      <dgm:prSet custT="1"/>
      <dgm:spPr/>
      <dgm:t>
        <a:bodyPr/>
        <a:lstStyle/>
        <a:p>
          <a:r>
            <a:rPr lang="en-US" sz="1600" i="1" dirty="0" smtClean="0">
              <a:solidFill>
                <a:schemeClr val="accent5">
                  <a:lumMod val="50000"/>
                </a:schemeClr>
              </a:solidFill>
              <a:latin typeface="Rockwell Condensed" panose="02060603050405020104" pitchFamily="18" charset="0"/>
            </a:rPr>
            <a:t>3. Where an arrangement or a series thereof are ignored in accordance with paragraph 1, the tax liability shall be calculated </a:t>
          </a:r>
          <a:r>
            <a:rPr lang="en-US" sz="1600" b="1" i="1" dirty="0" smtClean="0">
              <a:solidFill>
                <a:schemeClr val="accent5">
                  <a:lumMod val="50000"/>
                </a:schemeClr>
              </a:solidFill>
              <a:latin typeface="Rockwell Condensed" panose="02060603050405020104" pitchFamily="18" charset="0"/>
            </a:rPr>
            <a:t>in accordance with national law</a:t>
          </a:r>
          <a:r>
            <a:rPr lang="en-US" sz="1600" i="1" dirty="0" smtClean="0">
              <a:solidFill>
                <a:schemeClr val="accent5">
                  <a:lumMod val="50000"/>
                </a:schemeClr>
              </a:solidFill>
              <a:latin typeface="Rockwell Condensed" panose="02060603050405020104" pitchFamily="18" charset="0"/>
            </a:rPr>
            <a:t>.</a:t>
          </a:r>
          <a:r>
            <a:rPr lang="en-US" sz="1600" dirty="0" smtClean="0">
              <a:solidFill>
                <a:schemeClr val="accent5">
                  <a:lumMod val="50000"/>
                </a:schemeClr>
              </a:solidFill>
              <a:latin typeface="Rockwell Condensed" panose="02060603050405020104" pitchFamily="18" charset="0"/>
            </a:rPr>
            <a:t>”</a:t>
          </a:r>
          <a:endParaRPr lang="it-IT" sz="1600" dirty="0">
            <a:solidFill>
              <a:schemeClr val="accent5">
                <a:lumMod val="50000"/>
              </a:schemeClr>
            </a:solidFill>
            <a:latin typeface="Rockwell Condensed" panose="02060603050405020104" pitchFamily="18" charset="0"/>
          </a:endParaRPr>
        </a:p>
      </dgm:t>
    </dgm:pt>
    <dgm:pt modelId="{2A93EB49-2506-4A5D-B3BB-B10540AA9D16}" type="parTrans" cxnId="{7AE576E5-82DE-4A98-8703-09E9B2ED8F6F}">
      <dgm:prSet/>
      <dgm:spPr/>
      <dgm:t>
        <a:bodyPr/>
        <a:lstStyle/>
        <a:p>
          <a:endParaRPr lang="it-IT"/>
        </a:p>
      </dgm:t>
    </dgm:pt>
    <dgm:pt modelId="{9F4ED3F0-534A-4879-AD8C-01A2133BA94D}" type="sibTrans" cxnId="{7AE576E5-82DE-4A98-8703-09E9B2ED8F6F}">
      <dgm:prSet/>
      <dgm:spPr/>
      <dgm:t>
        <a:bodyPr/>
        <a:lstStyle/>
        <a:p>
          <a:endParaRPr lang="it-IT"/>
        </a:p>
      </dgm:t>
    </dgm:pt>
    <dgm:pt modelId="{8F370090-DE88-46CE-93A3-67EFE601F465}" type="pres">
      <dgm:prSet presAssocID="{1A78E984-3ACC-4AA8-B516-89FBA161107F}" presName="Name0" presStyleCnt="0">
        <dgm:presLayoutVars>
          <dgm:chMax val="7"/>
          <dgm:chPref val="7"/>
          <dgm:dir/>
        </dgm:presLayoutVars>
      </dgm:prSet>
      <dgm:spPr/>
      <dgm:t>
        <a:bodyPr/>
        <a:lstStyle/>
        <a:p>
          <a:endParaRPr lang="it-IT"/>
        </a:p>
      </dgm:t>
    </dgm:pt>
    <dgm:pt modelId="{E1000705-C0E0-4F0E-832C-F4F377A3AE24}" type="pres">
      <dgm:prSet presAssocID="{1A78E984-3ACC-4AA8-B516-89FBA161107F}" presName="Name1" presStyleCnt="0"/>
      <dgm:spPr/>
    </dgm:pt>
    <dgm:pt modelId="{84F7C8A8-8C7E-483C-8AAA-48E844DBF1B2}" type="pres">
      <dgm:prSet presAssocID="{1A78E984-3ACC-4AA8-B516-89FBA161107F}" presName="cycle" presStyleCnt="0"/>
      <dgm:spPr/>
    </dgm:pt>
    <dgm:pt modelId="{A06D1ED7-F4D6-4EC5-B474-4545EB700650}" type="pres">
      <dgm:prSet presAssocID="{1A78E984-3ACC-4AA8-B516-89FBA161107F}" presName="srcNode" presStyleLbl="node1" presStyleIdx="0" presStyleCnt="4"/>
      <dgm:spPr/>
    </dgm:pt>
    <dgm:pt modelId="{6B0876CA-836A-4D4D-9EBB-871F6E2D48B5}" type="pres">
      <dgm:prSet presAssocID="{1A78E984-3ACC-4AA8-B516-89FBA161107F}" presName="conn" presStyleLbl="parChTrans1D2" presStyleIdx="0" presStyleCnt="1"/>
      <dgm:spPr/>
      <dgm:t>
        <a:bodyPr/>
        <a:lstStyle/>
        <a:p>
          <a:endParaRPr lang="it-IT"/>
        </a:p>
      </dgm:t>
    </dgm:pt>
    <dgm:pt modelId="{D6033644-5D16-434A-98E1-2529EE10F849}" type="pres">
      <dgm:prSet presAssocID="{1A78E984-3ACC-4AA8-B516-89FBA161107F}" presName="extraNode" presStyleLbl="node1" presStyleIdx="0" presStyleCnt="4"/>
      <dgm:spPr/>
    </dgm:pt>
    <dgm:pt modelId="{613BB071-FB8E-4518-858C-E3BF1EBED2ED}" type="pres">
      <dgm:prSet presAssocID="{1A78E984-3ACC-4AA8-B516-89FBA161107F}" presName="dstNode" presStyleLbl="node1" presStyleIdx="0" presStyleCnt="4"/>
      <dgm:spPr/>
    </dgm:pt>
    <dgm:pt modelId="{594B25D5-80C4-4F84-8B8D-D52F22FD5F4A}" type="pres">
      <dgm:prSet presAssocID="{4AC2EF2F-0D95-4C65-81E1-1725319397E9}" presName="text_1" presStyleLbl="node1" presStyleIdx="0" presStyleCnt="4">
        <dgm:presLayoutVars>
          <dgm:bulletEnabled val="1"/>
        </dgm:presLayoutVars>
      </dgm:prSet>
      <dgm:spPr/>
      <dgm:t>
        <a:bodyPr/>
        <a:lstStyle/>
        <a:p>
          <a:endParaRPr lang="it-IT"/>
        </a:p>
      </dgm:t>
    </dgm:pt>
    <dgm:pt modelId="{D3276B0E-060B-4AE0-8F36-33F77B96B1DC}" type="pres">
      <dgm:prSet presAssocID="{4AC2EF2F-0D95-4C65-81E1-1725319397E9}" presName="accent_1" presStyleCnt="0"/>
      <dgm:spPr/>
    </dgm:pt>
    <dgm:pt modelId="{AB56316D-1CBA-400A-8541-827A919D5A36}" type="pres">
      <dgm:prSet presAssocID="{4AC2EF2F-0D95-4C65-81E1-1725319397E9}" presName="accentRepeatNode" presStyleLbl="solidFgAcc1" presStyleIdx="0" presStyleCnt="4"/>
      <dgm:spPr/>
    </dgm:pt>
    <dgm:pt modelId="{CB8CFAA1-80EF-4DBF-A972-310EB7910DB5}" type="pres">
      <dgm:prSet presAssocID="{929F8AB3-6EC4-44A9-9274-4B7FE6704378}" presName="text_2" presStyleLbl="node1" presStyleIdx="1" presStyleCnt="4" custScaleY="151795">
        <dgm:presLayoutVars>
          <dgm:bulletEnabled val="1"/>
        </dgm:presLayoutVars>
      </dgm:prSet>
      <dgm:spPr/>
      <dgm:t>
        <a:bodyPr/>
        <a:lstStyle/>
        <a:p>
          <a:endParaRPr lang="it-IT"/>
        </a:p>
      </dgm:t>
    </dgm:pt>
    <dgm:pt modelId="{AADC91F0-E4DD-4F70-A707-05400FC3CB5A}" type="pres">
      <dgm:prSet presAssocID="{929F8AB3-6EC4-44A9-9274-4B7FE6704378}" presName="accent_2" presStyleCnt="0"/>
      <dgm:spPr/>
    </dgm:pt>
    <dgm:pt modelId="{41BB8265-328B-4461-B49D-778B6545EEDE}" type="pres">
      <dgm:prSet presAssocID="{929F8AB3-6EC4-44A9-9274-4B7FE6704378}" presName="accentRepeatNode" presStyleLbl="solidFgAcc1" presStyleIdx="1" presStyleCnt="4"/>
      <dgm:spPr/>
    </dgm:pt>
    <dgm:pt modelId="{44B4F591-2A85-4C7E-B57E-09B61CF22310}" type="pres">
      <dgm:prSet presAssocID="{EB2A091A-0150-4C5B-80DE-9BCCEC47C627}" presName="text_3" presStyleLbl="node1" presStyleIdx="2" presStyleCnt="4">
        <dgm:presLayoutVars>
          <dgm:bulletEnabled val="1"/>
        </dgm:presLayoutVars>
      </dgm:prSet>
      <dgm:spPr/>
      <dgm:t>
        <a:bodyPr/>
        <a:lstStyle/>
        <a:p>
          <a:endParaRPr lang="it-IT"/>
        </a:p>
      </dgm:t>
    </dgm:pt>
    <dgm:pt modelId="{4983BD21-080D-48A9-BB81-9BEE5DBD0347}" type="pres">
      <dgm:prSet presAssocID="{EB2A091A-0150-4C5B-80DE-9BCCEC47C627}" presName="accent_3" presStyleCnt="0"/>
      <dgm:spPr/>
    </dgm:pt>
    <dgm:pt modelId="{28863931-BCAF-46DB-A793-C83866058046}" type="pres">
      <dgm:prSet presAssocID="{EB2A091A-0150-4C5B-80DE-9BCCEC47C627}" presName="accentRepeatNode" presStyleLbl="solidFgAcc1" presStyleIdx="2" presStyleCnt="4"/>
      <dgm:spPr/>
    </dgm:pt>
    <dgm:pt modelId="{4B42268A-80C6-4DED-AF1A-F2A9E2802EE8}" type="pres">
      <dgm:prSet presAssocID="{12EC9C27-BEEC-4626-B4D3-7319681BD2F3}" presName="text_4" presStyleLbl="node1" presStyleIdx="3" presStyleCnt="4">
        <dgm:presLayoutVars>
          <dgm:bulletEnabled val="1"/>
        </dgm:presLayoutVars>
      </dgm:prSet>
      <dgm:spPr/>
      <dgm:t>
        <a:bodyPr/>
        <a:lstStyle/>
        <a:p>
          <a:endParaRPr lang="it-IT"/>
        </a:p>
      </dgm:t>
    </dgm:pt>
    <dgm:pt modelId="{3CA80310-9E8E-4FEA-8D89-13FBF2A31F65}" type="pres">
      <dgm:prSet presAssocID="{12EC9C27-BEEC-4626-B4D3-7319681BD2F3}" presName="accent_4" presStyleCnt="0"/>
      <dgm:spPr/>
    </dgm:pt>
    <dgm:pt modelId="{5BAEB8E6-6822-4A05-9D72-2D1217713863}" type="pres">
      <dgm:prSet presAssocID="{12EC9C27-BEEC-4626-B4D3-7319681BD2F3}" presName="accentRepeatNode" presStyleLbl="solidFgAcc1" presStyleIdx="3" presStyleCnt="4"/>
      <dgm:spPr/>
    </dgm:pt>
  </dgm:ptLst>
  <dgm:cxnLst>
    <dgm:cxn modelId="{48C0C01C-B72E-45A4-B85A-89472F39362D}" srcId="{1A78E984-3ACC-4AA8-B516-89FBA161107F}" destId="{929F8AB3-6EC4-44A9-9274-4B7FE6704378}" srcOrd="1" destOrd="0" parTransId="{2F1C9709-90EB-4BD9-9BFE-E5BDAD2EF2CC}" sibTransId="{B44C6DBD-03E4-4D89-ACC8-D58DE8E80E92}"/>
    <dgm:cxn modelId="{C8EE37A9-5930-4C92-A113-DCE7AC86110A}" type="presOf" srcId="{4AC2EF2F-0D95-4C65-81E1-1725319397E9}" destId="{594B25D5-80C4-4F84-8B8D-D52F22FD5F4A}" srcOrd="0" destOrd="0" presId="urn:microsoft.com/office/officeart/2008/layout/VerticalCurvedList"/>
    <dgm:cxn modelId="{3E2AE49D-4974-4DC8-8835-4FFEDF9A64C4}" srcId="{1A78E984-3ACC-4AA8-B516-89FBA161107F}" destId="{4AC2EF2F-0D95-4C65-81E1-1725319397E9}" srcOrd="0" destOrd="0" parTransId="{1504E771-B8EB-42F1-B968-B6A6D395D86A}" sibTransId="{142C6C58-0334-483E-952A-3F481A9BA869}"/>
    <dgm:cxn modelId="{7AE576E5-82DE-4A98-8703-09E9B2ED8F6F}" srcId="{1A78E984-3ACC-4AA8-B516-89FBA161107F}" destId="{12EC9C27-BEEC-4626-B4D3-7319681BD2F3}" srcOrd="3" destOrd="0" parTransId="{2A93EB49-2506-4A5D-B3BB-B10540AA9D16}" sibTransId="{9F4ED3F0-534A-4879-AD8C-01A2133BA94D}"/>
    <dgm:cxn modelId="{A196E4B2-2F22-400E-99FB-B3D48249983A}" type="presOf" srcId="{142C6C58-0334-483E-952A-3F481A9BA869}" destId="{6B0876CA-836A-4D4D-9EBB-871F6E2D48B5}" srcOrd="0" destOrd="0" presId="urn:microsoft.com/office/officeart/2008/layout/VerticalCurvedList"/>
    <dgm:cxn modelId="{CD85A453-C170-41C3-A598-BE2FA8AD3AB4}" type="presOf" srcId="{1A78E984-3ACC-4AA8-B516-89FBA161107F}" destId="{8F370090-DE88-46CE-93A3-67EFE601F465}" srcOrd="0" destOrd="0" presId="urn:microsoft.com/office/officeart/2008/layout/VerticalCurvedList"/>
    <dgm:cxn modelId="{990BCDC4-AFC1-418A-9267-A29B6C31438E}" type="presOf" srcId="{EB2A091A-0150-4C5B-80DE-9BCCEC47C627}" destId="{44B4F591-2A85-4C7E-B57E-09B61CF22310}" srcOrd="0" destOrd="0" presId="urn:microsoft.com/office/officeart/2008/layout/VerticalCurvedList"/>
    <dgm:cxn modelId="{00260618-690A-448F-ABFC-37A04C9A906E}" type="presOf" srcId="{929F8AB3-6EC4-44A9-9274-4B7FE6704378}" destId="{CB8CFAA1-80EF-4DBF-A972-310EB7910DB5}" srcOrd="0" destOrd="0" presId="urn:microsoft.com/office/officeart/2008/layout/VerticalCurvedList"/>
    <dgm:cxn modelId="{9C289E99-481A-4BFF-B1DD-B86540337DD5}" type="presOf" srcId="{12EC9C27-BEEC-4626-B4D3-7319681BD2F3}" destId="{4B42268A-80C6-4DED-AF1A-F2A9E2802EE8}" srcOrd="0" destOrd="0" presId="urn:microsoft.com/office/officeart/2008/layout/VerticalCurvedList"/>
    <dgm:cxn modelId="{35F63A44-4537-4909-8A83-68BB97AD0C1C}" srcId="{1A78E984-3ACC-4AA8-B516-89FBA161107F}" destId="{EB2A091A-0150-4C5B-80DE-9BCCEC47C627}" srcOrd="2" destOrd="0" parTransId="{B6622118-5748-49F8-B28B-FC7616F9C7F8}" sibTransId="{8410676F-2D7A-42D7-95B5-F05CB9DB8DD9}"/>
    <dgm:cxn modelId="{BA061411-91DC-4562-AFDA-1A8EBF3ED4B2}" type="presParOf" srcId="{8F370090-DE88-46CE-93A3-67EFE601F465}" destId="{E1000705-C0E0-4F0E-832C-F4F377A3AE24}" srcOrd="0" destOrd="0" presId="urn:microsoft.com/office/officeart/2008/layout/VerticalCurvedList"/>
    <dgm:cxn modelId="{A6BCE537-BD06-4426-822F-FC737D77323F}" type="presParOf" srcId="{E1000705-C0E0-4F0E-832C-F4F377A3AE24}" destId="{84F7C8A8-8C7E-483C-8AAA-48E844DBF1B2}" srcOrd="0" destOrd="0" presId="urn:microsoft.com/office/officeart/2008/layout/VerticalCurvedList"/>
    <dgm:cxn modelId="{1D203B20-4501-4604-A7D4-5BA8B0C23A80}" type="presParOf" srcId="{84F7C8A8-8C7E-483C-8AAA-48E844DBF1B2}" destId="{A06D1ED7-F4D6-4EC5-B474-4545EB700650}" srcOrd="0" destOrd="0" presId="urn:microsoft.com/office/officeart/2008/layout/VerticalCurvedList"/>
    <dgm:cxn modelId="{887E115D-0BB2-499A-9C77-BF0911DD9094}" type="presParOf" srcId="{84F7C8A8-8C7E-483C-8AAA-48E844DBF1B2}" destId="{6B0876CA-836A-4D4D-9EBB-871F6E2D48B5}" srcOrd="1" destOrd="0" presId="urn:microsoft.com/office/officeart/2008/layout/VerticalCurvedList"/>
    <dgm:cxn modelId="{03EB2CDE-10CD-4FAE-8F26-BB6DB1430788}" type="presParOf" srcId="{84F7C8A8-8C7E-483C-8AAA-48E844DBF1B2}" destId="{D6033644-5D16-434A-98E1-2529EE10F849}" srcOrd="2" destOrd="0" presId="urn:microsoft.com/office/officeart/2008/layout/VerticalCurvedList"/>
    <dgm:cxn modelId="{6A051ED1-A56B-4413-AC79-0AD7FB161497}" type="presParOf" srcId="{84F7C8A8-8C7E-483C-8AAA-48E844DBF1B2}" destId="{613BB071-FB8E-4518-858C-E3BF1EBED2ED}" srcOrd="3" destOrd="0" presId="urn:microsoft.com/office/officeart/2008/layout/VerticalCurvedList"/>
    <dgm:cxn modelId="{9D276ACD-D924-4C5F-8E54-2DEF2D0398E0}" type="presParOf" srcId="{E1000705-C0E0-4F0E-832C-F4F377A3AE24}" destId="{594B25D5-80C4-4F84-8B8D-D52F22FD5F4A}" srcOrd="1" destOrd="0" presId="urn:microsoft.com/office/officeart/2008/layout/VerticalCurvedList"/>
    <dgm:cxn modelId="{BF35DF37-5FE2-4937-B47F-0B1341210E3E}" type="presParOf" srcId="{E1000705-C0E0-4F0E-832C-F4F377A3AE24}" destId="{D3276B0E-060B-4AE0-8F36-33F77B96B1DC}" srcOrd="2" destOrd="0" presId="urn:microsoft.com/office/officeart/2008/layout/VerticalCurvedList"/>
    <dgm:cxn modelId="{4B2B3384-3DF5-4E60-B5D3-9C0CBD3C19AF}" type="presParOf" srcId="{D3276B0E-060B-4AE0-8F36-33F77B96B1DC}" destId="{AB56316D-1CBA-400A-8541-827A919D5A36}" srcOrd="0" destOrd="0" presId="urn:microsoft.com/office/officeart/2008/layout/VerticalCurvedList"/>
    <dgm:cxn modelId="{13499FF3-8A75-4EBC-BD02-6383A2BA5AFB}" type="presParOf" srcId="{E1000705-C0E0-4F0E-832C-F4F377A3AE24}" destId="{CB8CFAA1-80EF-4DBF-A972-310EB7910DB5}" srcOrd="3" destOrd="0" presId="urn:microsoft.com/office/officeart/2008/layout/VerticalCurvedList"/>
    <dgm:cxn modelId="{6FB1CBFE-AD10-4F52-BD40-E0EA0BDF11A9}" type="presParOf" srcId="{E1000705-C0E0-4F0E-832C-F4F377A3AE24}" destId="{AADC91F0-E4DD-4F70-A707-05400FC3CB5A}" srcOrd="4" destOrd="0" presId="urn:microsoft.com/office/officeart/2008/layout/VerticalCurvedList"/>
    <dgm:cxn modelId="{C4AB093E-EF93-4118-811A-B5AF0597F659}" type="presParOf" srcId="{AADC91F0-E4DD-4F70-A707-05400FC3CB5A}" destId="{41BB8265-328B-4461-B49D-778B6545EEDE}" srcOrd="0" destOrd="0" presId="urn:microsoft.com/office/officeart/2008/layout/VerticalCurvedList"/>
    <dgm:cxn modelId="{C7A8AC84-558F-486D-AD45-12D45D83437E}" type="presParOf" srcId="{E1000705-C0E0-4F0E-832C-F4F377A3AE24}" destId="{44B4F591-2A85-4C7E-B57E-09B61CF22310}" srcOrd="5" destOrd="0" presId="urn:microsoft.com/office/officeart/2008/layout/VerticalCurvedList"/>
    <dgm:cxn modelId="{A302493C-CFFD-4E89-978A-126A3EF29CE6}" type="presParOf" srcId="{E1000705-C0E0-4F0E-832C-F4F377A3AE24}" destId="{4983BD21-080D-48A9-BB81-9BEE5DBD0347}" srcOrd="6" destOrd="0" presId="urn:microsoft.com/office/officeart/2008/layout/VerticalCurvedList"/>
    <dgm:cxn modelId="{C0FD5B00-2B14-49E0-B00F-A99A6216F3E5}" type="presParOf" srcId="{4983BD21-080D-48A9-BB81-9BEE5DBD0347}" destId="{28863931-BCAF-46DB-A793-C83866058046}" srcOrd="0" destOrd="0" presId="urn:microsoft.com/office/officeart/2008/layout/VerticalCurvedList"/>
    <dgm:cxn modelId="{C3B135ED-CA28-452E-9048-0060D46FA4E3}" type="presParOf" srcId="{E1000705-C0E0-4F0E-832C-F4F377A3AE24}" destId="{4B42268A-80C6-4DED-AF1A-F2A9E2802EE8}" srcOrd="7" destOrd="0" presId="urn:microsoft.com/office/officeart/2008/layout/VerticalCurvedList"/>
    <dgm:cxn modelId="{0C7D4EA6-23E0-4CF2-B64B-17394C7C5C2A}" type="presParOf" srcId="{E1000705-C0E0-4F0E-832C-F4F377A3AE24}" destId="{3CA80310-9E8E-4FEA-8D89-13FBF2A31F65}" srcOrd="8" destOrd="0" presId="urn:microsoft.com/office/officeart/2008/layout/VerticalCurvedList"/>
    <dgm:cxn modelId="{B69B10CA-F1E5-499B-A6BA-3E5E2D7A2C81}" type="presParOf" srcId="{3CA80310-9E8E-4FEA-8D89-13FBF2A31F65}" destId="{5BAEB8E6-6822-4A05-9D72-2D1217713863}"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B0CCA-AA2E-4402-80FA-B3068315A97E}">
      <dsp:nvSpPr>
        <dsp:cNvPr id="0" name=""/>
        <dsp:cNvSpPr/>
      </dsp:nvSpPr>
      <dsp:spPr>
        <a:xfrm rot="16200000">
          <a:off x="-396183" y="7209"/>
          <a:ext cx="4084782" cy="2821440"/>
        </a:xfrm>
        <a:prstGeom prst="upArrow">
          <a:avLst>
            <a:gd name="adj1" fmla="val 50000"/>
            <a:gd name="adj2" fmla="val 35000"/>
          </a:avLst>
        </a:prstGeom>
        <a:solidFill>
          <a:schemeClr val="bg2">
            <a:lumMod val="90000"/>
          </a:schemeClr>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b="1" kern="1200" noProof="0" dirty="0" smtClean="0">
              <a:solidFill>
                <a:schemeClr val="accent5">
                  <a:lumMod val="50000"/>
                </a:schemeClr>
              </a:solidFill>
              <a:latin typeface="Rockwell Condensed" panose="02060603050405020104" pitchFamily="18" charset="0"/>
            </a:rPr>
            <a:t>Tax avoidance</a:t>
          </a:r>
          <a:r>
            <a:rPr lang="en-GB" sz="1600" kern="1200" noProof="0" dirty="0" smtClean="0">
              <a:solidFill>
                <a:schemeClr val="accent5">
                  <a:lumMod val="50000"/>
                </a:schemeClr>
              </a:solidFill>
              <a:latin typeface="Rockwell Condensed" panose="02060603050405020104" pitchFamily="18" charset="0"/>
            </a:rPr>
            <a:t>: the reduction of tax liabilities within the framework of the law. Tax avoidance may not always succeed but it is legal, while tax evasion is never legal</a:t>
          </a:r>
          <a:r>
            <a:rPr lang="en-GB" sz="1400" kern="1200" noProof="0" dirty="0" smtClean="0">
              <a:solidFill>
                <a:schemeClr val="accent5">
                  <a:lumMod val="50000"/>
                </a:schemeClr>
              </a:solidFill>
              <a:latin typeface="Rockwell Condensed" panose="02060603050405020104" pitchFamily="18" charset="0"/>
            </a:rPr>
            <a:t>.</a:t>
          </a:r>
          <a:endParaRPr lang="en-GB" sz="1400" kern="1200" noProof="0" dirty="0">
            <a:solidFill>
              <a:schemeClr val="accent5">
                <a:lumMod val="50000"/>
              </a:schemeClr>
            </a:solidFill>
            <a:latin typeface="Rockwell Condensed" panose="02060603050405020104" pitchFamily="18" charset="0"/>
          </a:endParaRPr>
        </a:p>
      </dsp:txBody>
      <dsp:txXfrm rot="5400000">
        <a:off x="729241" y="396732"/>
        <a:ext cx="2327688" cy="2042391"/>
      </dsp:txXfrm>
    </dsp:sp>
    <dsp:sp modelId="{D0CFFDE8-4A90-434C-A2AB-73E0897D31E1}">
      <dsp:nvSpPr>
        <dsp:cNvPr id="0" name=""/>
        <dsp:cNvSpPr/>
      </dsp:nvSpPr>
      <dsp:spPr>
        <a:xfrm rot="5400000">
          <a:off x="2789445" y="7209"/>
          <a:ext cx="4084782" cy="2821440"/>
        </a:xfrm>
        <a:prstGeom prst="upArrow">
          <a:avLst>
            <a:gd name="adj1" fmla="val 50000"/>
            <a:gd name="adj2" fmla="val 35000"/>
          </a:avLst>
        </a:prstGeom>
        <a:solidFill>
          <a:schemeClr val="bg2">
            <a:lumMod val="90000"/>
          </a:schemeClr>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b="1" kern="1200" noProof="0" dirty="0" smtClean="0">
              <a:solidFill>
                <a:schemeClr val="accent5">
                  <a:lumMod val="50000"/>
                </a:schemeClr>
              </a:solidFill>
              <a:latin typeface="Rockwell Condensed" panose="02060603050405020104" pitchFamily="18" charset="0"/>
            </a:rPr>
            <a:t>Tax evasion</a:t>
          </a:r>
          <a:r>
            <a:rPr lang="en-GB" sz="1600" b="0" kern="1200" noProof="0" dirty="0" smtClean="0">
              <a:solidFill>
                <a:schemeClr val="accent5">
                  <a:lumMod val="50000"/>
                </a:schemeClr>
              </a:solidFill>
              <a:latin typeface="Rockwell Condensed" panose="02060603050405020104" pitchFamily="18" charset="0"/>
            </a:rPr>
            <a:t>: the reduction of tax liabilities by not informing the Tax Authorities of all the relevant facts. Criminal penalties apply in cases of tax evasion.</a:t>
          </a:r>
          <a:endParaRPr lang="en-GB" sz="1600" b="0" kern="1200" noProof="0" dirty="0">
            <a:solidFill>
              <a:schemeClr val="accent5">
                <a:lumMod val="50000"/>
              </a:schemeClr>
            </a:solidFill>
            <a:latin typeface="Rockwell Condensed" panose="02060603050405020104" pitchFamily="18" charset="0"/>
          </a:endParaRPr>
        </a:p>
      </dsp:txBody>
      <dsp:txXfrm rot="-5400000">
        <a:off x="3421117" y="396734"/>
        <a:ext cx="2327688" cy="2042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2D73E-9919-411C-B575-4630D319585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345448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2D73E-9919-411C-B575-4630D319585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280522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2D73E-9919-411C-B575-4630D319585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332871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2D73E-9919-411C-B575-4630D319585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2509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2D73E-9919-411C-B575-4630D319585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329764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2D73E-9919-411C-B575-4630D3195858}"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57019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2D73E-9919-411C-B575-4630D3195858}"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397238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2D73E-9919-411C-B575-4630D3195858}"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659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2D73E-9919-411C-B575-4630D3195858}"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21201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D2D73E-9919-411C-B575-4630D3195858}"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323539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D2D73E-9919-411C-B575-4630D3195858}"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‹N›</a:t>
            </a:fld>
            <a:endParaRPr lang="en-US"/>
          </a:p>
        </p:txBody>
      </p:sp>
    </p:spTree>
    <p:extLst>
      <p:ext uri="{BB962C8B-B14F-4D97-AF65-F5344CB8AC3E}">
        <p14:creationId xmlns:p14="http://schemas.microsoft.com/office/powerpoint/2010/main" val="13051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2D73E-9919-411C-B575-4630D3195858}" type="datetimeFigureOut">
              <a:rPr lang="en-US" smtClean="0"/>
              <a:t>8/23/2018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189F9-B094-45E5-92AB-690174EB5801}" type="slidenum">
              <a:rPr lang="en-US" smtClean="0"/>
              <a:t>‹N›</a:t>
            </a:fld>
            <a:endParaRPr lang="en-US"/>
          </a:p>
        </p:txBody>
      </p:sp>
    </p:spTree>
    <p:extLst>
      <p:ext uri="{BB962C8B-B14F-4D97-AF65-F5344CB8AC3E}">
        <p14:creationId xmlns:p14="http://schemas.microsoft.com/office/powerpoint/2010/main" val="133403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hyperlink" Target="http://aotca.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microsoft.com/office/2007/relationships/hdphoto" Target="../media/hdphoto1.wdp"/><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image" Target="../media/image10.png"/><Relationship Id="rId16"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image" Target="../media/image2.jpg"/><Relationship Id="rId11" Type="http://schemas.microsoft.com/office/2007/relationships/diagramDrawing" Target="../diagrams/drawing1.xml"/><Relationship Id="rId5" Type="http://schemas.openxmlformats.org/officeDocument/2006/relationships/image" Target="../media/image4.jpe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3.jpe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microsoft.com/office/2007/relationships/hdphoto" Target="../media/hdphoto1.wdp"/><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image" Target="../media/image10.png"/><Relationship Id="rId16"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image" Target="../media/image2.jpg"/><Relationship Id="rId11" Type="http://schemas.microsoft.com/office/2007/relationships/diagramDrawing" Target="../diagrams/drawing3.xml"/><Relationship Id="rId5" Type="http://schemas.openxmlformats.org/officeDocument/2006/relationships/image" Target="../media/image4.jpeg"/><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image" Target="../media/image3.jpeg"/><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microsoft.com/office/2007/relationships/hdphoto" Target="../media/hdphoto1.wdp"/><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image" Target="../media/image10.png"/><Relationship Id="rId16" Type="http://schemas.microsoft.com/office/2007/relationships/diagramDrawing" Target="../diagrams/drawing6.xml"/><Relationship Id="rId1" Type="http://schemas.openxmlformats.org/officeDocument/2006/relationships/slideLayout" Target="../slideLayouts/slideLayout7.xml"/><Relationship Id="rId6" Type="http://schemas.openxmlformats.org/officeDocument/2006/relationships/image" Target="../media/image2.jpg"/><Relationship Id="rId11" Type="http://schemas.microsoft.com/office/2007/relationships/diagramDrawing" Target="../diagrams/drawing5.xml"/><Relationship Id="rId5" Type="http://schemas.openxmlformats.org/officeDocument/2006/relationships/image" Target="../media/image4.jpeg"/><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image" Target="../media/image3.jpeg"/><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microsoft.com/office/2007/relationships/hdphoto" Target="../media/hdphoto1.wdp"/><Relationship Id="rId7" Type="http://schemas.openxmlformats.org/officeDocument/2006/relationships/diagramData" Target="../diagrams/data7.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jpg"/><Relationship Id="rId11" Type="http://schemas.microsoft.com/office/2007/relationships/diagramDrawing" Target="../diagrams/drawing7.xml"/><Relationship Id="rId5" Type="http://schemas.openxmlformats.org/officeDocument/2006/relationships/image" Target="../media/image4.jpeg"/><Relationship Id="rId10" Type="http://schemas.openxmlformats.org/officeDocument/2006/relationships/diagramColors" Target="../diagrams/colors7.xml"/><Relationship Id="rId4" Type="http://schemas.openxmlformats.org/officeDocument/2006/relationships/image" Target="../media/image3.jpeg"/><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hyperlink" Target="http://curia.europa.eu/juris/liste.jsf?language=en&amp;num=C-196/04" TargetMode="External"/><Relationship Id="rId3" Type="http://schemas.microsoft.com/office/2007/relationships/hdphoto" Target="../media/hdphoto1.wdp"/><Relationship Id="rId7" Type="http://schemas.openxmlformats.org/officeDocument/2006/relationships/diagramData" Target="../diagrams/data8.xml"/><Relationship Id="rId12" Type="http://schemas.openxmlformats.org/officeDocument/2006/relationships/hyperlink" Target="http://curia.europa.eu/juris/liste.jsf?language=en&amp;num=C-255/02"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jpg"/><Relationship Id="rId11" Type="http://schemas.microsoft.com/office/2007/relationships/diagramDrawing" Target="../diagrams/drawing8.xml"/><Relationship Id="rId5" Type="http://schemas.openxmlformats.org/officeDocument/2006/relationships/image" Target="../media/image4.jpeg"/><Relationship Id="rId10" Type="http://schemas.openxmlformats.org/officeDocument/2006/relationships/diagramColors" Target="../diagrams/colors8.xml"/><Relationship Id="rId4" Type="http://schemas.openxmlformats.org/officeDocument/2006/relationships/image" Target="../media/image3.jpeg"/><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57" y="4571802"/>
            <a:ext cx="12193057" cy="2286198"/>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041"/>
          <a:stretch/>
        </p:blipFill>
        <p:spPr>
          <a:xfrm>
            <a:off x="4434656" y="841632"/>
            <a:ext cx="3322689" cy="1664598"/>
          </a:xfrm>
          <a:prstGeom prst="rect">
            <a:avLst/>
          </a:prstGeom>
        </p:spPr>
      </p:pic>
      <p:grpSp>
        <p:nvGrpSpPr>
          <p:cNvPr id="19" name="Group 18"/>
          <p:cNvGrpSpPr/>
          <p:nvPr/>
        </p:nvGrpSpPr>
        <p:grpSpPr>
          <a:xfrm>
            <a:off x="112776" y="3552957"/>
            <a:ext cx="11966448" cy="3195316"/>
            <a:chOff x="3365500" y="3581400"/>
            <a:chExt cx="5314950" cy="736600"/>
          </a:xfrm>
        </p:grpSpPr>
        <p:sp>
          <p:nvSpPr>
            <p:cNvPr id="21" name="Freeform 20"/>
            <p:cNvSpPr/>
            <p:nvPr/>
          </p:nvSpPr>
          <p:spPr>
            <a:xfrm flipV="1">
              <a:off x="3365500" y="3702050"/>
              <a:ext cx="1684444" cy="615950"/>
            </a:xfrm>
            <a:custGeom>
              <a:avLst/>
              <a:gdLst>
                <a:gd name="connsiteX0" fmla="*/ 1054100 w 1054100"/>
                <a:gd name="connsiteY0" fmla="*/ 0 h 311150"/>
                <a:gd name="connsiteX1" fmla="*/ 0 w 1054100"/>
                <a:gd name="connsiteY1" fmla="*/ 0 h 311150"/>
                <a:gd name="connsiteX2" fmla="*/ 0 w 1054100"/>
                <a:gd name="connsiteY2" fmla="*/ 311150 h 311150"/>
              </a:gdLst>
              <a:ahLst/>
              <a:cxnLst>
                <a:cxn ang="0">
                  <a:pos x="connsiteX0" y="connsiteY0"/>
                </a:cxn>
                <a:cxn ang="0">
                  <a:pos x="connsiteX1" y="connsiteY1"/>
                </a:cxn>
                <a:cxn ang="0">
                  <a:pos x="connsiteX2" y="connsiteY2"/>
                </a:cxn>
              </a:cxnLst>
              <a:rect l="l" t="t" r="r" b="b"/>
              <a:pathLst>
                <a:path w="1054100" h="311150">
                  <a:moveTo>
                    <a:pt x="1054100" y="0"/>
                  </a:moveTo>
                  <a:lnTo>
                    <a:pt x="0" y="0"/>
                  </a:lnTo>
                  <a:lnTo>
                    <a:pt x="0" y="311150"/>
                  </a:lnTo>
                </a:path>
              </a:pathLst>
            </a:cu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H="1" flipV="1">
              <a:off x="8115300" y="3581400"/>
              <a:ext cx="565150" cy="736600"/>
            </a:xfrm>
            <a:custGeom>
              <a:avLst/>
              <a:gdLst>
                <a:gd name="connsiteX0" fmla="*/ 1054100 w 1054100"/>
                <a:gd name="connsiteY0" fmla="*/ 0 h 311150"/>
                <a:gd name="connsiteX1" fmla="*/ 0 w 1054100"/>
                <a:gd name="connsiteY1" fmla="*/ 0 h 311150"/>
                <a:gd name="connsiteX2" fmla="*/ 0 w 1054100"/>
                <a:gd name="connsiteY2" fmla="*/ 311150 h 311150"/>
              </a:gdLst>
              <a:ahLst/>
              <a:cxnLst>
                <a:cxn ang="0">
                  <a:pos x="connsiteX0" y="connsiteY0"/>
                </a:cxn>
                <a:cxn ang="0">
                  <a:pos x="connsiteX1" y="connsiteY1"/>
                </a:cxn>
                <a:cxn ang="0">
                  <a:pos x="connsiteX2" y="connsiteY2"/>
                </a:cxn>
              </a:cxnLst>
              <a:rect l="l" t="t" r="r" b="b"/>
              <a:pathLst>
                <a:path w="1054100" h="311150">
                  <a:moveTo>
                    <a:pt x="1054100" y="0"/>
                  </a:moveTo>
                  <a:lnTo>
                    <a:pt x="0" y="0"/>
                  </a:lnTo>
                  <a:lnTo>
                    <a:pt x="0" y="311150"/>
                  </a:lnTo>
                </a:path>
              </a:pathLst>
            </a:cu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188" y="345467"/>
            <a:ext cx="637906" cy="637906"/>
          </a:xfrm>
          <a:prstGeom prst="rect">
            <a:avLst/>
          </a:prstGeom>
        </p:spPr>
      </p:pic>
      <p:grpSp>
        <p:nvGrpSpPr>
          <p:cNvPr id="28" name="Group 27"/>
          <p:cNvGrpSpPr/>
          <p:nvPr/>
        </p:nvGrpSpPr>
        <p:grpSpPr>
          <a:xfrm>
            <a:off x="10476155" y="362054"/>
            <a:ext cx="607033" cy="607033"/>
            <a:chOff x="9184931" y="752475"/>
            <a:chExt cx="1099702" cy="1099702"/>
          </a:xfrm>
        </p:grpSpPr>
        <p:sp>
          <p:nvSpPr>
            <p:cNvPr id="29" name="Oval 28"/>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7" name="TextBox 26"/>
          <p:cNvSpPr txBox="1"/>
          <p:nvPr/>
        </p:nvSpPr>
        <p:spPr>
          <a:xfrm>
            <a:off x="1126851" y="3173015"/>
            <a:ext cx="10036337" cy="461665"/>
          </a:xfrm>
          <a:prstGeom prst="rect">
            <a:avLst/>
          </a:prstGeom>
          <a:noFill/>
        </p:spPr>
        <p:txBody>
          <a:bodyPr wrap="none" rtlCol="0">
            <a:spAutoFit/>
          </a:bodyPr>
          <a:lstStyle/>
          <a:p>
            <a:pPr algn="ctr"/>
            <a:r>
              <a:rPr lang="en-US" sz="2400" b="1" dirty="0">
                <a:solidFill>
                  <a:srgbClr val="151B67"/>
                </a:solidFill>
                <a:latin typeface="Arial" panose="020B0604020202020204" pitchFamily="34" charset="0"/>
                <a:cs typeface="Arial" panose="020B0604020202020204" pitchFamily="34" charset="0"/>
              </a:rPr>
              <a:t>GAAR, Spirit of the Law and </a:t>
            </a:r>
            <a:r>
              <a:rPr lang="en-US" sz="2400" b="1" dirty="0" err="1">
                <a:solidFill>
                  <a:srgbClr val="151B67"/>
                </a:solidFill>
                <a:latin typeface="Arial" panose="020B0604020202020204" pitchFamily="34" charset="0"/>
                <a:cs typeface="Arial" panose="020B0604020202020204" pitchFamily="34" charset="0"/>
              </a:rPr>
              <a:t>Taxless</a:t>
            </a:r>
            <a:r>
              <a:rPr lang="en-US" sz="2400" b="1" dirty="0">
                <a:solidFill>
                  <a:srgbClr val="151B67"/>
                </a:solidFill>
                <a:latin typeface="Arial" panose="020B0604020202020204" pitchFamily="34" charset="0"/>
                <a:cs typeface="Arial" panose="020B0604020202020204" pitchFamily="34" charset="0"/>
              </a:rPr>
              <a:t> Income in the Digital </a:t>
            </a:r>
            <a:r>
              <a:rPr lang="en-US" sz="2400" b="1" dirty="0" smtClean="0">
                <a:solidFill>
                  <a:srgbClr val="151B67"/>
                </a:solidFill>
                <a:latin typeface="Arial" panose="020B0604020202020204" pitchFamily="34" charset="0"/>
                <a:cs typeface="Arial" panose="020B0604020202020204" pitchFamily="34" charset="0"/>
              </a:rPr>
              <a:t>Economy</a:t>
            </a:r>
            <a:endParaRPr lang="en-US" sz="2400" b="1" dirty="0">
              <a:solidFill>
                <a:srgbClr val="151B67"/>
              </a:solidFill>
              <a:latin typeface="Arial" panose="020B0604020202020204" pitchFamily="34" charset="0"/>
              <a:cs typeface="Arial" panose="020B0604020202020204" pitchFamily="34" charset="0"/>
            </a:endParaRPr>
          </a:p>
        </p:txBody>
      </p:sp>
      <p:sp>
        <p:nvSpPr>
          <p:cNvPr id="34" name="TextBox 33"/>
          <p:cNvSpPr txBox="1"/>
          <p:nvPr/>
        </p:nvSpPr>
        <p:spPr>
          <a:xfrm>
            <a:off x="4298949" y="3760359"/>
            <a:ext cx="3577566"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Piergiorgio Valente</a:t>
            </a:r>
          </a:p>
        </p:txBody>
      </p:sp>
      <p:sp>
        <p:nvSpPr>
          <p:cNvPr id="42" name="TextBox 41"/>
          <p:cNvSpPr txBox="1"/>
          <p:nvPr/>
        </p:nvSpPr>
        <p:spPr>
          <a:xfrm>
            <a:off x="4298949" y="6300359"/>
            <a:ext cx="359410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Ulaanbaatar, Mongolia, 2018</a:t>
            </a:r>
            <a:endParaRPr lang="en-US" sz="1600" b="1" dirty="0">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 y="315078"/>
            <a:ext cx="1466850" cy="979525"/>
          </a:xfrm>
          <a:prstGeom prst="rect">
            <a:avLst/>
          </a:prstGeom>
        </p:spPr>
      </p:pic>
      <p:sp>
        <p:nvSpPr>
          <p:cNvPr id="23" name="Rettangolo 22"/>
          <p:cNvSpPr/>
          <p:nvPr/>
        </p:nvSpPr>
        <p:spPr>
          <a:xfrm>
            <a:off x="10510729" y="983318"/>
            <a:ext cx="1692337" cy="1138773"/>
          </a:xfrm>
          <a:prstGeom prst="rect">
            <a:avLst/>
          </a:prstGeom>
          <a:solidFill>
            <a:schemeClr val="bg1"/>
          </a:solidFill>
        </p:spPr>
        <p:txBody>
          <a:bodyPr wrap="square">
            <a:spAutoFit/>
          </a:bodyPr>
          <a:lstStyle/>
          <a:p>
            <a:pPr lvl="0" algn="r" eaLnBrk="0" hangingPunct="0">
              <a:defRPr/>
            </a:pPr>
            <a:endParaRPr lang="en-US" sz="2000" b="1" dirty="0" smtClean="0">
              <a:solidFill>
                <a:srgbClr val="000000"/>
              </a:solidFill>
              <a:latin typeface="Rockwell Condensed" panose="02060603050405020104" pitchFamily="18" charset="0"/>
            </a:endParaRPr>
          </a:p>
          <a:p>
            <a:pPr lvl="0" algn="ctr" eaLnBrk="0" hangingPunct="0">
              <a:defRPr/>
            </a:pPr>
            <a:r>
              <a:rPr lang="en-US" sz="2400" b="1" dirty="0" smtClean="0">
                <a:latin typeface="Rockwell Condensed" panose="02060603050405020104" pitchFamily="18" charset="0"/>
              </a:rPr>
              <a:t>GTAP</a:t>
            </a:r>
          </a:p>
          <a:p>
            <a:pPr lvl="0" algn="ctr" eaLnBrk="0" hangingPunct="0">
              <a:defRPr/>
            </a:pPr>
            <a:r>
              <a:rPr lang="en-US" sz="1200" b="1" dirty="0" smtClean="0">
                <a:latin typeface="Rockwell Condensed" panose="02060603050405020104" pitchFamily="18" charset="0"/>
              </a:rPr>
              <a:t>Global Tax Advisers Platform</a:t>
            </a:r>
            <a:endParaRPr lang="en-US" sz="1200" b="1" dirty="0">
              <a:latin typeface="Rockwell Condensed" panose="02060603050405020104" pitchFamily="18" charset="0"/>
            </a:endParaRPr>
          </a:p>
        </p:txBody>
      </p:sp>
      <p:pic>
        <p:nvPicPr>
          <p:cNvPr id="24" name="Picture 2" descr="Asia Oceania Tax Consultants' Association (AOTCA)">
            <a:hlinkClick r:id="rId7" tooltip="Asia Oceania Tax Consultants' Association (AOTCA)"/>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11208" y="2343833"/>
            <a:ext cx="1832156" cy="228695"/>
          </a:xfrm>
          <a:prstGeom prst="rect">
            <a:avLst/>
          </a:prstGeom>
          <a:noFill/>
          <a:extLst>
            <a:ext uri="{909E8E84-426E-40DD-AFC4-6F175D3DCCD1}">
              <a14:hiddenFill xmlns:a14="http://schemas.microsoft.com/office/drawing/2010/main">
                <a:solidFill>
                  <a:srgbClr val="FFFFFF"/>
                </a:solidFill>
              </a14:hiddenFill>
            </a:ext>
          </a:extLst>
        </p:spPr>
      </p:pic>
      <p:pic>
        <p:nvPicPr>
          <p:cNvPr id="26" name="Immagine 25"/>
          <p:cNvPicPr>
            <a:picLocks noChangeAspect="1"/>
          </p:cNvPicPr>
          <p:nvPr/>
        </p:nvPicPr>
        <p:blipFill>
          <a:blip r:embed="rId9"/>
          <a:stretch>
            <a:fillRect/>
          </a:stretch>
        </p:blipFill>
        <p:spPr>
          <a:xfrm>
            <a:off x="10510923" y="2058605"/>
            <a:ext cx="1671558" cy="261928"/>
          </a:xfrm>
          <a:prstGeom prst="rect">
            <a:avLst/>
          </a:prstGeom>
        </p:spPr>
      </p:pic>
      <p:pic>
        <p:nvPicPr>
          <p:cNvPr id="4" name="Immagin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10729" y="2709819"/>
            <a:ext cx="1179789" cy="443040"/>
          </a:xfrm>
          <a:prstGeom prst="rect">
            <a:avLst/>
          </a:prstGeom>
        </p:spPr>
      </p:pic>
      <p:pic>
        <p:nvPicPr>
          <p:cNvPr id="31" name="Immagin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5346" y="4171630"/>
            <a:ext cx="2244771" cy="842967"/>
          </a:xfrm>
          <a:prstGeom prst="rect">
            <a:avLst/>
          </a:prstGeom>
        </p:spPr>
      </p:pic>
    </p:spTree>
    <p:extLst>
      <p:ext uri="{BB962C8B-B14F-4D97-AF65-F5344CB8AC3E}">
        <p14:creationId xmlns:p14="http://schemas.microsoft.com/office/powerpoint/2010/main" val="137814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454750" cy="400110"/>
          </a:xfrm>
          <a:prstGeom prst="rect">
            <a:avLst/>
          </a:prstGeom>
          <a:noFill/>
        </p:spPr>
        <p:txBody>
          <a:bodyPr wrap="none" rtlCol="0">
            <a:spAutoFit/>
          </a:bodyPr>
          <a:lstStyle/>
          <a:p>
            <a:r>
              <a:rPr lang="en-US" sz="2000" b="1" dirty="0">
                <a:solidFill>
                  <a:srgbClr val="151B67"/>
                </a:solidFill>
                <a:latin typeface="Arial" panose="020B0604020202020204" pitchFamily="34" charset="0"/>
                <a:cs typeface="Arial" panose="020B0604020202020204" pitchFamily="34" charset="0"/>
              </a:rPr>
              <a:t>GAAR, Spirit of the Law and </a:t>
            </a:r>
            <a:r>
              <a:rPr lang="en-US" sz="2000" b="1" dirty="0" err="1">
                <a:solidFill>
                  <a:srgbClr val="151B67"/>
                </a:solidFill>
                <a:latin typeface="Arial" panose="020B0604020202020204" pitchFamily="34" charset="0"/>
                <a:cs typeface="Arial" panose="020B0604020202020204" pitchFamily="34" charset="0"/>
              </a:rPr>
              <a:t>Taxless</a:t>
            </a:r>
            <a:r>
              <a:rPr lang="en-US" sz="2000" b="1" dirty="0">
                <a:solidFill>
                  <a:srgbClr val="151B67"/>
                </a:solidFill>
                <a:latin typeface="Arial" panose="020B0604020202020204" pitchFamily="34" charset="0"/>
                <a:cs typeface="Arial" panose="020B0604020202020204" pitchFamily="34" charset="0"/>
              </a:rPr>
              <a:t> Income in the Digital </a:t>
            </a:r>
            <a:r>
              <a:rPr lang="en-US" sz="2000" b="1" dirty="0" smtClean="0">
                <a:solidFill>
                  <a:srgbClr val="151B67"/>
                </a:solidFill>
                <a:latin typeface="Arial" panose="020B0604020202020204" pitchFamily="34" charset="0"/>
                <a:cs typeface="Arial" panose="020B0604020202020204" pitchFamily="34" charset="0"/>
              </a:rPr>
              <a:t>Economy</a:t>
            </a:r>
            <a:endParaRPr lang="en-US" sz="20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smtClean="0">
                  <a:solidFill>
                    <a:schemeClr val="bg1"/>
                  </a:solidFill>
                  <a:latin typeface="Arial" panose="020B0604020202020204" pitchFamily="34" charset="0"/>
                  <a:cs typeface="Arial" panose="020B0604020202020204" pitchFamily="34" charset="0"/>
                </a:rPr>
                <a:t>01</a:t>
              </a:r>
              <a:endParaRPr lang="en-US" dirty="0">
                <a:solidFill>
                  <a:schemeClr val="bg1"/>
                </a:solidFill>
              </a:endParaRPr>
            </a:p>
          </p:txBody>
        </p:sp>
      </p:grpSp>
      <p:grpSp>
        <p:nvGrpSpPr>
          <p:cNvPr id="64" name="Gruppo 63"/>
          <p:cNvGrpSpPr/>
          <p:nvPr/>
        </p:nvGrpSpPr>
        <p:grpSpPr>
          <a:xfrm>
            <a:off x="445770" y="1375226"/>
            <a:ext cx="6186903" cy="3493953"/>
            <a:chOff x="903083" y="1375227"/>
            <a:chExt cx="5729589" cy="2731089"/>
          </a:xfrm>
        </p:grpSpPr>
        <p:grpSp>
          <p:nvGrpSpPr>
            <p:cNvPr id="65" name="Gruppo 64"/>
            <p:cNvGrpSpPr/>
            <p:nvPr/>
          </p:nvGrpSpPr>
          <p:grpSpPr>
            <a:xfrm>
              <a:off x="1164705" y="1707351"/>
              <a:ext cx="2272095" cy="2203037"/>
              <a:chOff x="4445410" y="6766394"/>
              <a:chExt cx="1814511" cy="1758237"/>
            </a:xfrm>
          </p:grpSpPr>
          <p:sp>
            <p:nvSpPr>
              <p:cNvPr id="77" name="Figura a mano libera 76"/>
              <p:cNvSpPr/>
              <p:nvPr/>
            </p:nvSpPr>
            <p:spPr>
              <a:xfrm>
                <a:off x="4445410" y="6963872"/>
                <a:ext cx="1553093" cy="1373623"/>
              </a:xfrm>
              <a:custGeom>
                <a:avLst/>
                <a:gdLst>
                  <a:gd name="connsiteX0" fmla="*/ 975003 w 1373623"/>
                  <a:gd name="connsiteY0" fmla="*/ 219008 h 1373623"/>
                  <a:gd name="connsiteX1" fmla="*/ 1081850 w 1373623"/>
                  <a:gd name="connsiteY1" fmla="*/ 129349 h 1373623"/>
                  <a:gd name="connsiteX2" fmla="*/ 1167207 w 1373623"/>
                  <a:gd name="connsiteY2" fmla="*/ 200973 h 1373623"/>
                  <a:gd name="connsiteX3" fmla="*/ 1097464 w 1373623"/>
                  <a:gd name="connsiteY3" fmla="*/ 321765 h 1373623"/>
                  <a:gd name="connsiteX4" fmla="*/ 1208278 w 1373623"/>
                  <a:gd name="connsiteY4" fmla="*/ 513700 h 1373623"/>
                  <a:gd name="connsiteX5" fmla="*/ 1347758 w 1373623"/>
                  <a:gd name="connsiteY5" fmla="*/ 513696 h 1373623"/>
                  <a:gd name="connsiteX6" fmla="*/ 1367107 w 1373623"/>
                  <a:gd name="connsiteY6" fmla="*/ 623430 h 1373623"/>
                  <a:gd name="connsiteX7" fmla="*/ 1236037 w 1373623"/>
                  <a:gd name="connsiteY7" fmla="*/ 671132 h 1373623"/>
                  <a:gd name="connsiteX8" fmla="*/ 1197552 w 1373623"/>
                  <a:gd name="connsiteY8" fmla="*/ 889392 h 1373623"/>
                  <a:gd name="connsiteX9" fmla="*/ 1304402 w 1373623"/>
                  <a:gd name="connsiteY9" fmla="*/ 979046 h 1373623"/>
                  <a:gd name="connsiteX10" fmla="*/ 1248689 w 1373623"/>
                  <a:gd name="connsiteY10" fmla="*/ 1075544 h 1373623"/>
                  <a:gd name="connsiteX11" fmla="*/ 1117621 w 1373623"/>
                  <a:gd name="connsiteY11" fmla="*/ 1027835 h 1373623"/>
                  <a:gd name="connsiteX12" fmla="*/ 947845 w 1373623"/>
                  <a:gd name="connsiteY12" fmla="*/ 1170294 h 1373623"/>
                  <a:gd name="connsiteX13" fmla="*/ 972069 w 1373623"/>
                  <a:gd name="connsiteY13" fmla="*/ 1307656 h 1373623"/>
                  <a:gd name="connsiteX14" fmla="*/ 867362 w 1373623"/>
                  <a:gd name="connsiteY14" fmla="*/ 1345766 h 1373623"/>
                  <a:gd name="connsiteX15" fmla="*/ 797625 w 1373623"/>
                  <a:gd name="connsiteY15" fmla="*/ 1224970 h 1373623"/>
                  <a:gd name="connsiteX16" fmla="*/ 575998 w 1373623"/>
                  <a:gd name="connsiteY16" fmla="*/ 1224970 h 1373623"/>
                  <a:gd name="connsiteX17" fmla="*/ 506261 w 1373623"/>
                  <a:gd name="connsiteY17" fmla="*/ 1345766 h 1373623"/>
                  <a:gd name="connsiteX18" fmla="*/ 401554 w 1373623"/>
                  <a:gd name="connsiteY18" fmla="*/ 1307656 h 1373623"/>
                  <a:gd name="connsiteX19" fmla="*/ 425778 w 1373623"/>
                  <a:gd name="connsiteY19" fmla="*/ 1170295 h 1373623"/>
                  <a:gd name="connsiteX20" fmla="*/ 256002 w 1373623"/>
                  <a:gd name="connsiteY20" fmla="*/ 1027836 h 1373623"/>
                  <a:gd name="connsiteX21" fmla="*/ 124934 w 1373623"/>
                  <a:gd name="connsiteY21" fmla="*/ 1075544 h 1373623"/>
                  <a:gd name="connsiteX22" fmla="*/ 69221 w 1373623"/>
                  <a:gd name="connsiteY22" fmla="*/ 979046 h 1373623"/>
                  <a:gd name="connsiteX23" fmla="*/ 176071 w 1373623"/>
                  <a:gd name="connsiteY23" fmla="*/ 889392 h 1373623"/>
                  <a:gd name="connsiteX24" fmla="*/ 137586 w 1373623"/>
                  <a:gd name="connsiteY24" fmla="*/ 671132 h 1373623"/>
                  <a:gd name="connsiteX25" fmla="*/ 6516 w 1373623"/>
                  <a:gd name="connsiteY25" fmla="*/ 623430 h 1373623"/>
                  <a:gd name="connsiteX26" fmla="*/ 25865 w 1373623"/>
                  <a:gd name="connsiteY26" fmla="*/ 513696 h 1373623"/>
                  <a:gd name="connsiteX27" fmla="*/ 165346 w 1373623"/>
                  <a:gd name="connsiteY27" fmla="*/ 513700 h 1373623"/>
                  <a:gd name="connsiteX28" fmla="*/ 276160 w 1373623"/>
                  <a:gd name="connsiteY28" fmla="*/ 321765 h 1373623"/>
                  <a:gd name="connsiteX29" fmla="*/ 206416 w 1373623"/>
                  <a:gd name="connsiteY29" fmla="*/ 200973 h 1373623"/>
                  <a:gd name="connsiteX30" fmla="*/ 291773 w 1373623"/>
                  <a:gd name="connsiteY30" fmla="*/ 129349 h 1373623"/>
                  <a:gd name="connsiteX31" fmla="*/ 398620 w 1373623"/>
                  <a:gd name="connsiteY31" fmla="*/ 219008 h 1373623"/>
                  <a:gd name="connsiteX32" fmla="*/ 606882 w 1373623"/>
                  <a:gd name="connsiteY32" fmla="*/ 143207 h 1373623"/>
                  <a:gd name="connsiteX33" fmla="*/ 631098 w 1373623"/>
                  <a:gd name="connsiteY33" fmla="*/ 5845 h 1373623"/>
                  <a:gd name="connsiteX34" fmla="*/ 742525 w 1373623"/>
                  <a:gd name="connsiteY34" fmla="*/ 5845 h 1373623"/>
                  <a:gd name="connsiteX35" fmla="*/ 766742 w 1373623"/>
                  <a:gd name="connsiteY35" fmla="*/ 143207 h 1373623"/>
                  <a:gd name="connsiteX36" fmla="*/ 975004 w 1373623"/>
                  <a:gd name="connsiteY36" fmla="*/ 219008 h 1373623"/>
                  <a:gd name="connsiteX37" fmla="*/ 975003 w 1373623"/>
                  <a:gd name="connsiteY37" fmla="*/ 219008 h 137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73623" h="1373623">
                    <a:moveTo>
                      <a:pt x="975003" y="219008"/>
                    </a:moveTo>
                    <a:lnTo>
                      <a:pt x="1081850" y="129349"/>
                    </a:lnTo>
                    <a:lnTo>
                      <a:pt x="1167207" y="200973"/>
                    </a:lnTo>
                    <a:lnTo>
                      <a:pt x="1097464" y="321765"/>
                    </a:lnTo>
                    <a:cubicBezTo>
                      <a:pt x="1147056" y="377552"/>
                      <a:pt x="1184760" y="442859"/>
                      <a:pt x="1208278" y="513700"/>
                    </a:cubicBezTo>
                    <a:lnTo>
                      <a:pt x="1347758" y="513696"/>
                    </a:lnTo>
                    <a:lnTo>
                      <a:pt x="1367107" y="623430"/>
                    </a:lnTo>
                    <a:lnTo>
                      <a:pt x="1236037" y="671132"/>
                    </a:lnTo>
                    <a:cubicBezTo>
                      <a:pt x="1238167" y="745744"/>
                      <a:pt x="1225072" y="820008"/>
                      <a:pt x="1197552" y="889392"/>
                    </a:cubicBezTo>
                    <a:lnTo>
                      <a:pt x="1304402" y="979046"/>
                    </a:lnTo>
                    <a:lnTo>
                      <a:pt x="1248689" y="1075544"/>
                    </a:lnTo>
                    <a:lnTo>
                      <a:pt x="1117621" y="1027835"/>
                    </a:lnTo>
                    <a:cubicBezTo>
                      <a:pt x="1071293" y="1086361"/>
                      <a:pt x="1013526" y="1134833"/>
                      <a:pt x="947845" y="1170294"/>
                    </a:cubicBezTo>
                    <a:lnTo>
                      <a:pt x="972069" y="1307656"/>
                    </a:lnTo>
                    <a:lnTo>
                      <a:pt x="867362" y="1345766"/>
                    </a:lnTo>
                    <a:lnTo>
                      <a:pt x="797625" y="1224970"/>
                    </a:lnTo>
                    <a:cubicBezTo>
                      <a:pt x="724516" y="1240024"/>
                      <a:pt x="649106" y="1240024"/>
                      <a:pt x="575998" y="1224970"/>
                    </a:cubicBezTo>
                    <a:lnTo>
                      <a:pt x="506261" y="1345766"/>
                    </a:lnTo>
                    <a:lnTo>
                      <a:pt x="401554" y="1307656"/>
                    </a:lnTo>
                    <a:lnTo>
                      <a:pt x="425778" y="1170295"/>
                    </a:lnTo>
                    <a:cubicBezTo>
                      <a:pt x="360097" y="1134834"/>
                      <a:pt x="302330" y="1086361"/>
                      <a:pt x="256002" y="1027836"/>
                    </a:cubicBezTo>
                    <a:lnTo>
                      <a:pt x="124934" y="1075544"/>
                    </a:lnTo>
                    <a:lnTo>
                      <a:pt x="69221" y="979046"/>
                    </a:lnTo>
                    <a:lnTo>
                      <a:pt x="176071" y="889392"/>
                    </a:lnTo>
                    <a:cubicBezTo>
                      <a:pt x="148550" y="820008"/>
                      <a:pt x="135456" y="745744"/>
                      <a:pt x="137586" y="671132"/>
                    </a:cubicBezTo>
                    <a:lnTo>
                      <a:pt x="6516" y="623430"/>
                    </a:lnTo>
                    <a:lnTo>
                      <a:pt x="25865" y="513696"/>
                    </a:lnTo>
                    <a:lnTo>
                      <a:pt x="165346" y="513700"/>
                    </a:lnTo>
                    <a:cubicBezTo>
                      <a:pt x="188863" y="442859"/>
                      <a:pt x="226568" y="377552"/>
                      <a:pt x="276160" y="321765"/>
                    </a:cubicBezTo>
                    <a:lnTo>
                      <a:pt x="206416" y="200973"/>
                    </a:lnTo>
                    <a:lnTo>
                      <a:pt x="291773" y="129349"/>
                    </a:lnTo>
                    <a:lnTo>
                      <a:pt x="398620" y="219008"/>
                    </a:lnTo>
                    <a:cubicBezTo>
                      <a:pt x="462171" y="179857"/>
                      <a:pt x="533033" y="154065"/>
                      <a:pt x="606882" y="143207"/>
                    </a:cubicBezTo>
                    <a:lnTo>
                      <a:pt x="631098" y="5845"/>
                    </a:lnTo>
                    <a:lnTo>
                      <a:pt x="742525" y="5845"/>
                    </a:lnTo>
                    <a:lnTo>
                      <a:pt x="766742" y="143207"/>
                    </a:lnTo>
                    <a:cubicBezTo>
                      <a:pt x="840591" y="154066"/>
                      <a:pt x="911453" y="179857"/>
                      <a:pt x="975004" y="219008"/>
                    </a:cubicBezTo>
                    <a:lnTo>
                      <a:pt x="975003" y="219008"/>
                    </a:lnTo>
                    <a:close/>
                  </a:path>
                </a:pathLst>
              </a:custGeom>
              <a:solidFill>
                <a:schemeClr val="accent5">
                  <a:lumMod val="5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290129" tIns="335735" rIns="290129" bIns="359758" numCol="1" spcCol="1270" anchor="ctr" anchorCtr="0">
                <a:noAutofit/>
              </a:bodyPr>
              <a:lstStyle/>
              <a:p>
                <a:pPr lvl="0" algn="ctr" defTabSz="488950">
                  <a:lnSpc>
                    <a:spcPct val="90000"/>
                  </a:lnSpc>
                  <a:spcBef>
                    <a:spcPct val="0"/>
                  </a:spcBef>
                  <a:spcAft>
                    <a:spcPct val="35000"/>
                  </a:spcAft>
                </a:pPr>
                <a:r>
                  <a:rPr lang="en-US" sz="1600" b="1" dirty="0" err="1">
                    <a:solidFill>
                      <a:schemeClr val="bg1"/>
                    </a:solidFill>
                    <a:latin typeface="Rockwell Condensed" pitchFamily="18" charset="0"/>
                  </a:rPr>
                  <a:t>Taxless</a:t>
                </a:r>
                <a:r>
                  <a:rPr lang="en-US" sz="1600" b="1" dirty="0">
                    <a:solidFill>
                      <a:schemeClr val="bg1"/>
                    </a:solidFill>
                    <a:latin typeface="Rockwell Condensed" pitchFamily="18" charset="0"/>
                  </a:rPr>
                  <a:t> Corporate Income</a:t>
                </a:r>
              </a:p>
            </p:txBody>
          </p:sp>
          <p:sp>
            <p:nvSpPr>
              <p:cNvPr id="78" name="Freccia ad arco 77"/>
              <p:cNvSpPr/>
              <p:nvPr/>
            </p:nvSpPr>
            <p:spPr>
              <a:xfrm>
                <a:off x="4501684" y="6766394"/>
                <a:ext cx="1758237" cy="1758237"/>
              </a:xfrm>
              <a:prstGeom prst="circularArrow">
                <a:avLst>
                  <a:gd name="adj1" fmla="val 4687"/>
                  <a:gd name="adj2" fmla="val 299029"/>
                  <a:gd name="adj3" fmla="val 2454390"/>
                  <a:gd name="adj4" fmla="val 16001424"/>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66" name="Figura a mano libera 65"/>
            <p:cNvSpPr/>
            <p:nvPr/>
          </p:nvSpPr>
          <p:spPr>
            <a:xfrm>
              <a:off x="903083" y="2967404"/>
              <a:ext cx="931492" cy="820724"/>
            </a:xfrm>
            <a:custGeom>
              <a:avLst/>
              <a:gdLst>
                <a:gd name="connsiteX0" fmla="*/ 0 w 2240530"/>
                <a:gd name="connsiteY0" fmla="*/ 0 h 509116"/>
                <a:gd name="connsiteX1" fmla="*/ 2240530 w 2240530"/>
                <a:gd name="connsiteY1" fmla="*/ 0 h 509116"/>
                <a:gd name="connsiteX2" fmla="*/ 2240530 w 2240530"/>
                <a:gd name="connsiteY2" fmla="*/ 509116 h 509116"/>
                <a:gd name="connsiteX3" fmla="*/ 0 w 2240530"/>
                <a:gd name="connsiteY3" fmla="*/ 509116 h 509116"/>
                <a:gd name="connsiteX4" fmla="*/ 0 w 2240530"/>
                <a:gd name="connsiteY4" fmla="*/ 0 h 509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530" h="509116">
                  <a:moveTo>
                    <a:pt x="0" y="0"/>
                  </a:moveTo>
                  <a:lnTo>
                    <a:pt x="2240530" y="0"/>
                  </a:lnTo>
                  <a:lnTo>
                    <a:pt x="2240530" y="509116"/>
                  </a:lnTo>
                  <a:lnTo>
                    <a:pt x="0" y="509116"/>
                  </a:lnTo>
                  <a:lnTo>
                    <a:pt x="0" y="0"/>
                  </a:lnTo>
                  <a:close/>
                </a:path>
              </a:pathLst>
            </a:custGeom>
            <a:solidFill>
              <a:schemeClr val="bg1">
                <a:lumMod val="95000"/>
              </a:schemeClr>
            </a:solidFill>
            <a:ln w="22225">
              <a:solidFill>
                <a:schemeClr val="bg1"/>
              </a:solidFill>
            </a:ln>
          </p:spPr>
          <p:style>
            <a:lnRef idx="2">
              <a:schemeClr val="accent5"/>
            </a:lnRef>
            <a:fillRef idx="1">
              <a:schemeClr val="lt1"/>
            </a:fillRef>
            <a:effectRef idx="0">
              <a:schemeClr val="accent5"/>
            </a:effectRef>
            <a:fontRef idx="minor">
              <a:schemeClr val="tx1">
                <a:hueOff val="0"/>
                <a:satOff val="0"/>
                <a:lumOff val="0"/>
                <a:alphaOff val="0"/>
              </a:schemeClr>
            </a:fontRef>
          </p:style>
          <p:txBody>
            <a:bodyPr spcFirstLastPara="0" vert="horz" wrap="square" lIns="0" tIns="20320" rIns="0" bIns="20320" numCol="1" spcCol="1270" anchor="ctr" anchorCtr="0">
              <a:noAutofit/>
            </a:bodyPr>
            <a:lstStyle/>
            <a:p>
              <a:pPr marL="171450" lvl="0" indent="-171450" defTabSz="711200">
                <a:lnSpc>
                  <a:spcPct val="90000"/>
                </a:lnSpc>
                <a:spcBef>
                  <a:spcPct val="0"/>
                </a:spcBef>
                <a:spcAft>
                  <a:spcPct val="35000"/>
                </a:spcAft>
                <a:buFont typeface="Arial" panose="020B0604020202020204" pitchFamily="34" charset="0"/>
                <a:buChar char="•"/>
              </a:pPr>
              <a:r>
                <a:rPr lang="en-US" sz="1400" dirty="0">
                  <a:solidFill>
                    <a:schemeClr val="accent5">
                      <a:lumMod val="50000"/>
                    </a:schemeClr>
                  </a:solidFill>
                  <a:latin typeface="Rockwell Condensed" panose="02060603050405020104" pitchFamily="18" charset="0"/>
                </a:rPr>
                <a:t>Globalization</a:t>
              </a:r>
            </a:p>
            <a:p>
              <a:pPr marL="171450" lvl="0" indent="-171450" defTabSz="711200">
                <a:lnSpc>
                  <a:spcPct val="90000"/>
                </a:lnSpc>
                <a:spcBef>
                  <a:spcPct val="0"/>
                </a:spcBef>
                <a:spcAft>
                  <a:spcPct val="35000"/>
                </a:spcAft>
                <a:buFont typeface="Arial" panose="020B0604020202020204" pitchFamily="34" charset="0"/>
                <a:buChar char="•"/>
              </a:pPr>
              <a:r>
                <a:rPr lang="en-US" sz="1400" dirty="0">
                  <a:solidFill>
                    <a:schemeClr val="accent5">
                      <a:lumMod val="50000"/>
                    </a:schemeClr>
                  </a:solidFill>
                  <a:latin typeface="Rockwell Condensed" panose="02060603050405020104" pitchFamily="18" charset="0"/>
                </a:rPr>
                <a:t>Digitalization</a:t>
              </a:r>
            </a:p>
            <a:p>
              <a:pPr marL="171450" lvl="0" indent="-171450" defTabSz="711200">
                <a:lnSpc>
                  <a:spcPct val="90000"/>
                </a:lnSpc>
                <a:spcBef>
                  <a:spcPct val="0"/>
                </a:spcBef>
                <a:spcAft>
                  <a:spcPct val="35000"/>
                </a:spcAft>
                <a:buFont typeface="Arial" panose="020B0604020202020204" pitchFamily="34" charset="0"/>
                <a:buChar char="•"/>
              </a:pPr>
              <a:r>
                <a:rPr lang="en-US" sz="1400" dirty="0">
                  <a:solidFill>
                    <a:schemeClr val="accent5">
                      <a:lumMod val="50000"/>
                    </a:schemeClr>
                  </a:solidFill>
                  <a:latin typeface="Rockwell Condensed" panose="02060603050405020104" pitchFamily="18" charset="0"/>
                </a:rPr>
                <a:t>National</a:t>
              </a:r>
              <a:r>
                <a:rPr lang="en-US" sz="1400" dirty="0" smtClean="0">
                  <a:solidFill>
                    <a:schemeClr val="accent5">
                      <a:lumMod val="50000"/>
                    </a:schemeClr>
                  </a:solidFill>
                  <a:latin typeface="Rockwell Condensed" panose="02060603050405020104" pitchFamily="18" charset="0"/>
                </a:rPr>
                <a:t> </a:t>
              </a:r>
              <a:r>
                <a:rPr lang="en-US" sz="1400" dirty="0">
                  <a:solidFill>
                    <a:schemeClr val="accent5">
                      <a:lumMod val="50000"/>
                    </a:schemeClr>
                  </a:solidFill>
                  <a:latin typeface="Rockwell Condensed" panose="02060603050405020104" pitchFamily="18" charset="0"/>
                </a:rPr>
                <a:t>Tax </a:t>
              </a:r>
              <a:r>
                <a:rPr lang="en-US" sz="1400" dirty="0" smtClean="0">
                  <a:solidFill>
                    <a:schemeClr val="accent5">
                      <a:lumMod val="50000"/>
                    </a:schemeClr>
                  </a:solidFill>
                  <a:latin typeface="Rockwell Condensed" panose="02060603050405020104" pitchFamily="18" charset="0"/>
                </a:rPr>
                <a:t>Systems</a:t>
              </a:r>
              <a:endParaRPr lang="en-US" sz="1400" dirty="0">
                <a:solidFill>
                  <a:schemeClr val="accent5">
                    <a:lumMod val="50000"/>
                  </a:schemeClr>
                </a:solidFill>
                <a:latin typeface="Rockwell Condensed" panose="02060603050405020104" pitchFamily="18" charset="0"/>
              </a:endParaRPr>
            </a:p>
          </p:txBody>
        </p:sp>
        <p:grpSp>
          <p:nvGrpSpPr>
            <p:cNvPr id="67" name="Gruppo 66"/>
            <p:cNvGrpSpPr/>
            <p:nvPr/>
          </p:nvGrpSpPr>
          <p:grpSpPr>
            <a:xfrm>
              <a:off x="2987981" y="1375227"/>
              <a:ext cx="3644691" cy="2731089"/>
              <a:chOff x="2858265" y="2723358"/>
              <a:chExt cx="3644691" cy="2731089"/>
            </a:xfrm>
          </p:grpSpPr>
          <p:sp>
            <p:nvSpPr>
              <p:cNvPr id="68" name="Figura a mano libera 67"/>
              <p:cNvSpPr/>
              <p:nvPr/>
            </p:nvSpPr>
            <p:spPr>
              <a:xfrm>
                <a:off x="4465574" y="2723358"/>
                <a:ext cx="880800" cy="1012414"/>
              </a:xfrm>
              <a:custGeom>
                <a:avLst/>
                <a:gdLst>
                  <a:gd name="connsiteX0" fmla="*/ 0 w 1012414"/>
                  <a:gd name="connsiteY0" fmla="*/ 440400 h 880800"/>
                  <a:gd name="connsiteX1" fmla="*/ 220200 w 1012414"/>
                  <a:gd name="connsiteY1" fmla="*/ 0 h 880800"/>
                  <a:gd name="connsiteX2" fmla="*/ 792214 w 1012414"/>
                  <a:gd name="connsiteY2" fmla="*/ 0 h 880800"/>
                  <a:gd name="connsiteX3" fmla="*/ 1012414 w 1012414"/>
                  <a:gd name="connsiteY3" fmla="*/ 440400 h 880800"/>
                  <a:gd name="connsiteX4" fmla="*/ 792214 w 1012414"/>
                  <a:gd name="connsiteY4" fmla="*/ 880800 h 880800"/>
                  <a:gd name="connsiteX5" fmla="*/ 220200 w 1012414"/>
                  <a:gd name="connsiteY5" fmla="*/ 880800 h 880800"/>
                  <a:gd name="connsiteX6" fmla="*/ 0 w 1012414"/>
                  <a:gd name="connsiteY6" fmla="*/ 440400 h 8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14" h="880800">
                    <a:moveTo>
                      <a:pt x="506207" y="0"/>
                    </a:moveTo>
                    <a:lnTo>
                      <a:pt x="1012413" y="191574"/>
                    </a:lnTo>
                    <a:lnTo>
                      <a:pt x="1012413" y="689226"/>
                    </a:lnTo>
                    <a:lnTo>
                      <a:pt x="506207" y="880800"/>
                    </a:lnTo>
                    <a:lnTo>
                      <a:pt x="1" y="689226"/>
                    </a:lnTo>
                    <a:lnTo>
                      <a:pt x="1" y="191574"/>
                    </a:lnTo>
                    <a:lnTo>
                      <a:pt x="506207" y="0"/>
                    </a:lnTo>
                    <a:close/>
                  </a:path>
                </a:pathLst>
              </a:custGeom>
              <a:solidFill>
                <a:schemeClr val="bg2">
                  <a:lumMod val="90000"/>
                </a:schemeClr>
              </a:solidFill>
              <a:effectLst>
                <a:outerShdw blurRad="38100" dist="38100" dir="5400000" rotWithShape="0">
                  <a:schemeClr val="tx1">
                    <a:alpha val="35000"/>
                  </a:scheme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2978" tIns="203488" rIns="182978" bIns="203488" numCol="1" spcCol="1270" anchor="ctr" anchorCtr="0">
                <a:noAutofit/>
              </a:bodyPr>
              <a:lstStyle/>
              <a:p>
                <a:pPr lvl="0" algn="ctr" defTabSz="533400">
                  <a:lnSpc>
                    <a:spcPct val="90000"/>
                  </a:lnSpc>
                  <a:spcBef>
                    <a:spcPct val="0"/>
                  </a:spcBef>
                  <a:spcAft>
                    <a:spcPct val="35000"/>
                  </a:spcAft>
                </a:pPr>
                <a:r>
                  <a:rPr lang="en-US" sz="1400" kern="1200" noProof="0" dirty="0" smtClean="0">
                    <a:solidFill>
                      <a:schemeClr val="accent5">
                        <a:lumMod val="50000"/>
                      </a:schemeClr>
                    </a:solidFill>
                    <a:latin typeface="Rockwell Condensed" panose="02060603050405020104" pitchFamily="18" charset="0"/>
                  </a:rPr>
                  <a:t>EU</a:t>
                </a:r>
                <a:endParaRPr lang="en-US" sz="1400" kern="1200" noProof="0" dirty="0">
                  <a:solidFill>
                    <a:schemeClr val="accent5">
                      <a:lumMod val="50000"/>
                    </a:schemeClr>
                  </a:solidFill>
                  <a:latin typeface="Rockwell Condensed" panose="02060603050405020104" pitchFamily="18" charset="0"/>
                </a:endParaRPr>
              </a:p>
            </p:txBody>
          </p:sp>
          <p:sp>
            <p:nvSpPr>
              <p:cNvPr id="69" name="Figura a mano libera 68"/>
              <p:cNvSpPr/>
              <p:nvPr/>
            </p:nvSpPr>
            <p:spPr>
              <a:xfrm>
                <a:off x="5373102" y="2925841"/>
                <a:ext cx="1129854" cy="607448"/>
              </a:xfrm>
              <a:custGeom>
                <a:avLst/>
                <a:gdLst>
                  <a:gd name="connsiteX0" fmla="*/ 0 w 1129854"/>
                  <a:gd name="connsiteY0" fmla="*/ 0 h 607448"/>
                  <a:gd name="connsiteX1" fmla="*/ 1129854 w 1129854"/>
                  <a:gd name="connsiteY1" fmla="*/ 0 h 607448"/>
                  <a:gd name="connsiteX2" fmla="*/ 1129854 w 1129854"/>
                  <a:gd name="connsiteY2" fmla="*/ 607448 h 607448"/>
                  <a:gd name="connsiteX3" fmla="*/ 0 w 1129854"/>
                  <a:gd name="connsiteY3" fmla="*/ 607448 h 607448"/>
                  <a:gd name="connsiteX4" fmla="*/ 0 w 1129854"/>
                  <a:gd name="connsiteY4" fmla="*/ 0 h 60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54" h="607448">
                    <a:moveTo>
                      <a:pt x="0" y="0"/>
                    </a:moveTo>
                    <a:lnTo>
                      <a:pt x="1129854" y="0"/>
                    </a:lnTo>
                    <a:lnTo>
                      <a:pt x="1129854" y="607448"/>
                    </a:lnTo>
                    <a:lnTo>
                      <a:pt x="0" y="607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400" kern="1200" noProof="0" dirty="0" smtClean="0">
                    <a:solidFill>
                      <a:schemeClr val="accent5">
                        <a:lumMod val="50000"/>
                      </a:schemeClr>
                    </a:solidFill>
                    <a:latin typeface="Rockwell Condensed" panose="02060603050405020104" pitchFamily="18" charset="0"/>
                  </a:rPr>
                  <a:t>Transparency</a:t>
                </a:r>
                <a:endParaRPr lang="en-US" sz="1400" kern="1200" noProof="0" dirty="0">
                  <a:solidFill>
                    <a:schemeClr val="accent5">
                      <a:lumMod val="50000"/>
                    </a:schemeClr>
                  </a:solidFill>
                  <a:latin typeface="Rockwell Condensed" panose="02060603050405020104" pitchFamily="18" charset="0"/>
                </a:endParaRPr>
              </a:p>
            </p:txBody>
          </p:sp>
          <p:sp>
            <p:nvSpPr>
              <p:cNvPr id="70" name="Figura a mano libera 69"/>
              <p:cNvSpPr/>
              <p:nvPr/>
            </p:nvSpPr>
            <p:spPr>
              <a:xfrm>
                <a:off x="3514309" y="2723358"/>
                <a:ext cx="880800" cy="1012414"/>
              </a:xfrm>
              <a:custGeom>
                <a:avLst/>
                <a:gdLst>
                  <a:gd name="connsiteX0" fmla="*/ 0 w 1012414"/>
                  <a:gd name="connsiteY0" fmla="*/ 440400 h 880800"/>
                  <a:gd name="connsiteX1" fmla="*/ 220200 w 1012414"/>
                  <a:gd name="connsiteY1" fmla="*/ 0 h 880800"/>
                  <a:gd name="connsiteX2" fmla="*/ 792214 w 1012414"/>
                  <a:gd name="connsiteY2" fmla="*/ 0 h 880800"/>
                  <a:gd name="connsiteX3" fmla="*/ 1012414 w 1012414"/>
                  <a:gd name="connsiteY3" fmla="*/ 440400 h 880800"/>
                  <a:gd name="connsiteX4" fmla="*/ 792214 w 1012414"/>
                  <a:gd name="connsiteY4" fmla="*/ 880800 h 880800"/>
                  <a:gd name="connsiteX5" fmla="*/ 220200 w 1012414"/>
                  <a:gd name="connsiteY5" fmla="*/ 880800 h 880800"/>
                  <a:gd name="connsiteX6" fmla="*/ 0 w 1012414"/>
                  <a:gd name="connsiteY6" fmla="*/ 440400 h 8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14" h="880800">
                    <a:moveTo>
                      <a:pt x="506207" y="0"/>
                    </a:moveTo>
                    <a:lnTo>
                      <a:pt x="1012413" y="191574"/>
                    </a:lnTo>
                    <a:lnTo>
                      <a:pt x="1012413" y="689226"/>
                    </a:lnTo>
                    <a:lnTo>
                      <a:pt x="506207" y="880800"/>
                    </a:lnTo>
                    <a:lnTo>
                      <a:pt x="1" y="689226"/>
                    </a:lnTo>
                    <a:lnTo>
                      <a:pt x="1" y="191574"/>
                    </a:lnTo>
                    <a:lnTo>
                      <a:pt x="506207" y="0"/>
                    </a:lnTo>
                    <a:close/>
                  </a:path>
                </a:pathLst>
              </a:custGeom>
              <a:solidFill>
                <a:schemeClr val="bg2">
                  <a:lumMod val="90000"/>
                </a:schemeClr>
              </a:solidFill>
              <a:effectLst>
                <a:outerShdw blurRad="38100" dist="38100" dir="5400000" rotWithShape="0">
                  <a:schemeClr val="tx1">
                    <a:alpha val="35000"/>
                  </a:scheme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7258" tIns="157768" rIns="137258" bIns="157768" numCol="1" spcCol="1270" anchor="ctr" anchorCtr="0">
                <a:noAutofit/>
              </a:bodyPr>
              <a:lstStyle/>
              <a:p>
                <a:pPr lvl="0" algn="ctr" defTabSz="1244600">
                  <a:lnSpc>
                    <a:spcPct val="90000"/>
                  </a:lnSpc>
                  <a:spcBef>
                    <a:spcPct val="0"/>
                  </a:spcBef>
                  <a:spcAft>
                    <a:spcPct val="35000"/>
                  </a:spcAft>
                </a:pPr>
                <a:endParaRPr lang="it-IT" sz="2800" kern="1200">
                  <a:solidFill>
                    <a:schemeClr val="tx1"/>
                  </a:solidFill>
                </a:endParaRPr>
              </a:p>
            </p:txBody>
          </p:sp>
          <p:sp>
            <p:nvSpPr>
              <p:cNvPr id="71" name="Figura a mano libera 70"/>
              <p:cNvSpPr/>
              <p:nvPr/>
            </p:nvSpPr>
            <p:spPr>
              <a:xfrm>
                <a:off x="3988119" y="3582695"/>
                <a:ext cx="880801" cy="1012415"/>
              </a:xfrm>
              <a:custGeom>
                <a:avLst/>
                <a:gdLst>
                  <a:gd name="connsiteX0" fmla="*/ 0 w 1012414"/>
                  <a:gd name="connsiteY0" fmla="*/ 440400 h 880800"/>
                  <a:gd name="connsiteX1" fmla="*/ 220200 w 1012414"/>
                  <a:gd name="connsiteY1" fmla="*/ 0 h 880800"/>
                  <a:gd name="connsiteX2" fmla="*/ 792214 w 1012414"/>
                  <a:gd name="connsiteY2" fmla="*/ 0 h 880800"/>
                  <a:gd name="connsiteX3" fmla="*/ 1012414 w 1012414"/>
                  <a:gd name="connsiteY3" fmla="*/ 440400 h 880800"/>
                  <a:gd name="connsiteX4" fmla="*/ 792214 w 1012414"/>
                  <a:gd name="connsiteY4" fmla="*/ 880800 h 880800"/>
                  <a:gd name="connsiteX5" fmla="*/ 220200 w 1012414"/>
                  <a:gd name="connsiteY5" fmla="*/ 880800 h 880800"/>
                  <a:gd name="connsiteX6" fmla="*/ 0 w 1012414"/>
                  <a:gd name="connsiteY6" fmla="*/ 440400 h 8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14" h="880800">
                    <a:moveTo>
                      <a:pt x="506207" y="0"/>
                    </a:moveTo>
                    <a:lnTo>
                      <a:pt x="1012413" y="191574"/>
                    </a:lnTo>
                    <a:lnTo>
                      <a:pt x="1012413" y="689226"/>
                    </a:lnTo>
                    <a:lnTo>
                      <a:pt x="506207" y="880800"/>
                    </a:lnTo>
                    <a:lnTo>
                      <a:pt x="1" y="689226"/>
                    </a:lnTo>
                    <a:lnTo>
                      <a:pt x="1" y="191574"/>
                    </a:lnTo>
                    <a:lnTo>
                      <a:pt x="506207" y="0"/>
                    </a:lnTo>
                    <a:close/>
                  </a:path>
                </a:pathLst>
              </a:custGeom>
              <a:solidFill>
                <a:schemeClr val="bg2">
                  <a:lumMod val="90000"/>
                </a:schemeClr>
              </a:solidFill>
              <a:effectLst>
                <a:outerShdw blurRad="38100" dist="38100" dir="5400000" rotWithShape="0">
                  <a:schemeClr val="tx1">
                    <a:alpha val="35000"/>
                  </a:scheme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2978" tIns="203489" rIns="182979" bIns="203488" numCol="1" spcCol="1270" anchor="ctr" anchorCtr="0">
                <a:noAutofit/>
              </a:bodyPr>
              <a:lstStyle/>
              <a:p>
                <a:pPr lvl="0" algn="ctr" defTabSz="533400">
                  <a:lnSpc>
                    <a:spcPct val="90000"/>
                  </a:lnSpc>
                  <a:spcBef>
                    <a:spcPct val="0"/>
                  </a:spcBef>
                  <a:spcAft>
                    <a:spcPct val="35000"/>
                  </a:spcAft>
                </a:pPr>
                <a:r>
                  <a:rPr lang="en-US" sz="1400" kern="1200" noProof="0" dirty="0" smtClean="0">
                    <a:solidFill>
                      <a:schemeClr val="accent5">
                        <a:lumMod val="50000"/>
                      </a:schemeClr>
                    </a:solidFill>
                    <a:latin typeface="Rockwell Condensed" panose="02060603050405020104" pitchFamily="18" charset="0"/>
                  </a:rPr>
                  <a:t>OECD</a:t>
                </a:r>
                <a:endParaRPr lang="en-US" sz="1400" kern="1200" noProof="0" dirty="0">
                  <a:solidFill>
                    <a:schemeClr val="accent5">
                      <a:lumMod val="50000"/>
                    </a:schemeClr>
                  </a:solidFill>
                  <a:latin typeface="Rockwell Condensed" panose="02060603050405020104" pitchFamily="18" charset="0"/>
                </a:endParaRPr>
              </a:p>
            </p:txBody>
          </p:sp>
          <p:sp>
            <p:nvSpPr>
              <p:cNvPr id="72" name="Figura a mano libera 71"/>
              <p:cNvSpPr/>
              <p:nvPr/>
            </p:nvSpPr>
            <p:spPr>
              <a:xfrm>
                <a:off x="2858265" y="3785179"/>
                <a:ext cx="1093407" cy="607448"/>
              </a:xfrm>
              <a:custGeom>
                <a:avLst/>
                <a:gdLst>
                  <a:gd name="connsiteX0" fmla="*/ 0 w 1093407"/>
                  <a:gd name="connsiteY0" fmla="*/ 0 h 607448"/>
                  <a:gd name="connsiteX1" fmla="*/ 1093407 w 1093407"/>
                  <a:gd name="connsiteY1" fmla="*/ 0 h 607448"/>
                  <a:gd name="connsiteX2" fmla="*/ 1093407 w 1093407"/>
                  <a:gd name="connsiteY2" fmla="*/ 607448 h 607448"/>
                  <a:gd name="connsiteX3" fmla="*/ 0 w 1093407"/>
                  <a:gd name="connsiteY3" fmla="*/ 607448 h 607448"/>
                  <a:gd name="connsiteX4" fmla="*/ 0 w 1093407"/>
                  <a:gd name="connsiteY4" fmla="*/ 0 h 60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407" h="607448">
                    <a:moveTo>
                      <a:pt x="0" y="0"/>
                    </a:moveTo>
                    <a:lnTo>
                      <a:pt x="1093407" y="0"/>
                    </a:lnTo>
                    <a:lnTo>
                      <a:pt x="1093407" y="607448"/>
                    </a:lnTo>
                    <a:lnTo>
                      <a:pt x="0" y="607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400" kern="1200" noProof="0" dirty="0" smtClean="0">
                    <a:solidFill>
                      <a:schemeClr val="accent5">
                        <a:lumMod val="50000"/>
                      </a:schemeClr>
                    </a:solidFill>
                    <a:latin typeface="Rockwell Condensed" panose="02060603050405020104" pitchFamily="18" charset="0"/>
                  </a:rPr>
                  <a:t>Integration</a:t>
                </a:r>
                <a:endParaRPr lang="en-US" sz="1400" kern="1200" noProof="0" dirty="0">
                  <a:solidFill>
                    <a:schemeClr val="accent5">
                      <a:lumMod val="50000"/>
                    </a:schemeClr>
                  </a:solidFill>
                  <a:latin typeface="Rockwell Condensed" panose="02060603050405020104" pitchFamily="18" charset="0"/>
                </a:endParaRPr>
              </a:p>
            </p:txBody>
          </p:sp>
          <p:sp>
            <p:nvSpPr>
              <p:cNvPr id="73" name="Figura a mano libera 72"/>
              <p:cNvSpPr/>
              <p:nvPr/>
            </p:nvSpPr>
            <p:spPr>
              <a:xfrm>
                <a:off x="4939384" y="3582696"/>
                <a:ext cx="880800" cy="1012414"/>
              </a:xfrm>
              <a:custGeom>
                <a:avLst/>
                <a:gdLst>
                  <a:gd name="connsiteX0" fmla="*/ 0 w 1012414"/>
                  <a:gd name="connsiteY0" fmla="*/ 440400 h 880800"/>
                  <a:gd name="connsiteX1" fmla="*/ 220200 w 1012414"/>
                  <a:gd name="connsiteY1" fmla="*/ 0 h 880800"/>
                  <a:gd name="connsiteX2" fmla="*/ 792214 w 1012414"/>
                  <a:gd name="connsiteY2" fmla="*/ 0 h 880800"/>
                  <a:gd name="connsiteX3" fmla="*/ 1012414 w 1012414"/>
                  <a:gd name="connsiteY3" fmla="*/ 440400 h 880800"/>
                  <a:gd name="connsiteX4" fmla="*/ 792214 w 1012414"/>
                  <a:gd name="connsiteY4" fmla="*/ 880800 h 880800"/>
                  <a:gd name="connsiteX5" fmla="*/ 220200 w 1012414"/>
                  <a:gd name="connsiteY5" fmla="*/ 880800 h 880800"/>
                  <a:gd name="connsiteX6" fmla="*/ 0 w 1012414"/>
                  <a:gd name="connsiteY6" fmla="*/ 440400 h 8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14" h="880800">
                    <a:moveTo>
                      <a:pt x="506207" y="0"/>
                    </a:moveTo>
                    <a:lnTo>
                      <a:pt x="1012413" y="191574"/>
                    </a:lnTo>
                    <a:lnTo>
                      <a:pt x="1012413" y="689226"/>
                    </a:lnTo>
                    <a:lnTo>
                      <a:pt x="506207" y="880800"/>
                    </a:lnTo>
                    <a:lnTo>
                      <a:pt x="1" y="689226"/>
                    </a:lnTo>
                    <a:lnTo>
                      <a:pt x="1" y="191574"/>
                    </a:lnTo>
                    <a:lnTo>
                      <a:pt x="506207" y="0"/>
                    </a:lnTo>
                    <a:close/>
                  </a:path>
                </a:pathLst>
              </a:custGeom>
              <a:solidFill>
                <a:schemeClr val="bg2">
                  <a:lumMod val="90000"/>
                </a:schemeClr>
              </a:solidFill>
              <a:effectLst>
                <a:outerShdw blurRad="38100" dist="38100" dir="5400000" rotWithShape="0">
                  <a:schemeClr val="tx1">
                    <a:alpha val="35000"/>
                  </a:scheme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7258" tIns="157768" rIns="137258" bIns="157768" numCol="1" spcCol="1270" anchor="ctr" anchorCtr="0">
                <a:noAutofit/>
              </a:bodyPr>
              <a:lstStyle/>
              <a:p>
                <a:pPr lvl="0" algn="ctr" defTabSz="1244600">
                  <a:lnSpc>
                    <a:spcPct val="90000"/>
                  </a:lnSpc>
                  <a:spcBef>
                    <a:spcPct val="0"/>
                  </a:spcBef>
                  <a:spcAft>
                    <a:spcPct val="35000"/>
                  </a:spcAft>
                </a:pPr>
                <a:endParaRPr lang="it-IT" sz="2800" kern="1200">
                  <a:solidFill>
                    <a:schemeClr val="tx1"/>
                  </a:solidFill>
                </a:endParaRPr>
              </a:p>
            </p:txBody>
          </p:sp>
          <p:sp>
            <p:nvSpPr>
              <p:cNvPr id="74" name="Figura a mano libera 73"/>
              <p:cNvSpPr/>
              <p:nvPr/>
            </p:nvSpPr>
            <p:spPr>
              <a:xfrm>
                <a:off x="4465574" y="4442033"/>
                <a:ext cx="880800" cy="1012414"/>
              </a:xfrm>
              <a:custGeom>
                <a:avLst/>
                <a:gdLst>
                  <a:gd name="connsiteX0" fmla="*/ 0 w 1012414"/>
                  <a:gd name="connsiteY0" fmla="*/ 440400 h 880800"/>
                  <a:gd name="connsiteX1" fmla="*/ 220200 w 1012414"/>
                  <a:gd name="connsiteY1" fmla="*/ 0 h 880800"/>
                  <a:gd name="connsiteX2" fmla="*/ 792214 w 1012414"/>
                  <a:gd name="connsiteY2" fmla="*/ 0 h 880800"/>
                  <a:gd name="connsiteX3" fmla="*/ 1012414 w 1012414"/>
                  <a:gd name="connsiteY3" fmla="*/ 440400 h 880800"/>
                  <a:gd name="connsiteX4" fmla="*/ 792214 w 1012414"/>
                  <a:gd name="connsiteY4" fmla="*/ 880800 h 880800"/>
                  <a:gd name="connsiteX5" fmla="*/ 220200 w 1012414"/>
                  <a:gd name="connsiteY5" fmla="*/ 880800 h 880800"/>
                  <a:gd name="connsiteX6" fmla="*/ 0 w 1012414"/>
                  <a:gd name="connsiteY6" fmla="*/ 440400 h 8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14" h="880800">
                    <a:moveTo>
                      <a:pt x="506207" y="0"/>
                    </a:moveTo>
                    <a:lnTo>
                      <a:pt x="1012413" y="191574"/>
                    </a:lnTo>
                    <a:lnTo>
                      <a:pt x="1012413" y="689226"/>
                    </a:lnTo>
                    <a:lnTo>
                      <a:pt x="506207" y="880800"/>
                    </a:lnTo>
                    <a:lnTo>
                      <a:pt x="1" y="689226"/>
                    </a:lnTo>
                    <a:lnTo>
                      <a:pt x="1" y="191574"/>
                    </a:lnTo>
                    <a:lnTo>
                      <a:pt x="506207" y="0"/>
                    </a:lnTo>
                    <a:close/>
                  </a:path>
                </a:pathLst>
              </a:custGeom>
              <a:solidFill>
                <a:schemeClr val="bg2">
                  <a:lumMod val="90000"/>
                </a:schemeClr>
              </a:solidFill>
              <a:effectLst>
                <a:outerShdw blurRad="38100" dist="38100" dir="5400000" rotWithShape="0">
                  <a:schemeClr val="tx1">
                    <a:alpha val="35000"/>
                  </a:scheme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2978" tIns="203488" rIns="182978" bIns="203488" numCol="1" spcCol="1270" anchor="ctr" anchorCtr="0">
                <a:noAutofit/>
              </a:bodyPr>
              <a:lstStyle/>
              <a:p>
                <a:pPr lvl="0" algn="ctr" defTabSz="533400">
                  <a:lnSpc>
                    <a:spcPct val="90000"/>
                  </a:lnSpc>
                  <a:spcBef>
                    <a:spcPct val="0"/>
                  </a:spcBef>
                  <a:spcAft>
                    <a:spcPct val="35000"/>
                  </a:spcAft>
                </a:pPr>
                <a:r>
                  <a:rPr lang="en-US" sz="1400" kern="1200" noProof="0" dirty="0" smtClean="0">
                    <a:solidFill>
                      <a:schemeClr val="accent5">
                        <a:lumMod val="50000"/>
                      </a:schemeClr>
                    </a:solidFill>
                    <a:latin typeface="Rockwell Condensed" panose="02060603050405020104" pitchFamily="18" charset="0"/>
                  </a:rPr>
                  <a:t>Unilateral </a:t>
                </a:r>
                <a:r>
                  <a:rPr lang="en-US" sz="1400" kern="1200" baseline="0" noProof="0" dirty="0" smtClean="0">
                    <a:solidFill>
                      <a:schemeClr val="accent5">
                        <a:lumMod val="50000"/>
                      </a:schemeClr>
                    </a:solidFill>
                    <a:latin typeface="Rockwell Condensed" panose="02060603050405020104" pitchFamily="18" charset="0"/>
                  </a:rPr>
                  <a:t>Initiatives</a:t>
                </a:r>
                <a:endParaRPr lang="en-US" sz="1400" kern="1200" baseline="0" noProof="0" dirty="0">
                  <a:solidFill>
                    <a:schemeClr val="accent5">
                      <a:lumMod val="50000"/>
                    </a:schemeClr>
                  </a:solidFill>
                  <a:latin typeface="Rockwell Condensed" panose="02060603050405020104" pitchFamily="18" charset="0"/>
                </a:endParaRPr>
              </a:p>
            </p:txBody>
          </p:sp>
          <p:sp>
            <p:nvSpPr>
              <p:cNvPr id="75" name="Figura a mano libera 74"/>
              <p:cNvSpPr/>
              <p:nvPr/>
            </p:nvSpPr>
            <p:spPr>
              <a:xfrm>
                <a:off x="5373102" y="4644516"/>
                <a:ext cx="1129854" cy="607448"/>
              </a:xfrm>
              <a:custGeom>
                <a:avLst/>
                <a:gdLst>
                  <a:gd name="connsiteX0" fmla="*/ 0 w 1129854"/>
                  <a:gd name="connsiteY0" fmla="*/ 0 h 607448"/>
                  <a:gd name="connsiteX1" fmla="*/ 1129854 w 1129854"/>
                  <a:gd name="connsiteY1" fmla="*/ 0 h 607448"/>
                  <a:gd name="connsiteX2" fmla="*/ 1129854 w 1129854"/>
                  <a:gd name="connsiteY2" fmla="*/ 607448 h 607448"/>
                  <a:gd name="connsiteX3" fmla="*/ 0 w 1129854"/>
                  <a:gd name="connsiteY3" fmla="*/ 607448 h 607448"/>
                  <a:gd name="connsiteX4" fmla="*/ 0 w 1129854"/>
                  <a:gd name="connsiteY4" fmla="*/ 0 h 60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54" h="607448">
                    <a:moveTo>
                      <a:pt x="0" y="0"/>
                    </a:moveTo>
                    <a:lnTo>
                      <a:pt x="1129854" y="0"/>
                    </a:lnTo>
                    <a:lnTo>
                      <a:pt x="1129854" y="607448"/>
                    </a:lnTo>
                    <a:lnTo>
                      <a:pt x="0" y="607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400" kern="1200" noProof="0" dirty="0" smtClean="0">
                    <a:solidFill>
                      <a:schemeClr val="accent5">
                        <a:lumMod val="50000"/>
                      </a:schemeClr>
                    </a:solidFill>
                    <a:latin typeface="Rockwell Condensed" panose="02060603050405020104" pitchFamily="18" charset="0"/>
                  </a:rPr>
                  <a:t>Multilateralism</a:t>
                </a:r>
                <a:endParaRPr lang="en-US" sz="1400" kern="1200" noProof="0" dirty="0">
                  <a:solidFill>
                    <a:schemeClr val="accent5">
                      <a:lumMod val="50000"/>
                    </a:schemeClr>
                  </a:solidFill>
                  <a:latin typeface="Rockwell Condensed" panose="02060603050405020104" pitchFamily="18" charset="0"/>
                </a:endParaRPr>
              </a:p>
            </p:txBody>
          </p:sp>
          <p:sp>
            <p:nvSpPr>
              <p:cNvPr id="76" name="Figura a mano libera 75"/>
              <p:cNvSpPr/>
              <p:nvPr/>
            </p:nvSpPr>
            <p:spPr>
              <a:xfrm>
                <a:off x="3514309" y="4442033"/>
                <a:ext cx="880800" cy="1012414"/>
              </a:xfrm>
              <a:custGeom>
                <a:avLst/>
                <a:gdLst>
                  <a:gd name="connsiteX0" fmla="*/ 0 w 1012414"/>
                  <a:gd name="connsiteY0" fmla="*/ 440400 h 880800"/>
                  <a:gd name="connsiteX1" fmla="*/ 220200 w 1012414"/>
                  <a:gd name="connsiteY1" fmla="*/ 0 h 880800"/>
                  <a:gd name="connsiteX2" fmla="*/ 792214 w 1012414"/>
                  <a:gd name="connsiteY2" fmla="*/ 0 h 880800"/>
                  <a:gd name="connsiteX3" fmla="*/ 1012414 w 1012414"/>
                  <a:gd name="connsiteY3" fmla="*/ 440400 h 880800"/>
                  <a:gd name="connsiteX4" fmla="*/ 792214 w 1012414"/>
                  <a:gd name="connsiteY4" fmla="*/ 880800 h 880800"/>
                  <a:gd name="connsiteX5" fmla="*/ 220200 w 1012414"/>
                  <a:gd name="connsiteY5" fmla="*/ 880800 h 880800"/>
                  <a:gd name="connsiteX6" fmla="*/ 0 w 1012414"/>
                  <a:gd name="connsiteY6" fmla="*/ 440400 h 8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14" h="880800">
                    <a:moveTo>
                      <a:pt x="506207" y="0"/>
                    </a:moveTo>
                    <a:lnTo>
                      <a:pt x="1012413" y="191574"/>
                    </a:lnTo>
                    <a:lnTo>
                      <a:pt x="1012413" y="689226"/>
                    </a:lnTo>
                    <a:lnTo>
                      <a:pt x="506207" y="880800"/>
                    </a:lnTo>
                    <a:lnTo>
                      <a:pt x="1" y="689226"/>
                    </a:lnTo>
                    <a:lnTo>
                      <a:pt x="1" y="191574"/>
                    </a:lnTo>
                    <a:lnTo>
                      <a:pt x="506207" y="0"/>
                    </a:lnTo>
                    <a:close/>
                  </a:path>
                </a:pathLst>
              </a:custGeom>
              <a:solidFill>
                <a:schemeClr val="bg2">
                  <a:lumMod val="90000"/>
                </a:schemeClr>
              </a:solidFill>
              <a:effectLst>
                <a:outerShdw blurRad="38100" dist="38100" dir="5400000" rotWithShape="0">
                  <a:schemeClr val="tx1">
                    <a:alpha val="35000"/>
                  </a:scheme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7258" tIns="157768" rIns="137258" bIns="157768" numCol="1" spcCol="1270" anchor="ctr" anchorCtr="0">
                <a:noAutofit/>
              </a:bodyPr>
              <a:lstStyle/>
              <a:p>
                <a:pPr lvl="0" algn="ctr" defTabSz="1244600">
                  <a:lnSpc>
                    <a:spcPct val="90000"/>
                  </a:lnSpc>
                  <a:spcBef>
                    <a:spcPct val="0"/>
                  </a:spcBef>
                  <a:spcAft>
                    <a:spcPct val="35000"/>
                  </a:spcAft>
                </a:pPr>
                <a:endParaRPr lang="it-IT" sz="2800" kern="1200">
                  <a:solidFill>
                    <a:schemeClr val="tx1"/>
                  </a:solidFill>
                </a:endParaRPr>
              </a:p>
            </p:txBody>
          </p:sp>
        </p:grpSp>
      </p:grpSp>
      <p:graphicFrame>
        <p:nvGraphicFramePr>
          <p:cNvPr id="2" name="Diagramma 1"/>
          <p:cNvGraphicFramePr/>
          <p:nvPr>
            <p:extLst>
              <p:ext uri="{D42A27DB-BD31-4B8C-83A1-F6EECF244321}">
                <p14:modId xmlns:p14="http://schemas.microsoft.com/office/powerpoint/2010/main" val="929385393"/>
              </p:ext>
            </p:extLst>
          </p:nvPr>
        </p:nvGraphicFramePr>
        <p:xfrm>
          <a:off x="6396872" y="1262777"/>
          <a:ext cx="5445542" cy="27034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5" name="Diagramma 84"/>
          <p:cNvGraphicFramePr/>
          <p:nvPr>
            <p:extLst>
              <p:ext uri="{D42A27DB-BD31-4B8C-83A1-F6EECF244321}">
                <p14:modId xmlns:p14="http://schemas.microsoft.com/office/powerpoint/2010/main" val="1418253598"/>
              </p:ext>
            </p:extLst>
          </p:nvPr>
        </p:nvGraphicFramePr>
        <p:xfrm>
          <a:off x="6396872" y="4029418"/>
          <a:ext cx="5445542" cy="14419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ettangolo arrotondato 3"/>
          <p:cNvSpPr/>
          <p:nvPr/>
        </p:nvSpPr>
        <p:spPr>
          <a:xfrm>
            <a:off x="6396872" y="5564605"/>
            <a:ext cx="5445542" cy="5123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2060"/>
                </a:solidFill>
                <a:latin typeface="Rockwell Condensed" panose="02060603050405020104" pitchFamily="18" charset="0"/>
              </a:rPr>
              <a:t>The mission </a:t>
            </a:r>
            <a:r>
              <a:rPr lang="en-US" sz="1600" dirty="0">
                <a:solidFill>
                  <a:srgbClr val="002060"/>
                </a:solidFill>
                <a:latin typeface="Rockwell Condensed" panose="02060603050405020104" pitchFamily="18" charset="0"/>
              </a:rPr>
              <a:t>assigned to GAAR is rather complex and </a:t>
            </a:r>
            <a:endParaRPr lang="en-US" sz="1600" dirty="0" smtClean="0">
              <a:solidFill>
                <a:srgbClr val="002060"/>
              </a:solidFill>
              <a:latin typeface="Rockwell Condensed" panose="02060603050405020104" pitchFamily="18" charset="0"/>
            </a:endParaRPr>
          </a:p>
          <a:p>
            <a:pPr algn="ctr"/>
            <a:r>
              <a:rPr lang="en-US" sz="1600" dirty="0" smtClean="0">
                <a:solidFill>
                  <a:srgbClr val="002060"/>
                </a:solidFill>
                <a:latin typeface="Rockwell Condensed" panose="02060603050405020104" pitchFamily="18" charset="0"/>
              </a:rPr>
              <a:t>the </a:t>
            </a:r>
            <a:r>
              <a:rPr lang="en-US" sz="1600" dirty="0">
                <a:solidFill>
                  <a:srgbClr val="002060"/>
                </a:solidFill>
                <a:latin typeface="Rockwell Condensed" panose="02060603050405020104" pitchFamily="18" charset="0"/>
              </a:rPr>
              <a:t>respective task of legislators that draft GAAR very </a:t>
            </a:r>
            <a:r>
              <a:rPr lang="en-US" sz="1600" dirty="0" smtClean="0">
                <a:solidFill>
                  <a:srgbClr val="002060"/>
                </a:solidFill>
                <a:latin typeface="Rockwell Condensed" panose="02060603050405020104" pitchFamily="18" charset="0"/>
              </a:rPr>
              <a:t>challenging.</a:t>
            </a:r>
            <a:endParaRPr lang="it-IT" sz="1600" dirty="0">
              <a:solidFill>
                <a:srgbClr val="002060"/>
              </a:solidFill>
              <a:latin typeface="Rockwell Condensed" panose="02060603050405020104" pitchFamily="18" charset="0"/>
            </a:endParaRPr>
          </a:p>
        </p:txBody>
      </p:sp>
    </p:spTree>
    <p:extLst>
      <p:ext uri="{BB962C8B-B14F-4D97-AF65-F5344CB8AC3E}">
        <p14:creationId xmlns:p14="http://schemas.microsoft.com/office/powerpoint/2010/main" val="19735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barn(inVertical)">
                                      <p:cBhvr>
                                        <p:cTn id="19" dur="500"/>
                                        <p:tgtEl>
                                          <p:spTgt spid="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85" grpId="0">
        <p:bldAsOne/>
      </p:bldGraphic>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2526030" y="376389"/>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393836" cy="400110"/>
          </a:xfrm>
          <a:prstGeom prst="rect">
            <a:avLst/>
          </a:prstGeom>
          <a:noFill/>
        </p:spPr>
        <p:txBody>
          <a:bodyPr wrap="none" rtlCol="0">
            <a:spAutoFit/>
          </a:bodyPr>
          <a:lstStyle/>
          <a:p>
            <a:pPr lvl="0"/>
            <a:r>
              <a:rPr lang="en-US" sz="2000" b="1" dirty="0">
                <a:solidFill>
                  <a:srgbClr val="151B67"/>
                </a:solidFill>
                <a:latin typeface="Arial" panose="020B0604020202020204" pitchFamily="34" charset="0"/>
                <a:cs typeface="Arial" panose="020B0604020202020204" pitchFamily="34" charset="0"/>
              </a:rPr>
              <a:t>GAAR, Spirit of the Law and Taxless Income in the Digital Economy</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smtClean="0">
                  <a:solidFill>
                    <a:schemeClr val="bg1"/>
                  </a:solidFill>
                  <a:latin typeface="Arial" panose="020B0604020202020204" pitchFamily="34" charset="0"/>
                  <a:cs typeface="Arial" panose="020B0604020202020204" pitchFamily="34" charset="0"/>
                </a:rPr>
                <a:t>0</a:t>
              </a:r>
              <a:r>
                <a:rPr lang="it-IT" b="1" dirty="0" smtClean="0">
                  <a:solidFill>
                    <a:schemeClr val="bg1"/>
                  </a:solidFill>
                  <a:latin typeface="Arial" panose="020B0604020202020204" pitchFamily="34" charset="0"/>
                  <a:cs typeface="Arial" panose="020B0604020202020204" pitchFamily="34" charset="0"/>
                </a:rPr>
                <a:t>2</a:t>
              </a:r>
              <a:endParaRPr lang="en-US" dirty="0">
                <a:solidFill>
                  <a:schemeClr val="bg1"/>
                </a:solidFill>
              </a:endParaRPr>
            </a:p>
          </p:txBody>
        </p:sp>
      </p:grpSp>
      <p:grpSp>
        <p:nvGrpSpPr>
          <p:cNvPr id="17" name="Gruppo 16"/>
          <p:cNvGrpSpPr/>
          <p:nvPr/>
        </p:nvGrpSpPr>
        <p:grpSpPr>
          <a:xfrm>
            <a:off x="-32793" y="1554224"/>
            <a:ext cx="6515100" cy="3962280"/>
            <a:chOff x="908720" y="1419934"/>
            <a:chExt cx="5089784" cy="3605074"/>
          </a:xfrm>
        </p:grpSpPr>
        <p:graphicFrame>
          <p:nvGraphicFramePr>
            <p:cNvPr id="18" name="Diagramma 17"/>
            <p:cNvGraphicFramePr/>
            <p:nvPr>
              <p:extLst>
                <p:ext uri="{D42A27DB-BD31-4B8C-83A1-F6EECF244321}">
                  <p14:modId xmlns:p14="http://schemas.microsoft.com/office/powerpoint/2010/main" val="479781558"/>
                </p:ext>
              </p:extLst>
            </p:nvPr>
          </p:nvGraphicFramePr>
          <p:xfrm>
            <a:off x="908720" y="2444805"/>
            <a:ext cx="5089784" cy="25802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ettangolo arrotondato 18"/>
            <p:cNvSpPr/>
            <p:nvPr/>
          </p:nvSpPr>
          <p:spPr>
            <a:xfrm>
              <a:off x="1153775" y="1419934"/>
              <a:ext cx="4572249" cy="374650"/>
            </a:xfrm>
            <a:prstGeom prst="roundRect">
              <a:avLst/>
            </a:prstGeom>
            <a:solidFill>
              <a:schemeClr val="accent5">
                <a:lumMod val="50000"/>
              </a:schemeClr>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solidFill>
                    <a:schemeClr val="bg1"/>
                  </a:solidFill>
                  <a:latin typeface="Rockwell Condensed" panose="02060603050405020104" pitchFamily="18" charset="0"/>
                </a:rPr>
                <a:t>Tax Avoidance vs. Tax Evasion</a:t>
              </a:r>
            </a:p>
          </p:txBody>
        </p:sp>
      </p:grpSp>
      <p:grpSp>
        <p:nvGrpSpPr>
          <p:cNvPr id="2" name="Gruppo 1"/>
          <p:cNvGrpSpPr/>
          <p:nvPr/>
        </p:nvGrpSpPr>
        <p:grpSpPr>
          <a:xfrm>
            <a:off x="5136061" y="1525366"/>
            <a:ext cx="6790058" cy="4221572"/>
            <a:chOff x="5136061" y="1525366"/>
            <a:chExt cx="6790058" cy="4221572"/>
          </a:xfrm>
        </p:grpSpPr>
        <p:sp>
          <p:nvSpPr>
            <p:cNvPr id="20" name="Rettangolo arrotondato 19"/>
            <p:cNvSpPr/>
            <p:nvPr/>
          </p:nvSpPr>
          <p:spPr>
            <a:xfrm>
              <a:off x="6627641" y="1525366"/>
              <a:ext cx="5254549" cy="374650"/>
            </a:xfrm>
            <a:prstGeom prst="roundRect">
              <a:avLst/>
            </a:prstGeom>
            <a:solidFill>
              <a:srgbClr val="00206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solidFill>
                    <a:schemeClr val="bg1"/>
                  </a:solidFill>
                  <a:latin typeface="Rockwell Condensed" panose="02060603050405020104" pitchFamily="18" charset="0"/>
                </a:rPr>
                <a:t>Criteria for identifying tax avoidance</a:t>
              </a:r>
            </a:p>
          </p:txBody>
        </p:sp>
        <p:graphicFrame>
          <p:nvGraphicFramePr>
            <p:cNvPr id="21" name="Diagramma 20"/>
            <p:cNvGraphicFramePr/>
            <p:nvPr>
              <p:extLst>
                <p:ext uri="{D42A27DB-BD31-4B8C-83A1-F6EECF244321}">
                  <p14:modId xmlns:p14="http://schemas.microsoft.com/office/powerpoint/2010/main" val="1401793569"/>
                </p:ext>
              </p:extLst>
            </p:nvPr>
          </p:nvGraphicFramePr>
          <p:xfrm>
            <a:off x="5136061" y="2276405"/>
            <a:ext cx="4899042" cy="34705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2" name="CasellaDiTesto 21"/>
            <p:cNvSpPr txBox="1"/>
            <p:nvPr/>
          </p:nvSpPr>
          <p:spPr>
            <a:xfrm>
              <a:off x="10125919" y="2141338"/>
              <a:ext cx="1800200" cy="3317216"/>
            </a:xfrm>
            <a:prstGeom prst="rect">
              <a:avLst/>
            </a:prstGeom>
            <a:noFill/>
            <a:ln>
              <a:solidFill>
                <a:srgbClr val="002060"/>
              </a:solidFill>
            </a:ln>
          </p:spPr>
          <p:txBody>
            <a:bodyPr wrap="square" rtlCol="0" anchor="ctr">
              <a:noAutofit/>
            </a:bodyPr>
            <a:lstStyle/>
            <a:p>
              <a:pPr algn="ctr">
                <a:lnSpc>
                  <a:spcPct val="115000"/>
                </a:lnSpc>
                <a:spcAft>
                  <a:spcPts val="1000"/>
                </a:spcAft>
              </a:pPr>
              <a:r>
                <a:rPr lang="en-US" sz="1400" b="1" dirty="0" smtClean="0">
                  <a:solidFill>
                    <a:schemeClr val="accent5">
                      <a:lumMod val="50000"/>
                    </a:schemeClr>
                  </a:solidFill>
                  <a:latin typeface="Rockwell Condensed" panose="02060603050405020104" pitchFamily="18" charset="0"/>
                  <a:ea typeface="Calibri"/>
                  <a:cs typeface="Times New Roman"/>
                </a:rPr>
                <a:t>The more numerous and complex the tax laws, the more are the gaps and loopholes that could be used for tax avoidance. The </a:t>
              </a:r>
              <a:r>
                <a:rPr lang="en-US" sz="1400" b="1" dirty="0">
                  <a:solidFill>
                    <a:schemeClr val="accent5">
                      <a:lumMod val="50000"/>
                    </a:schemeClr>
                  </a:solidFill>
                  <a:latin typeface="Rockwell Condensed" panose="02060603050405020104" pitchFamily="18" charset="0"/>
                  <a:ea typeface="Calibri"/>
                  <a:cs typeface="Times New Roman"/>
                </a:rPr>
                <a:t>vagueness of </a:t>
              </a:r>
              <a:r>
                <a:rPr lang="en-US" sz="1400" b="1" dirty="0" smtClean="0">
                  <a:solidFill>
                    <a:schemeClr val="accent5">
                      <a:lumMod val="50000"/>
                    </a:schemeClr>
                  </a:solidFill>
                  <a:latin typeface="Rockwell Condensed" panose="02060603050405020104" pitchFamily="18" charset="0"/>
                  <a:ea typeface="Calibri"/>
                  <a:cs typeface="Times New Roman"/>
                </a:rPr>
                <a:t>certain </a:t>
              </a:r>
              <a:r>
                <a:rPr lang="en-US" sz="1400" b="1" dirty="0">
                  <a:solidFill>
                    <a:schemeClr val="accent5">
                      <a:lumMod val="50000"/>
                    </a:schemeClr>
                  </a:solidFill>
                  <a:latin typeface="Rockwell Condensed" panose="02060603050405020104" pitchFamily="18" charset="0"/>
                  <a:ea typeface="Calibri"/>
                  <a:cs typeface="Times New Roman"/>
                </a:rPr>
                <a:t>tax law terms </a:t>
              </a:r>
              <a:r>
                <a:rPr lang="en-US" sz="1400" b="1" dirty="0" smtClean="0">
                  <a:solidFill>
                    <a:schemeClr val="accent5">
                      <a:lumMod val="50000"/>
                    </a:schemeClr>
                  </a:solidFill>
                  <a:latin typeface="Rockwell Condensed" panose="02060603050405020104" pitchFamily="18" charset="0"/>
                  <a:ea typeface="Calibri"/>
                  <a:cs typeface="Times New Roman"/>
                </a:rPr>
                <a:t>may also </a:t>
              </a:r>
              <a:r>
                <a:rPr lang="en-US" sz="1400" b="1" dirty="0">
                  <a:solidFill>
                    <a:schemeClr val="accent5">
                      <a:lumMod val="50000"/>
                    </a:schemeClr>
                  </a:solidFill>
                  <a:latin typeface="Rockwell Condensed" panose="02060603050405020104" pitchFamily="18" charset="0"/>
                  <a:ea typeface="Calibri"/>
                  <a:cs typeface="Times New Roman"/>
                </a:rPr>
                <a:t>be a </a:t>
              </a:r>
              <a:r>
                <a:rPr lang="en-US" sz="1400" b="1" dirty="0" smtClean="0">
                  <a:solidFill>
                    <a:schemeClr val="accent5">
                      <a:lumMod val="50000"/>
                    </a:schemeClr>
                  </a:solidFill>
                  <a:latin typeface="Rockwell Condensed" panose="02060603050405020104" pitchFamily="18" charset="0"/>
                  <a:ea typeface="Calibri"/>
                  <a:cs typeface="Times New Roman"/>
                </a:rPr>
                <a:t>potential source </a:t>
              </a:r>
              <a:r>
                <a:rPr lang="en-US" sz="1400" b="1" dirty="0">
                  <a:solidFill>
                    <a:schemeClr val="accent5">
                      <a:lumMod val="50000"/>
                    </a:schemeClr>
                  </a:solidFill>
                  <a:latin typeface="Rockwell Condensed" panose="02060603050405020104" pitchFamily="18" charset="0"/>
                  <a:ea typeface="Calibri"/>
                  <a:cs typeface="Times New Roman"/>
                </a:rPr>
                <a:t>of tax </a:t>
              </a:r>
              <a:r>
                <a:rPr lang="en-US" sz="1400" b="1" dirty="0" smtClean="0">
                  <a:solidFill>
                    <a:schemeClr val="accent5">
                      <a:lumMod val="50000"/>
                    </a:schemeClr>
                  </a:solidFill>
                  <a:latin typeface="Rockwell Condensed" panose="02060603050405020104" pitchFamily="18" charset="0"/>
                  <a:ea typeface="Calibri"/>
                  <a:cs typeface="Times New Roman"/>
                </a:rPr>
                <a:t>avoidance</a:t>
              </a:r>
              <a:r>
                <a:rPr lang="en-US" sz="1400" dirty="0" smtClean="0">
                  <a:solidFill>
                    <a:schemeClr val="accent5">
                      <a:lumMod val="50000"/>
                    </a:schemeClr>
                  </a:solidFill>
                  <a:latin typeface="Rockwell Condensed" panose="02060603050405020104" pitchFamily="18" charset="0"/>
                  <a:ea typeface="Calibri"/>
                  <a:cs typeface="Times New Roman"/>
                </a:rPr>
                <a:t>. </a:t>
              </a:r>
              <a:endParaRPr lang="it-IT" sz="1400" dirty="0">
                <a:solidFill>
                  <a:schemeClr val="accent5">
                    <a:lumMod val="50000"/>
                  </a:schemeClr>
                </a:solidFill>
                <a:effectLst/>
                <a:latin typeface="Rockwell Condensed" panose="02060603050405020104" pitchFamily="18" charset="0"/>
                <a:ea typeface="Calibri"/>
                <a:cs typeface="Times New Roman"/>
              </a:endParaRPr>
            </a:p>
          </p:txBody>
        </p:sp>
        <p:sp>
          <p:nvSpPr>
            <p:cNvPr id="31" name="Rettangolo arrotondato 30"/>
            <p:cNvSpPr/>
            <p:nvPr/>
          </p:nvSpPr>
          <p:spPr>
            <a:xfrm flipH="1">
              <a:off x="9779041" y="1990195"/>
              <a:ext cx="346877" cy="3695497"/>
            </a:xfrm>
            <a:prstGeom prst="roundRect">
              <a:avLst/>
            </a:prstGeom>
            <a:solidFill>
              <a:schemeClr val="bg2">
                <a:lumMod val="50000"/>
              </a:scheme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5719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529"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393836" cy="400110"/>
          </a:xfrm>
          <a:prstGeom prst="rect">
            <a:avLst/>
          </a:prstGeom>
          <a:noFill/>
        </p:spPr>
        <p:txBody>
          <a:bodyPr wrap="none" rtlCol="0">
            <a:spAutoFit/>
          </a:bodyPr>
          <a:lstStyle/>
          <a:p>
            <a:pPr lvl="0"/>
            <a:r>
              <a:rPr lang="en-US" sz="2000" b="1" dirty="0">
                <a:solidFill>
                  <a:srgbClr val="151B67"/>
                </a:solidFill>
                <a:latin typeface="Arial" panose="020B0604020202020204" pitchFamily="34" charset="0"/>
                <a:cs typeface="Arial" panose="020B0604020202020204" pitchFamily="34" charset="0"/>
              </a:rPr>
              <a:t>GAAR, Spirit of the Law and Taxless Income in the Digital Economy</a:t>
            </a:r>
          </a:p>
        </p:txBody>
      </p:sp>
      <p:grpSp>
        <p:nvGrpSpPr>
          <p:cNvPr id="40" name="Group 39"/>
          <p:cNvGrpSpPr/>
          <p:nvPr/>
        </p:nvGrpSpPr>
        <p:grpSpPr>
          <a:xfrm>
            <a:off x="11325985" y="6207774"/>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smtClean="0">
                  <a:solidFill>
                    <a:schemeClr val="bg1"/>
                  </a:solidFill>
                  <a:latin typeface="Arial" panose="020B0604020202020204" pitchFamily="34" charset="0"/>
                  <a:cs typeface="Arial" panose="020B0604020202020204" pitchFamily="34" charset="0"/>
                </a:rPr>
                <a:t>0</a:t>
              </a:r>
              <a:r>
                <a:rPr lang="en-US" b="1" dirty="0" smtClean="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graphicFrame>
        <p:nvGraphicFramePr>
          <p:cNvPr id="17" name="Diagramma 16"/>
          <p:cNvGraphicFramePr/>
          <p:nvPr>
            <p:extLst>
              <p:ext uri="{D42A27DB-BD31-4B8C-83A1-F6EECF244321}">
                <p14:modId xmlns:p14="http://schemas.microsoft.com/office/powerpoint/2010/main" val="180712603"/>
              </p:ext>
            </p:extLst>
          </p:nvPr>
        </p:nvGraphicFramePr>
        <p:xfrm>
          <a:off x="550985" y="1338013"/>
          <a:ext cx="7186245" cy="2540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ttangolo arrotondato 1"/>
          <p:cNvSpPr/>
          <p:nvPr/>
        </p:nvSpPr>
        <p:spPr>
          <a:xfrm>
            <a:off x="8065476" y="1477108"/>
            <a:ext cx="3776937" cy="231107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solidFill>
                  <a:schemeClr val="accent5">
                    <a:lumMod val="50000"/>
                  </a:schemeClr>
                </a:solidFill>
                <a:latin typeface="Rockwell Condensed" panose="02060603050405020104" pitchFamily="18" charset="0"/>
              </a:rPr>
              <a:t>OECD explains </a:t>
            </a:r>
            <a:r>
              <a:rPr lang="en-US" sz="1600" dirty="0" smtClean="0">
                <a:solidFill>
                  <a:schemeClr val="accent5">
                    <a:lumMod val="50000"/>
                  </a:schemeClr>
                </a:solidFill>
                <a:latin typeface="Rockwell Condensed" panose="02060603050405020104" pitchFamily="18" charset="0"/>
              </a:rPr>
              <a:t>also that</a:t>
            </a:r>
            <a:r>
              <a:rPr lang="en-US" sz="1600" dirty="0">
                <a:solidFill>
                  <a:schemeClr val="accent5">
                    <a:lumMod val="50000"/>
                  </a:schemeClr>
                </a:solidFill>
                <a:latin typeface="Rockwell Condensed" panose="02060603050405020104" pitchFamily="18" charset="0"/>
              </a:rPr>
              <a:t>:</a:t>
            </a:r>
          </a:p>
          <a:p>
            <a:pPr algn="ctr"/>
            <a:endParaRPr lang="en-US" sz="1600" dirty="0">
              <a:solidFill>
                <a:schemeClr val="accent5">
                  <a:lumMod val="50000"/>
                </a:schemeClr>
              </a:solidFill>
              <a:latin typeface="Rockwell Condensed" panose="02060603050405020104" pitchFamily="18" charset="0"/>
            </a:endParaRPr>
          </a:p>
          <a:p>
            <a:pPr algn="ctr"/>
            <a:r>
              <a:rPr lang="en-US" sz="1600" dirty="0">
                <a:solidFill>
                  <a:schemeClr val="accent5">
                    <a:lumMod val="50000"/>
                  </a:schemeClr>
                </a:solidFill>
                <a:latin typeface="Rockwell Condensed" panose="02060603050405020104" pitchFamily="18" charset="0"/>
              </a:rPr>
              <a:t>“</a:t>
            </a:r>
            <a:r>
              <a:rPr lang="en-US" sz="1600" i="1" dirty="0">
                <a:solidFill>
                  <a:schemeClr val="accent5">
                    <a:lumMod val="50000"/>
                  </a:schemeClr>
                </a:solidFill>
                <a:latin typeface="Rockwell Condensed" panose="02060603050405020104" pitchFamily="18" charset="0"/>
              </a:rPr>
              <a:t>complying with the spirit of the law means discerning and following the intention of the legislature. It does not require an enterprise to make payment in excess of the amount legally required pursuant to such an </a:t>
            </a:r>
            <a:r>
              <a:rPr lang="en-US" sz="1600" i="1" dirty="0" smtClean="0">
                <a:solidFill>
                  <a:schemeClr val="accent5">
                    <a:lumMod val="50000"/>
                  </a:schemeClr>
                </a:solidFill>
                <a:latin typeface="Rockwell Condensed" panose="02060603050405020104" pitchFamily="18" charset="0"/>
              </a:rPr>
              <a:t>interpretation</a:t>
            </a:r>
            <a:r>
              <a:rPr lang="en-US" sz="1600" dirty="0" smtClean="0">
                <a:solidFill>
                  <a:schemeClr val="accent5">
                    <a:lumMod val="50000"/>
                  </a:schemeClr>
                </a:solidFill>
                <a:latin typeface="Rockwell Condensed" panose="02060603050405020104" pitchFamily="18" charset="0"/>
              </a:rPr>
              <a:t>”.</a:t>
            </a:r>
            <a:endParaRPr lang="en-US" sz="1600" dirty="0">
              <a:solidFill>
                <a:schemeClr val="accent5">
                  <a:lumMod val="50000"/>
                </a:schemeClr>
              </a:solidFill>
              <a:latin typeface="Rockwell Condensed" panose="02060603050405020104" pitchFamily="18" charset="0"/>
            </a:endParaRPr>
          </a:p>
        </p:txBody>
      </p:sp>
      <p:sp>
        <p:nvSpPr>
          <p:cNvPr id="3" name="Parallelogramma 2"/>
          <p:cNvSpPr/>
          <p:nvPr/>
        </p:nvSpPr>
        <p:spPr>
          <a:xfrm>
            <a:off x="433754" y="3941881"/>
            <a:ext cx="11408659" cy="656492"/>
          </a:xfrm>
          <a:prstGeom prst="parallelogram">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1600" dirty="0">
                <a:solidFill>
                  <a:schemeClr val="accent5">
                    <a:lumMod val="50000"/>
                  </a:schemeClr>
                </a:solidFill>
                <a:latin typeface="Rockwell Condensed" panose="02060603050405020104" pitchFamily="18" charset="0"/>
              </a:rPr>
              <a:t>The emphasis on the spirit of the law in the context of taxation can probably be explained by reference to the heated, worldwide fight against base erosion and profit </a:t>
            </a:r>
            <a:r>
              <a:rPr lang="en-US" sz="1600" dirty="0" smtClean="0">
                <a:solidFill>
                  <a:schemeClr val="accent5">
                    <a:lumMod val="50000"/>
                  </a:schemeClr>
                </a:solidFill>
                <a:latin typeface="Rockwell Condensed" panose="02060603050405020104" pitchFamily="18" charset="0"/>
              </a:rPr>
              <a:t>shifting.</a:t>
            </a:r>
            <a:endParaRPr lang="it-IT" sz="1600" dirty="0">
              <a:solidFill>
                <a:schemeClr val="accent5">
                  <a:lumMod val="50000"/>
                </a:schemeClr>
              </a:solidFill>
              <a:latin typeface="Rockwell Condensed" panose="02060603050405020104" pitchFamily="18" charset="0"/>
            </a:endParaRPr>
          </a:p>
        </p:txBody>
      </p:sp>
      <p:graphicFrame>
        <p:nvGraphicFramePr>
          <p:cNvPr id="5" name="Diagramma 4"/>
          <p:cNvGraphicFramePr/>
          <p:nvPr>
            <p:extLst>
              <p:ext uri="{D42A27DB-BD31-4B8C-83A1-F6EECF244321}">
                <p14:modId xmlns:p14="http://schemas.microsoft.com/office/powerpoint/2010/main" val="896234799"/>
              </p:ext>
            </p:extLst>
          </p:nvPr>
        </p:nvGraphicFramePr>
        <p:xfrm>
          <a:off x="-1570313" y="4752073"/>
          <a:ext cx="8128000" cy="158830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ttangolo 6"/>
          <p:cNvSpPr/>
          <p:nvPr/>
        </p:nvSpPr>
        <p:spPr>
          <a:xfrm>
            <a:off x="4592317" y="4674057"/>
            <a:ext cx="2309446" cy="1400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accent5">
                    <a:lumMod val="50000"/>
                  </a:schemeClr>
                </a:solidFill>
                <a:latin typeface="Rockwell Condensed" panose="02060603050405020104" pitchFamily="18" charset="0"/>
              </a:rPr>
              <a:t>If it takes reasonable steps to determine the intention of the legislature.</a:t>
            </a:r>
            <a:endParaRPr lang="en-US" sz="1600" dirty="0">
              <a:solidFill>
                <a:schemeClr val="accent5">
                  <a:lumMod val="50000"/>
                </a:schemeClr>
              </a:solidFill>
              <a:latin typeface="Rockwell Condensed" panose="02060603050405020104" pitchFamily="18" charset="0"/>
            </a:endParaRPr>
          </a:p>
        </p:txBody>
      </p:sp>
      <p:sp>
        <p:nvSpPr>
          <p:cNvPr id="8" name="Callout con frecce a sinistra/destra 7"/>
          <p:cNvSpPr/>
          <p:nvPr/>
        </p:nvSpPr>
        <p:spPr>
          <a:xfrm>
            <a:off x="7016824" y="4801421"/>
            <a:ext cx="2390729" cy="1161146"/>
          </a:xfrm>
          <a:prstGeom prst="leftRight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600" dirty="0" smtClean="0">
                <a:solidFill>
                  <a:schemeClr val="accent5">
                    <a:lumMod val="50000"/>
                  </a:schemeClr>
                </a:solidFill>
                <a:latin typeface="Rockwell Condensed" panose="02060603050405020104" pitchFamily="18" charset="0"/>
              </a:rPr>
              <a:t>A </a:t>
            </a:r>
            <a:r>
              <a:rPr lang="en-US" sz="1600" dirty="0" smtClean="0">
                <a:solidFill>
                  <a:schemeClr val="accent5">
                    <a:lumMod val="50000"/>
                  </a:schemeClr>
                </a:solidFill>
                <a:latin typeface="Rockwell Condensed" panose="02060603050405020104" pitchFamily="18" charset="0"/>
              </a:rPr>
              <a:t>MNE complies with the spirit of the Law</a:t>
            </a:r>
            <a:endParaRPr lang="en-US" sz="1600" dirty="0">
              <a:solidFill>
                <a:schemeClr val="accent5">
                  <a:lumMod val="50000"/>
                </a:schemeClr>
              </a:solidFill>
              <a:latin typeface="Rockwell Condensed" panose="02060603050405020104" pitchFamily="18" charset="0"/>
            </a:endParaRPr>
          </a:p>
        </p:txBody>
      </p:sp>
      <p:sp>
        <p:nvSpPr>
          <p:cNvPr id="31" name="Rettangolo 30"/>
          <p:cNvSpPr/>
          <p:nvPr/>
        </p:nvSpPr>
        <p:spPr>
          <a:xfrm>
            <a:off x="9408610" y="4674057"/>
            <a:ext cx="2309446" cy="14167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accent5">
                    <a:lumMod val="50000"/>
                  </a:schemeClr>
                </a:solidFill>
                <a:latin typeface="Rockwell Condensed" panose="02060603050405020104" pitchFamily="18" charset="0"/>
              </a:rPr>
              <a:t>If it </a:t>
            </a:r>
            <a:r>
              <a:rPr lang="en-US" sz="1600" dirty="0">
                <a:solidFill>
                  <a:schemeClr val="accent5">
                    <a:lumMod val="50000"/>
                  </a:schemeClr>
                </a:solidFill>
                <a:latin typeface="Rockwell Condensed" panose="02060603050405020104" pitchFamily="18" charset="0"/>
              </a:rPr>
              <a:t>interprets tax rules </a:t>
            </a:r>
            <a:r>
              <a:rPr lang="en-US" sz="1600" dirty="0" smtClean="0">
                <a:solidFill>
                  <a:schemeClr val="accent5">
                    <a:lumMod val="50000"/>
                  </a:schemeClr>
                </a:solidFill>
                <a:latin typeface="Rockwell Condensed" panose="02060603050405020104" pitchFamily="18" charset="0"/>
              </a:rPr>
              <a:t>consistent</a:t>
            </a:r>
            <a:r>
              <a:rPr lang="en-US" sz="1600" dirty="0">
                <a:solidFill>
                  <a:schemeClr val="accent5">
                    <a:lumMod val="50000"/>
                  </a:schemeClr>
                </a:solidFill>
                <a:latin typeface="Rockwell Condensed" panose="02060603050405020104" pitchFamily="18" charset="0"/>
              </a:rPr>
              <a:t>ly</a:t>
            </a:r>
            <a:r>
              <a:rPr lang="en-US" sz="1600" dirty="0" smtClean="0">
                <a:solidFill>
                  <a:schemeClr val="accent5">
                    <a:lumMod val="50000"/>
                  </a:schemeClr>
                </a:solidFill>
                <a:latin typeface="Rockwell Condensed" panose="02060603050405020104" pitchFamily="18" charset="0"/>
              </a:rPr>
              <a:t> </a:t>
            </a:r>
            <a:r>
              <a:rPr lang="en-US" sz="1600" dirty="0">
                <a:solidFill>
                  <a:schemeClr val="accent5">
                    <a:lumMod val="50000"/>
                  </a:schemeClr>
                </a:solidFill>
                <a:latin typeface="Rockwell Condensed" panose="02060603050405020104" pitchFamily="18" charset="0"/>
              </a:rPr>
              <a:t>with the intention in light of the statutory language and relevant, contemporaneous </a:t>
            </a:r>
            <a:r>
              <a:rPr lang="en-US" sz="1600" dirty="0" smtClean="0">
                <a:solidFill>
                  <a:schemeClr val="accent5">
                    <a:lumMod val="50000"/>
                  </a:schemeClr>
                </a:solidFill>
                <a:latin typeface="Rockwell Condensed" panose="02060603050405020104" pitchFamily="18" charset="0"/>
              </a:rPr>
              <a:t>history.</a:t>
            </a:r>
            <a:endParaRPr lang="en-US" sz="1600" dirty="0">
              <a:solidFill>
                <a:schemeClr val="accent5">
                  <a:lumMod val="50000"/>
                </a:schemeClr>
              </a:solidFill>
              <a:latin typeface="Rockwell Condensed" panose="02060603050405020104" pitchFamily="18" charset="0"/>
            </a:endParaRPr>
          </a:p>
        </p:txBody>
      </p:sp>
      <p:sp>
        <p:nvSpPr>
          <p:cNvPr id="9" name="Freccia circolare a destra 8"/>
          <p:cNvSpPr/>
          <p:nvPr/>
        </p:nvSpPr>
        <p:spPr>
          <a:xfrm>
            <a:off x="77570" y="2887014"/>
            <a:ext cx="342314" cy="2556576"/>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94235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 grpId="0" animBg="1"/>
      <p:bldP spid="3" grpId="0" animBg="1"/>
      <p:bldGraphic spid="5" grpId="0">
        <p:bldAsOne/>
      </p:bldGraphic>
      <p:bldP spid="7" grpId="0" animBg="1"/>
      <p:bldP spid="8"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393836" cy="400110"/>
          </a:xfrm>
          <a:prstGeom prst="rect">
            <a:avLst/>
          </a:prstGeom>
          <a:noFill/>
        </p:spPr>
        <p:txBody>
          <a:bodyPr wrap="none" rtlCol="0">
            <a:spAutoFit/>
          </a:bodyPr>
          <a:lstStyle/>
          <a:p>
            <a:pPr lvl="0"/>
            <a:r>
              <a:rPr lang="en-US" sz="2000" b="1" dirty="0">
                <a:solidFill>
                  <a:srgbClr val="151B67"/>
                </a:solidFill>
                <a:latin typeface="Arial" panose="020B0604020202020204" pitchFamily="34" charset="0"/>
                <a:cs typeface="Arial" panose="020B0604020202020204" pitchFamily="34" charset="0"/>
              </a:rPr>
              <a:t>GAAR, Spirit of the Law and </a:t>
            </a:r>
            <a:r>
              <a:rPr lang="en-US" sz="2000" b="1" dirty="0" err="1">
                <a:solidFill>
                  <a:srgbClr val="151B67"/>
                </a:solidFill>
                <a:latin typeface="Arial" panose="020B0604020202020204" pitchFamily="34" charset="0"/>
                <a:cs typeface="Arial" panose="020B0604020202020204" pitchFamily="34" charset="0"/>
              </a:rPr>
              <a:t>Taxless</a:t>
            </a:r>
            <a:r>
              <a:rPr lang="en-US" sz="2000" b="1" dirty="0">
                <a:solidFill>
                  <a:srgbClr val="151B67"/>
                </a:solidFill>
                <a:latin typeface="Arial" panose="020B0604020202020204" pitchFamily="34" charset="0"/>
                <a:cs typeface="Arial" panose="020B0604020202020204" pitchFamily="34" charset="0"/>
              </a:rPr>
              <a:t> Income in the Digital Economy</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smtClean="0">
                  <a:solidFill>
                    <a:schemeClr val="bg1"/>
                  </a:solidFill>
                  <a:latin typeface="Arial" panose="020B0604020202020204" pitchFamily="34" charset="0"/>
                  <a:cs typeface="Arial" panose="020B0604020202020204" pitchFamily="34" charset="0"/>
                </a:rPr>
                <a:t>0</a:t>
              </a:r>
              <a:r>
                <a:rPr lang="it-IT" b="1" dirty="0" smtClean="0">
                  <a:solidFill>
                    <a:schemeClr val="bg1"/>
                  </a:solidFill>
                  <a:latin typeface="Arial" panose="020B0604020202020204" pitchFamily="34" charset="0"/>
                  <a:cs typeface="Arial" panose="020B0604020202020204" pitchFamily="34" charset="0"/>
                </a:rPr>
                <a:t>4</a:t>
              </a:r>
              <a:endParaRPr lang="en-US" dirty="0">
                <a:solidFill>
                  <a:schemeClr val="bg1"/>
                </a:solidFill>
              </a:endParaRPr>
            </a:p>
          </p:txBody>
        </p:sp>
      </p:grpSp>
      <p:graphicFrame>
        <p:nvGraphicFramePr>
          <p:cNvPr id="4" name="Diagramma 3"/>
          <p:cNvGraphicFramePr/>
          <p:nvPr>
            <p:extLst>
              <p:ext uri="{D42A27DB-BD31-4B8C-83A1-F6EECF244321}">
                <p14:modId xmlns:p14="http://schemas.microsoft.com/office/powerpoint/2010/main" val="3607862266"/>
              </p:ext>
            </p:extLst>
          </p:nvPr>
        </p:nvGraphicFramePr>
        <p:xfrm>
          <a:off x="177799" y="1657927"/>
          <a:ext cx="11836400" cy="42419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CasellaDiTesto 20"/>
          <p:cNvSpPr txBox="1"/>
          <p:nvPr/>
        </p:nvSpPr>
        <p:spPr>
          <a:xfrm>
            <a:off x="438562" y="1182858"/>
            <a:ext cx="3868930" cy="338554"/>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smtClean="0">
                <a:solidFill>
                  <a:srgbClr val="151B67"/>
                </a:solidFill>
                <a:latin typeface="Arial" panose="020B0604020202020204" pitchFamily="34" charset="0"/>
                <a:cs typeface="Arial" panose="020B0604020202020204" pitchFamily="34" charset="0"/>
              </a:rPr>
              <a:t>Global Interdependence</a:t>
            </a:r>
            <a:endParaRPr lang="en-US" sz="1600" b="1" dirty="0">
              <a:solidFill>
                <a:srgbClr val="151B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0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393836" cy="400110"/>
          </a:xfrm>
          <a:prstGeom prst="rect">
            <a:avLst/>
          </a:prstGeom>
          <a:noFill/>
        </p:spPr>
        <p:txBody>
          <a:bodyPr wrap="none" rtlCol="0">
            <a:spAutoFit/>
          </a:bodyPr>
          <a:lstStyle/>
          <a:p>
            <a:pPr lvl="0"/>
            <a:r>
              <a:rPr lang="en-US" sz="2000" b="1" dirty="0">
                <a:solidFill>
                  <a:srgbClr val="151B67"/>
                </a:solidFill>
                <a:latin typeface="Arial" panose="020B0604020202020204" pitchFamily="34" charset="0"/>
                <a:cs typeface="Arial" panose="020B0604020202020204" pitchFamily="34" charset="0"/>
              </a:rPr>
              <a:t>GAAR, Spirit of the Law and Taxless Income in the Digital Economy</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smtClean="0">
                  <a:solidFill>
                    <a:schemeClr val="bg1"/>
                  </a:solidFill>
                  <a:latin typeface="Arial" panose="020B0604020202020204" pitchFamily="34" charset="0"/>
                  <a:cs typeface="Arial" panose="020B0604020202020204" pitchFamily="34" charset="0"/>
                </a:rPr>
                <a:t>0</a:t>
              </a:r>
              <a:r>
                <a:rPr lang="it-IT" b="1" dirty="0" smtClean="0">
                  <a:solidFill>
                    <a:schemeClr val="bg1"/>
                  </a:solidFill>
                  <a:latin typeface="Arial" panose="020B0604020202020204" pitchFamily="34" charset="0"/>
                  <a:cs typeface="Arial" panose="020B0604020202020204" pitchFamily="34" charset="0"/>
                </a:rPr>
                <a:t>5</a:t>
              </a:r>
              <a:endParaRPr lang="en-US" dirty="0">
                <a:solidFill>
                  <a:schemeClr val="bg1"/>
                </a:solidFill>
              </a:endParaRPr>
            </a:p>
          </p:txBody>
        </p:sp>
      </p:grpSp>
      <p:sp>
        <p:nvSpPr>
          <p:cNvPr id="21" name="CasellaDiTesto 20"/>
          <p:cNvSpPr txBox="1"/>
          <p:nvPr/>
        </p:nvSpPr>
        <p:spPr>
          <a:xfrm>
            <a:off x="75935" y="1211273"/>
            <a:ext cx="3868930" cy="338554"/>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err="1">
                <a:solidFill>
                  <a:srgbClr val="151B67"/>
                </a:solidFill>
                <a:latin typeface="Arial" panose="020B0604020202020204" pitchFamily="34" charset="0"/>
                <a:cs typeface="Arial" panose="020B0604020202020204" pitchFamily="34" charset="0"/>
              </a:rPr>
              <a:t>Taxless</a:t>
            </a:r>
            <a:r>
              <a:rPr lang="en-US" sz="1600" b="1" dirty="0">
                <a:solidFill>
                  <a:srgbClr val="151B67"/>
                </a:solidFill>
                <a:latin typeface="Arial" panose="020B0604020202020204" pitchFamily="34" charset="0"/>
                <a:cs typeface="Arial" panose="020B0604020202020204" pitchFamily="34" charset="0"/>
              </a:rPr>
              <a:t> Corporate Income</a:t>
            </a:r>
          </a:p>
        </p:txBody>
      </p:sp>
      <p:sp>
        <p:nvSpPr>
          <p:cNvPr id="2" name="Rettangolo 1"/>
          <p:cNvSpPr/>
          <p:nvPr/>
        </p:nvSpPr>
        <p:spPr>
          <a:xfrm>
            <a:off x="2865145" y="1549827"/>
            <a:ext cx="2815336" cy="46280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dirty="0">
                <a:solidFill>
                  <a:schemeClr val="accent5">
                    <a:lumMod val="50000"/>
                  </a:schemeClr>
                </a:solidFill>
                <a:latin typeface="Rockwell Condensed" panose="02060603050405020104" pitchFamily="18" charset="0"/>
              </a:rPr>
              <a:t>“</a:t>
            </a:r>
            <a:r>
              <a:rPr lang="en-US" sz="1600" b="1" dirty="0">
                <a:solidFill>
                  <a:schemeClr val="accent5">
                    <a:lumMod val="50000"/>
                  </a:schemeClr>
                </a:solidFill>
                <a:latin typeface="Rockwell Condensed" panose="02060603050405020104" pitchFamily="18" charset="0"/>
              </a:rPr>
              <a:t>Stateless Income</a:t>
            </a:r>
            <a:r>
              <a:rPr lang="en-US" sz="1600" dirty="0">
                <a:solidFill>
                  <a:schemeClr val="accent5">
                    <a:lumMod val="50000"/>
                  </a:schemeClr>
                </a:solidFill>
                <a:latin typeface="Rockwell Condensed" panose="02060603050405020104" pitchFamily="18" charset="0"/>
              </a:rPr>
              <a:t>” seems to be,</a:t>
            </a:r>
          </a:p>
          <a:p>
            <a:r>
              <a:rPr lang="it-IT" sz="1600" dirty="0">
                <a:solidFill>
                  <a:schemeClr val="accent5">
                    <a:lumMod val="50000"/>
                  </a:schemeClr>
                </a:solidFill>
                <a:latin typeface="Rockwell Condensed" panose="02060603050405020104" pitchFamily="18" charset="0"/>
              </a:rPr>
              <a:t>a </a:t>
            </a:r>
            <a:r>
              <a:rPr lang="it-IT" sz="1600" b="1" dirty="0" smtClean="0">
                <a:solidFill>
                  <a:schemeClr val="accent5">
                    <a:lumMod val="50000"/>
                  </a:schemeClr>
                </a:solidFill>
                <a:latin typeface="Rockwell Condensed" panose="02060603050405020104" pitchFamily="18" charset="0"/>
              </a:rPr>
              <a:t>by-</a:t>
            </a:r>
            <a:r>
              <a:rPr lang="it-IT" sz="1600" b="1" dirty="0" err="1" smtClean="0">
                <a:solidFill>
                  <a:schemeClr val="accent5">
                    <a:lumMod val="50000"/>
                  </a:schemeClr>
                </a:solidFill>
                <a:latin typeface="Rockwell Condensed" panose="02060603050405020104" pitchFamily="18" charset="0"/>
              </a:rPr>
              <a:t>product</a:t>
            </a:r>
            <a:r>
              <a:rPr lang="it-IT" sz="1600" b="1" dirty="0" smtClean="0">
                <a:solidFill>
                  <a:schemeClr val="accent5">
                    <a:lumMod val="50000"/>
                  </a:schemeClr>
                </a:solidFill>
                <a:latin typeface="Rockwell Condensed" panose="02060603050405020104" pitchFamily="18" charset="0"/>
              </a:rPr>
              <a:t> </a:t>
            </a:r>
            <a:r>
              <a:rPr lang="it-IT" sz="1600" b="1" dirty="0">
                <a:solidFill>
                  <a:schemeClr val="accent5">
                    <a:lumMod val="50000"/>
                  </a:schemeClr>
                </a:solidFill>
                <a:latin typeface="Rockwell Condensed" panose="02060603050405020104" pitchFamily="18" charset="0"/>
              </a:rPr>
              <a:t>of globalization</a:t>
            </a:r>
            <a:r>
              <a:rPr lang="it-IT" sz="1600" dirty="0">
                <a:solidFill>
                  <a:schemeClr val="accent5">
                    <a:lumMod val="50000"/>
                  </a:schemeClr>
                </a:solidFill>
                <a:latin typeface="Rockwell Condensed" panose="02060603050405020104" pitchFamily="18" charset="0"/>
              </a:rPr>
              <a:t>,</a:t>
            </a:r>
          </a:p>
          <a:p>
            <a:r>
              <a:rPr lang="en-US" sz="1600" dirty="0">
                <a:solidFill>
                  <a:schemeClr val="accent5">
                    <a:lumMod val="50000"/>
                  </a:schemeClr>
                </a:solidFill>
                <a:latin typeface="Rockwell Condensed" panose="02060603050405020104" pitchFamily="18" charset="0"/>
              </a:rPr>
              <a:t>1. borne out of the death of distance</a:t>
            </a:r>
          </a:p>
          <a:p>
            <a:r>
              <a:rPr lang="en-US" sz="1600" dirty="0">
                <a:solidFill>
                  <a:schemeClr val="accent5">
                    <a:lumMod val="50000"/>
                  </a:schemeClr>
                </a:solidFill>
                <a:latin typeface="Rockwell Condensed" panose="02060603050405020104" pitchFamily="18" charset="0"/>
              </a:rPr>
              <a:t>2. spawning a global economy</a:t>
            </a:r>
          </a:p>
          <a:p>
            <a:r>
              <a:rPr lang="it-IT" sz="1600" dirty="0">
                <a:solidFill>
                  <a:schemeClr val="accent5">
                    <a:lumMod val="50000"/>
                  </a:schemeClr>
                </a:solidFill>
                <a:latin typeface="Rockwell Condensed" panose="02060603050405020104" pitchFamily="18" charset="0"/>
              </a:rPr>
              <a:t>without boundaries.</a:t>
            </a:r>
          </a:p>
          <a:p>
            <a:r>
              <a:rPr lang="en-US" sz="1600" dirty="0">
                <a:solidFill>
                  <a:schemeClr val="accent5">
                    <a:lumMod val="50000"/>
                  </a:schemeClr>
                </a:solidFill>
                <a:latin typeface="Rockwell Condensed" panose="02060603050405020104" pitchFamily="18" charset="0"/>
              </a:rPr>
              <a:t>The </a:t>
            </a:r>
            <a:r>
              <a:rPr lang="en-US" sz="1600" b="1" dirty="0">
                <a:solidFill>
                  <a:schemeClr val="accent5">
                    <a:lumMod val="50000"/>
                  </a:schemeClr>
                </a:solidFill>
                <a:latin typeface="Rockwell Condensed" panose="02060603050405020104" pitchFamily="18" charset="0"/>
              </a:rPr>
              <a:t>immaterial flow </a:t>
            </a:r>
            <a:r>
              <a:rPr lang="en-US" sz="1600" dirty="0">
                <a:solidFill>
                  <a:schemeClr val="accent5">
                    <a:lumMod val="50000"/>
                  </a:schemeClr>
                </a:solidFill>
                <a:latin typeface="Rockwell Condensed" panose="02060603050405020104" pitchFamily="18" charset="0"/>
              </a:rPr>
              <a:t>of </a:t>
            </a:r>
            <a:r>
              <a:rPr lang="en-US" sz="1600" dirty="0" smtClean="0">
                <a:solidFill>
                  <a:schemeClr val="accent5">
                    <a:lumMod val="50000"/>
                  </a:schemeClr>
                </a:solidFill>
                <a:latin typeface="Rockwell Condensed" panose="02060603050405020104" pitchFamily="18" charset="0"/>
              </a:rPr>
              <a:t>dematerialized money </a:t>
            </a:r>
            <a:r>
              <a:rPr lang="en-US" sz="1600" dirty="0">
                <a:solidFill>
                  <a:schemeClr val="accent5">
                    <a:lumMod val="50000"/>
                  </a:schemeClr>
                </a:solidFill>
                <a:latin typeface="Rockwell Condensed" panose="02060603050405020104" pitchFamily="18" charset="0"/>
              </a:rPr>
              <a:t>emerges in direct contrast with </a:t>
            </a:r>
            <a:r>
              <a:rPr lang="en-US" sz="1600" dirty="0" smtClean="0">
                <a:solidFill>
                  <a:schemeClr val="accent5">
                    <a:lumMod val="50000"/>
                  </a:schemeClr>
                </a:solidFill>
                <a:latin typeface="Rockwell Condensed" panose="02060603050405020104" pitchFamily="18" charset="0"/>
              </a:rPr>
              <a:t>its </a:t>
            </a:r>
            <a:r>
              <a:rPr lang="it-IT" sz="1600" dirty="0" smtClean="0">
                <a:solidFill>
                  <a:schemeClr val="accent5">
                    <a:lumMod val="50000"/>
                  </a:schemeClr>
                </a:solidFill>
                <a:latin typeface="Rockwell Condensed" panose="02060603050405020104" pitchFamily="18" charset="0"/>
              </a:rPr>
              <a:t>concrete </a:t>
            </a:r>
            <a:r>
              <a:rPr lang="it-IT" sz="1600" dirty="0">
                <a:solidFill>
                  <a:schemeClr val="accent5">
                    <a:lumMod val="50000"/>
                  </a:schemeClr>
                </a:solidFill>
                <a:latin typeface="Rockwell Condensed" panose="02060603050405020104" pitchFamily="18" charset="0"/>
              </a:rPr>
              <a:t>and material aspect.</a:t>
            </a:r>
          </a:p>
          <a:p>
            <a:r>
              <a:rPr lang="en-US" sz="1600" dirty="0">
                <a:solidFill>
                  <a:schemeClr val="accent5">
                    <a:lumMod val="50000"/>
                  </a:schemeClr>
                </a:solidFill>
                <a:latin typeface="Rockwell Condensed" panose="02060603050405020104" pitchFamily="18" charset="0"/>
              </a:rPr>
              <a:t>There are no longer any material</a:t>
            </a:r>
          </a:p>
          <a:p>
            <a:r>
              <a:rPr lang="en-US" sz="1600" dirty="0">
                <a:solidFill>
                  <a:schemeClr val="accent5">
                    <a:lumMod val="50000"/>
                  </a:schemeClr>
                </a:solidFill>
                <a:latin typeface="Rockwell Condensed" panose="02060603050405020104" pitchFamily="18" charset="0"/>
              </a:rPr>
              <a:t>constraints to force money to materialize.</a:t>
            </a:r>
          </a:p>
          <a:p>
            <a:r>
              <a:rPr lang="en-US" sz="1600" dirty="0">
                <a:solidFill>
                  <a:schemeClr val="accent5">
                    <a:lumMod val="50000"/>
                  </a:schemeClr>
                </a:solidFill>
                <a:latin typeface="Rockwell Condensed" panose="02060603050405020104" pitchFamily="18" charset="0"/>
              </a:rPr>
              <a:t>The framework is hence </a:t>
            </a:r>
            <a:r>
              <a:rPr lang="en-US" sz="1600" b="1" dirty="0">
                <a:solidFill>
                  <a:schemeClr val="accent5">
                    <a:lumMod val="50000"/>
                  </a:schemeClr>
                </a:solidFill>
                <a:latin typeface="Rockwell Condensed" panose="02060603050405020104" pitchFamily="18" charset="0"/>
              </a:rPr>
              <a:t>far beyond</a:t>
            </a:r>
          </a:p>
          <a:p>
            <a:r>
              <a:rPr lang="en-US" sz="1600" dirty="0">
                <a:solidFill>
                  <a:schemeClr val="accent5">
                    <a:lumMod val="50000"/>
                  </a:schemeClr>
                </a:solidFill>
                <a:latin typeface="Rockwell Condensed" panose="02060603050405020104" pitchFamily="18" charset="0"/>
              </a:rPr>
              <a:t>what tax jurisdictions and legislators</a:t>
            </a:r>
          </a:p>
          <a:p>
            <a:r>
              <a:rPr lang="en-US" sz="1600" dirty="0">
                <a:solidFill>
                  <a:schemeClr val="accent5">
                    <a:lumMod val="50000"/>
                  </a:schemeClr>
                </a:solidFill>
                <a:latin typeface="Rockwell Condensed" panose="02060603050405020104" pitchFamily="18" charset="0"/>
              </a:rPr>
              <a:t>1. used to know and</a:t>
            </a:r>
          </a:p>
          <a:p>
            <a:r>
              <a:rPr lang="en-US" sz="1600" dirty="0">
                <a:solidFill>
                  <a:schemeClr val="accent5">
                    <a:lumMod val="50000"/>
                  </a:schemeClr>
                </a:solidFill>
                <a:latin typeface="Rockwell Condensed" panose="02060603050405020104" pitchFamily="18" charset="0"/>
              </a:rPr>
              <a:t>2. have under their control.</a:t>
            </a:r>
            <a:endParaRPr lang="it-IT" sz="1600" dirty="0">
              <a:solidFill>
                <a:schemeClr val="accent5">
                  <a:lumMod val="50000"/>
                </a:schemeClr>
              </a:solidFill>
              <a:latin typeface="Rockwell Condensed" panose="02060603050405020104" pitchFamily="18" charset="0"/>
            </a:endParaRPr>
          </a:p>
        </p:txBody>
      </p:sp>
      <p:sp>
        <p:nvSpPr>
          <p:cNvPr id="3" name="Pentagono 2"/>
          <p:cNvSpPr/>
          <p:nvPr/>
        </p:nvSpPr>
        <p:spPr>
          <a:xfrm>
            <a:off x="5839021" y="1936298"/>
            <a:ext cx="640080" cy="371499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5" name="Rettangolo arrotondato 4"/>
          <p:cNvSpPr/>
          <p:nvPr/>
        </p:nvSpPr>
        <p:spPr>
          <a:xfrm>
            <a:off x="6637641" y="1896384"/>
            <a:ext cx="3188970" cy="39987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dirty="0">
                <a:solidFill>
                  <a:schemeClr val="accent5">
                    <a:lumMod val="50000"/>
                  </a:schemeClr>
                </a:solidFill>
                <a:latin typeface="Rockwell Condensed" panose="02060603050405020104" pitchFamily="18" charset="0"/>
              </a:rPr>
              <a:t>In a nutshell, the notion of “stateless income</a:t>
            </a:r>
            <a:r>
              <a:rPr lang="en-US" sz="1600" dirty="0" smtClean="0">
                <a:solidFill>
                  <a:schemeClr val="accent5">
                    <a:lumMod val="50000"/>
                  </a:schemeClr>
                </a:solidFill>
                <a:latin typeface="Rockwell Condensed" panose="02060603050405020104" pitchFamily="18" charset="0"/>
              </a:rPr>
              <a:t>” refers to</a:t>
            </a:r>
          </a:p>
          <a:p>
            <a:endParaRPr lang="en-US" sz="1600" dirty="0">
              <a:solidFill>
                <a:schemeClr val="accent5">
                  <a:lumMod val="50000"/>
                </a:schemeClr>
              </a:solidFill>
              <a:latin typeface="Rockwell Condensed" panose="02060603050405020104" pitchFamily="18" charset="0"/>
            </a:endParaRPr>
          </a:p>
          <a:p>
            <a:r>
              <a:rPr lang="en-US" sz="1600" dirty="0">
                <a:solidFill>
                  <a:schemeClr val="accent5">
                    <a:lumMod val="50000"/>
                  </a:schemeClr>
                </a:solidFill>
                <a:latin typeface="Rockwell Condensed" panose="02060603050405020104" pitchFamily="18" charset="0"/>
              </a:rPr>
              <a:t>• flexible income that can be shrouded in </a:t>
            </a:r>
            <a:r>
              <a:rPr lang="en-US" sz="1600" dirty="0" smtClean="0">
                <a:solidFill>
                  <a:schemeClr val="accent5">
                    <a:lumMod val="50000"/>
                  </a:schemeClr>
                </a:solidFill>
                <a:latin typeface="Rockwell Condensed" panose="02060603050405020104" pitchFamily="18" charset="0"/>
              </a:rPr>
              <a:t>an invisibility </a:t>
            </a:r>
            <a:r>
              <a:rPr lang="en-US" sz="1600" dirty="0">
                <a:solidFill>
                  <a:schemeClr val="accent5">
                    <a:lumMod val="50000"/>
                  </a:schemeClr>
                </a:solidFill>
                <a:latin typeface="Rockwell Condensed" panose="02060603050405020104" pitchFamily="18" charset="0"/>
              </a:rPr>
              <a:t>cloak,</a:t>
            </a:r>
          </a:p>
          <a:p>
            <a:r>
              <a:rPr lang="en-US" sz="1600" dirty="0">
                <a:solidFill>
                  <a:schemeClr val="accent5">
                    <a:lumMod val="50000"/>
                  </a:schemeClr>
                </a:solidFill>
                <a:latin typeface="Rockwell Condensed" panose="02060603050405020104" pitchFamily="18" charset="0"/>
              </a:rPr>
              <a:t>• earned by either</a:t>
            </a:r>
          </a:p>
          <a:p>
            <a:r>
              <a:rPr lang="en-US" sz="1600" dirty="0">
                <a:solidFill>
                  <a:schemeClr val="accent5">
                    <a:lumMod val="50000"/>
                  </a:schemeClr>
                </a:solidFill>
                <a:latin typeface="Rockwell Condensed" panose="02060603050405020104" pitchFamily="18" charset="0"/>
              </a:rPr>
              <a:t>• multinational corporations through</a:t>
            </a:r>
          </a:p>
          <a:p>
            <a:r>
              <a:rPr lang="en-US" sz="1600" dirty="0">
                <a:solidFill>
                  <a:schemeClr val="accent5">
                    <a:lumMod val="50000"/>
                  </a:schemeClr>
                </a:solidFill>
                <a:latin typeface="Rockwell Condensed" panose="02060603050405020104" pitchFamily="18" charset="0"/>
              </a:rPr>
              <a:t>paper or virtual transactions functioning </a:t>
            </a:r>
            <a:r>
              <a:rPr lang="en-US" sz="1600" dirty="0" smtClean="0">
                <a:solidFill>
                  <a:schemeClr val="accent5">
                    <a:lumMod val="50000"/>
                  </a:schemeClr>
                </a:solidFill>
                <a:latin typeface="Rockwell Condensed" panose="02060603050405020104" pitchFamily="18" charset="0"/>
              </a:rPr>
              <a:t>as the </a:t>
            </a:r>
            <a:r>
              <a:rPr lang="en-US" sz="1600" dirty="0">
                <a:solidFill>
                  <a:schemeClr val="accent5">
                    <a:lumMod val="50000"/>
                  </a:schemeClr>
                </a:solidFill>
                <a:latin typeface="Rockwell Condensed" panose="02060603050405020104" pitchFamily="18" charset="0"/>
              </a:rPr>
              <a:t>connecting factor between such</a:t>
            </a:r>
          </a:p>
          <a:p>
            <a:r>
              <a:rPr lang="en-US" sz="1600" dirty="0">
                <a:solidFill>
                  <a:schemeClr val="accent5">
                    <a:lumMod val="50000"/>
                  </a:schemeClr>
                </a:solidFill>
                <a:latin typeface="Rockwell Condensed" panose="02060603050405020104" pitchFamily="18" charset="0"/>
              </a:rPr>
              <a:t>income and its taxing jurisdiction, or</a:t>
            </a:r>
          </a:p>
          <a:p>
            <a:r>
              <a:rPr lang="en-US" sz="1600" dirty="0">
                <a:solidFill>
                  <a:schemeClr val="accent5">
                    <a:lumMod val="50000"/>
                  </a:schemeClr>
                </a:solidFill>
                <a:latin typeface="Rockwell Condensed" panose="02060603050405020104" pitchFamily="18" charset="0"/>
              </a:rPr>
              <a:t>• through digitized (cyber)</a:t>
            </a:r>
          </a:p>
          <a:p>
            <a:r>
              <a:rPr lang="en-US" sz="1600" dirty="0">
                <a:solidFill>
                  <a:schemeClr val="accent5">
                    <a:lumMod val="50000"/>
                  </a:schemeClr>
                </a:solidFill>
                <a:latin typeface="Rockwell Condensed" panose="02060603050405020104" pitchFamily="18" charset="0"/>
              </a:rPr>
              <a:t>transactions not allowing for</a:t>
            </a:r>
          </a:p>
          <a:p>
            <a:r>
              <a:rPr lang="en-US" sz="1600" dirty="0">
                <a:solidFill>
                  <a:schemeClr val="accent5">
                    <a:lumMod val="50000"/>
                  </a:schemeClr>
                </a:solidFill>
                <a:latin typeface="Rockwell Condensed" panose="02060603050405020104" pitchFamily="18" charset="0"/>
              </a:rPr>
              <a:t>identification of the provider.</a:t>
            </a:r>
            <a:endParaRPr lang="it-IT" sz="1600" dirty="0">
              <a:solidFill>
                <a:schemeClr val="accent5">
                  <a:lumMod val="50000"/>
                </a:schemeClr>
              </a:solidFill>
              <a:latin typeface="Rockwell Condensed" panose="02060603050405020104" pitchFamily="18" charset="0"/>
            </a:endParaRPr>
          </a:p>
        </p:txBody>
      </p:sp>
    </p:spTree>
    <p:extLst>
      <p:ext uri="{BB962C8B-B14F-4D97-AF65-F5344CB8AC3E}">
        <p14:creationId xmlns:p14="http://schemas.microsoft.com/office/powerpoint/2010/main" val="6432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393836" cy="400110"/>
          </a:xfrm>
          <a:prstGeom prst="rect">
            <a:avLst/>
          </a:prstGeom>
          <a:noFill/>
        </p:spPr>
        <p:txBody>
          <a:bodyPr wrap="none" rtlCol="0">
            <a:spAutoFit/>
          </a:bodyPr>
          <a:lstStyle/>
          <a:p>
            <a:pPr lvl="0"/>
            <a:r>
              <a:rPr lang="en-US" sz="2000" b="1" dirty="0">
                <a:solidFill>
                  <a:srgbClr val="151B67"/>
                </a:solidFill>
                <a:latin typeface="Arial" panose="020B0604020202020204" pitchFamily="34" charset="0"/>
                <a:cs typeface="Arial" panose="020B0604020202020204" pitchFamily="34" charset="0"/>
              </a:rPr>
              <a:t>GAAR, Spirit of the Law and Taxless Income in the Digital Economy</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smtClean="0">
                  <a:solidFill>
                    <a:schemeClr val="bg1"/>
                  </a:solidFill>
                  <a:latin typeface="Arial" panose="020B0604020202020204" pitchFamily="34" charset="0"/>
                  <a:cs typeface="Arial" panose="020B0604020202020204" pitchFamily="34" charset="0"/>
                </a:rPr>
                <a:t>0</a:t>
              </a:r>
              <a:r>
                <a:rPr lang="it-IT" b="1" dirty="0" smtClean="0">
                  <a:solidFill>
                    <a:schemeClr val="bg1"/>
                  </a:solidFill>
                  <a:latin typeface="Arial" panose="020B0604020202020204" pitchFamily="34" charset="0"/>
                  <a:cs typeface="Arial" panose="020B0604020202020204" pitchFamily="34" charset="0"/>
                </a:rPr>
                <a:t>6</a:t>
              </a:r>
              <a:endParaRPr lang="en-US" dirty="0">
                <a:solidFill>
                  <a:schemeClr val="bg1"/>
                </a:solidFill>
              </a:endParaRPr>
            </a:p>
          </p:txBody>
        </p:sp>
      </p:grpSp>
      <p:sp>
        <p:nvSpPr>
          <p:cNvPr id="21" name="CasellaDiTesto 20"/>
          <p:cNvSpPr txBox="1"/>
          <p:nvPr/>
        </p:nvSpPr>
        <p:spPr>
          <a:xfrm>
            <a:off x="523456" y="1217715"/>
            <a:ext cx="3868930" cy="338554"/>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smtClean="0">
                <a:solidFill>
                  <a:srgbClr val="151B67"/>
                </a:solidFill>
                <a:latin typeface="Arial" panose="020B0604020202020204" pitchFamily="34" charset="0"/>
                <a:cs typeface="Arial" panose="020B0604020202020204" pitchFamily="34" charset="0"/>
              </a:rPr>
              <a:t>ATAD - GAAR</a:t>
            </a:r>
            <a:endParaRPr lang="en-US" sz="1600" b="1" dirty="0">
              <a:solidFill>
                <a:srgbClr val="151B67"/>
              </a:solidFill>
              <a:latin typeface="Arial" panose="020B0604020202020204" pitchFamily="34" charset="0"/>
              <a:cs typeface="Arial" panose="020B0604020202020204" pitchFamily="34" charset="0"/>
            </a:endParaRPr>
          </a:p>
        </p:txBody>
      </p:sp>
      <p:graphicFrame>
        <p:nvGraphicFramePr>
          <p:cNvPr id="2" name="Diagramma 1"/>
          <p:cNvGraphicFramePr/>
          <p:nvPr>
            <p:extLst>
              <p:ext uri="{D42A27DB-BD31-4B8C-83A1-F6EECF244321}">
                <p14:modId xmlns:p14="http://schemas.microsoft.com/office/powerpoint/2010/main" val="2154970960"/>
              </p:ext>
            </p:extLst>
          </p:nvPr>
        </p:nvGraphicFramePr>
        <p:xfrm>
          <a:off x="279400" y="1330531"/>
          <a:ext cx="9101691" cy="4746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ttangolo 2"/>
          <p:cNvSpPr/>
          <p:nvPr/>
        </p:nvSpPr>
        <p:spPr>
          <a:xfrm>
            <a:off x="9381091" y="1669086"/>
            <a:ext cx="2501100" cy="40458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5">
                    <a:lumMod val="50000"/>
                  </a:schemeClr>
                </a:solidFill>
                <a:latin typeface="Rockwell Condensed" panose="02060603050405020104" pitchFamily="18" charset="0"/>
              </a:rPr>
              <a:t>The </a:t>
            </a:r>
            <a:r>
              <a:rPr lang="en-US" dirty="0">
                <a:solidFill>
                  <a:schemeClr val="accent5">
                    <a:lumMod val="50000"/>
                  </a:schemeClr>
                </a:solidFill>
                <a:latin typeface="Rockwell Condensed" panose="02060603050405020104" pitchFamily="18" charset="0"/>
              </a:rPr>
              <a:t>rule is no novelty in the EU. It crystallizes long-established case law of the European Court of Justice. </a:t>
            </a:r>
            <a:endParaRPr lang="en-US" dirty="0" smtClean="0">
              <a:solidFill>
                <a:schemeClr val="accent5">
                  <a:lumMod val="50000"/>
                </a:schemeClr>
              </a:solidFill>
              <a:latin typeface="Rockwell Condensed" panose="02060603050405020104" pitchFamily="18" charset="0"/>
            </a:endParaRPr>
          </a:p>
          <a:p>
            <a:pPr algn="ctr"/>
            <a:r>
              <a:rPr lang="en-US" dirty="0" smtClean="0">
                <a:latin typeface="Rockwell Condensed" panose="02060603050405020104" pitchFamily="18" charset="0"/>
              </a:rPr>
              <a:t>Two </a:t>
            </a:r>
            <a:r>
              <a:rPr lang="en-US" dirty="0">
                <a:latin typeface="Rockwell Condensed" panose="02060603050405020104" pitchFamily="18" charset="0"/>
              </a:rPr>
              <a:t>key </a:t>
            </a:r>
            <a:r>
              <a:rPr lang="en-US" dirty="0" smtClean="0">
                <a:latin typeface="Rockwell Condensed" panose="02060603050405020104" pitchFamily="18" charset="0"/>
              </a:rPr>
              <a:t>ECJ decisions</a:t>
            </a:r>
            <a:r>
              <a:rPr lang="en-US" dirty="0">
                <a:latin typeface="Rockwell Condensed" panose="02060603050405020104" pitchFamily="18" charset="0"/>
              </a:rPr>
              <a:t>:</a:t>
            </a:r>
            <a:endParaRPr lang="it-IT" dirty="0">
              <a:latin typeface="Rockwell Condensed" panose="02060603050405020104" pitchFamily="18" charset="0"/>
            </a:endParaRPr>
          </a:p>
          <a:p>
            <a:pPr lvl="0" algn="ctr"/>
            <a:r>
              <a:rPr lang="en-US" u="sng" dirty="0">
                <a:latin typeface="Rockwell Condensed" panose="02060603050405020104" pitchFamily="18" charset="0"/>
                <a:hlinkClick r:id="rId12"/>
              </a:rPr>
              <a:t>Halifax</a:t>
            </a:r>
            <a:r>
              <a:rPr lang="en-US" dirty="0">
                <a:latin typeface="Rockwell Condensed" panose="02060603050405020104" pitchFamily="18" charset="0"/>
              </a:rPr>
              <a:t> and </a:t>
            </a:r>
            <a:endParaRPr lang="it-IT" dirty="0">
              <a:latin typeface="Rockwell Condensed" panose="02060603050405020104" pitchFamily="18" charset="0"/>
            </a:endParaRPr>
          </a:p>
          <a:p>
            <a:pPr lvl="0" algn="ctr"/>
            <a:r>
              <a:rPr lang="en-US" u="sng" dirty="0">
                <a:latin typeface="Rockwell Condensed" panose="02060603050405020104" pitchFamily="18" charset="0"/>
                <a:hlinkClick r:id="rId13"/>
              </a:rPr>
              <a:t>Cadburry Schweppes</a:t>
            </a:r>
            <a:r>
              <a:rPr lang="en-US" dirty="0">
                <a:latin typeface="Rockwell Condensed" panose="02060603050405020104" pitchFamily="18" charset="0"/>
              </a:rPr>
              <a:t>. </a:t>
            </a:r>
            <a:endParaRPr lang="it-IT" dirty="0" smtClean="0">
              <a:latin typeface="Rockwell Condensed" panose="02060603050405020104" pitchFamily="18" charset="0"/>
            </a:endParaRPr>
          </a:p>
          <a:p>
            <a:pPr algn="ctr"/>
            <a:r>
              <a:rPr lang="en-US" dirty="0">
                <a:solidFill>
                  <a:schemeClr val="accent5">
                    <a:lumMod val="50000"/>
                  </a:schemeClr>
                </a:solidFill>
                <a:latin typeface="Rockwell Condensed" panose="02060603050405020104" pitchFamily="18" charset="0"/>
              </a:rPr>
              <a:t>The novelty is the establishment of an obligation for Member States to introduce the GAAR into national legislation. </a:t>
            </a:r>
            <a:endParaRPr lang="it-IT" dirty="0">
              <a:solidFill>
                <a:schemeClr val="accent5">
                  <a:lumMod val="50000"/>
                </a:schemeClr>
              </a:solidFill>
              <a:latin typeface="Rockwell Condensed" panose="02060603050405020104" pitchFamily="18" charset="0"/>
            </a:endParaRPr>
          </a:p>
        </p:txBody>
      </p:sp>
    </p:spTree>
    <p:extLst>
      <p:ext uri="{BB962C8B-B14F-4D97-AF65-F5344CB8AC3E}">
        <p14:creationId xmlns:p14="http://schemas.microsoft.com/office/powerpoint/2010/main" val="16249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1095</Words>
  <Application>Microsoft Office PowerPoint</Application>
  <PresentationFormat>Widescreen</PresentationFormat>
  <Paragraphs>103</Paragraphs>
  <Slides>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vt:i4>
      </vt:variant>
    </vt:vector>
  </HeadingPairs>
  <TitlesOfParts>
    <vt:vector size="15" baseType="lpstr">
      <vt:lpstr>Arial</vt:lpstr>
      <vt:lpstr>Bookman Old Style</vt:lpstr>
      <vt:lpstr>Calibri</vt:lpstr>
      <vt:lpstr>Calibri Light</vt:lpstr>
      <vt:lpstr>Rockwell Condensed</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Filipa Correia</cp:lastModifiedBy>
  <cp:revision>43</cp:revision>
  <cp:lastPrinted>2018-08-20T14:05:33Z</cp:lastPrinted>
  <dcterms:created xsi:type="dcterms:W3CDTF">2018-08-03T11:27:17Z</dcterms:created>
  <dcterms:modified xsi:type="dcterms:W3CDTF">2018-08-23T07:38:15Z</dcterms:modified>
</cp:coreProperties>
</file>