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ADA"/>
    <a:srgbClr val="8A8C8E"/>
    <a:srgbClr val="F2F2F2"/>
    <a:srgbClr val="151B67"/>
    <a:srgbClr val="FFFFFF"/>
    <a:srgbClr val="F71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6" autoAdjust="0"/>
    <p:restoredTop sz="95126"/>
  </p:normalViewPr>
  <p:slideViewPr>
    <p:cSldViewPr snapToGrid="0">
      <p:cViewPr varScale="1">
        <p:scale>
          <a:sx n="109" d="100"/>
          <a:sy n="109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8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2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1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4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9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8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0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D73E-9919-411C-B575-4630D3195858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189F9-B094-45E5-92AB-690174EB5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3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4571802"/>
            <a:ext cx="12193057" cy="22861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4434656" y="841632"/>
            <a:ext cx="3322689" cy="1664598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12776" y="3552957"/>
            <a:ext cx="11966448" cy="3195316"/>
            <a:chOff x="3365500" y="3581400"/>
            <a:chExt cx="5314950" cy="736600"/>
          </a:xfrm>
        </p:grpSpPr>
        <p:sp>
          <p:nvSpPr>
            <p:cNvPr id="21" name="Freeform 20"/>
            <p:cNvSpPr/>
            <p:nvPr/>
          </p:nvSpPr>
          <p:spPr>
            <a:xfrm flipV="1">
              <a:off x="3365500" y="3702050"/>
              <a:ext cx="1684444" cy="61595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 flipH="1" flipV="1">
              <a:off x="8115300" y="3581400"/>
              <a:ext cx="565150" cy="73660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188" y="345467"/>
            <a:ext cx="637906" cy="637906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10476155" y="362054"/>
            <a:ext cx="607033" cy="607033"/>
            <a:chOff x="9184931" y="752475"/>
            <a:chExt cx="1099702" cy="1099702"/>
          </a:xfrm>
        </p:grpSpPr>
        <p:sp>
          <p:nvSpPr>
            <p:cNvPr id="29" name="Oval 28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7" name="TextBox 26"/>
          <p:cNvSpPr txBox="1"/>
          <p:nvPr/>
        </p:nvSpPr>
        <p:spPr>
          <a:xfrm>
            <a:off x="972784" y="3044280"/>
            <a:ext cx="102464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51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GAARs – A Practitioner’s Perspective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98949" y="3760359"/>
            <a:ext cx="3792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David G Smith, Consultant to PwC, Hong Kong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98949" y="6300359"/>
            <a:ext cx="3594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Ulaanbaatar, Mongolia, 2018</a:t>
            </a:r>
          </a:p>
        </p:txBody>
      </p:sp>
    </p:spTree>
    <p:extLst>
      <p:ext uri="{BB962C8B-B14F-4D97-AF65-F5344CB8AC3E}">
        <p14:creationId xmlns:p14="http://schemas.microsoft.com/office/powerpoint/2010/main" val="137814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0" y="1119886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10400" y="391374"/>
            <a:ext cx="6590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51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GAARs – A Practitioner’s Perspective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83E4446-96BB-402A-BEE1-C14426782963}"/>
              </a:ext>
            </a:extLst>
          </p:cNvPr>
          <p:cNvSpPr txBox="1"/>
          <p:nvPr/>
        </p:nvSpPr>
        <p:spPr>
          <a:xfrm>
            <a:off x="756138" y="1714500"/>
            <a:ext cx="107617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Recent developments – an emerging trend?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Why we should be concerned with increasing use of GAARS</a:t>
            </a:r>
            <a:br>
              <a:rPr lang="en-AU" dirty="0"/>
            </a:br>
            <a:endParaRPr lang="en-A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Blunt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Paradoxical nature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“Last resort” or mainstream rule of interpretation?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“Mission creep”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Scope for abuse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/>
              <a:t>Increased uncertainty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356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0" y="1119886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10400" y="391374"/>
            <a:ext cx="8009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51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GAARs – A Practitioner’s Perspective (cont’d)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83E4446-96BB-402A-BEE1-C14426782963}"/>
              </a:ext>
            </a:extLst>
          </p:cNvPr>
          <p:cNvSpPr txBox="1"/>
          <p:nvPr/>
        </p:nvSpPr>
        <p:spPr>
          <a:xfrm>
            <a:off x="756138" y="1714500"/>
            <a:ext cx="107617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Balance required between the need to protect the integrity of a tax system and the need for business to operate in a relatively certain and transparent tax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Does every tax system need a GAAR?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Interaction with Double Taxation Agreements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Are some GAAR approaches more appropriate than others?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What safeguards are possible?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27042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0" y="1119886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010400" y="391374"/>
            <a:ext cx="8009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51B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GAARs – A Practitioner’s Perspective (cont’d)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83E4446-96BB-402A-BEE1-C14426782963}"/>
              </a:ext>
            </a:extLst>
          </p:cNvPr>
          <p:cNvSpPr txBox="1"/>
          <p:nvPr/>
        </p:nvSpPr>
        <p:spPr>
          <a:xfrm>
            <a:off x="685800" y="2610049"/>
            <a:ext cx="10832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>
                <a:solidFill>
                  <a:schemeClr val="accent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18211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119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David</cp:lastModifiedBy>
  <cp:revision>15</cp:revision>
  <dcterms:created xsi:type="dcterms:W3CDTF">2018-08-03T11:27:17Z</dcterms:created>
  <dcterms:modified xsi:type="dcterms:W3CDTF">2018-08-16T08:08:26Z</dcterms:modified>
</cp:coreProperties>
</file>