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8" r:id="rId2"/>
    <p:sldId id="352" r:id="rId3"/>
    <p:sldId id="353" r:id="rId4"/>
    <p:sldId id="354" r:id="rId5"/>
    <p:sldId id="355" r:id="rId6"/>
    <p:sldId id="356" r:id="rId7"/>
    <p:sldId id="357" r:id="rId8"/>
    <p:sldId id="358" r:id="rId9"/>
    <p:sldId id="359" r:id="rId10"/>
    <p:sldId id="360" r:id="rId11"/>
    <p:sldId id="361" r:id="rId12"/>
    <p:sldId id="362" r:id="rId13"/>
    <p:sldId id="363" r:id="rId14"/>
    <p:sldId id="364" r:id="rId15"/>
    <p:sldId id="365" r:id="rId16"/>
    <p:sldId id="366" r:id="rId17"/>
    <p:sldId id="367" r:id="rId18"/>
    <p:sldId id="368" r:id="rId19"/>
  </p:sldIdLst>
  <p:sldSz cx="9906000" cy="6858000" type="A4"/>
  <p:notesSz cx="9866313" cy="6735763"/>
  <p:defaultTextStyle>
    <a:defPPr>
      <a:defRPr lang="zh-TW"/>
    </a:defPPr>
    <a:lvl1pPr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新細明體" panose="02020500000000000000" pitchFamily="18" charset="-120"/>
        <a:cs typeface="+mn-cs"/>
      </a:defRPr>
    </a:lvl5pPr>
    <a:lvl6pPr marL="22860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6pPr>
    <a:lvl7pPr marL="27432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7pPr>
    <a:lvl8pPr marL="32004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8pPr>
    <a:lvl9pPr marL="3657600" algn="l" defTabSz="914400" rtl="0" eaLnBrk="1" latinLnBrk="0" hangingPunct="1">
      <a:defRPr kumimoji="1" kern="1200">
        <a:solidFill>
          <a:schemeClr val="tx1"/>
        </a:solidFill>
        <a:latin typeface="Arial" panose="020B0604020202020204" pitchFamily="34" charset="0"/>
        <a:ea typeface="新細明體" panose="02020500000000000000" pitchFamily="18" charset="-120"/>
        <a:cs typeface="+mn-cs"/>
      </a:defRPr>
    </a:lvl9pPr>
  </p:defaultTextStyle>
  <p:extLst>
    <p:ext uri="{EFAFB233-063F-42B5-8137-9DF3F51BA10A}">
      <p15:sldGuideLst xmlns:p15="http://schemas.microsoft.com/office/powerpoint/2012/main" xmlns="">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8222"/>
    <a:srgbClr val="22366D"/>
    <a:srgbClr val="2337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66925" autoAdjust="0"/>
  </p:normalViewPr>
  <p:slideViewPr>
    <p:cSldViewPr>
      <p:cViewPr>
        <p:scale>
          <a:sx n="80" d="100"/>
          <a:sy n="80" d="100"/>
        </p:scale>
        <p:origin x="-682" y="278"/>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4276478" cy="337165"/>
          </a:xfrm>
          <a:prstGeom prst="rect">
            <a:avLst/>
          </a:prstGeom>
        </p:spPr>
        <p:txBody>
          <a:bodyPr vert="horz" lIns="90749" tIns="45375" rIns="90749" bIns="45375" rtlCol="0"/>
          <a:lstStyle>
            <a:lvl1pPr algn="l">
              <a:defRPr sz="1200"/>
            </a:lvl1pPr>
          </a:lstStyle>
          <a:p>
            <a:endParaRPr lang="zh-HK" altLang="en-US"/>
          </a:p>
        </p:txBody>
      </p:sp>
      <p:sp>
        <p:nvSpPr>
          <p:cNvPr id="3" name="Date Placeholder 2"/>
          <p:cNvSpPr>
            <a:spLocks noGrp="1"/>
          </p:cNvSpPr>
          <p:nvPr>
            <p:ph type="dt" sz="quarter" idx="1"/>
          </p:nvPr>
        </p:nvSpPr>
        <p:spPr>
          <a:xfrm>
            <a:off x="5587535" y="0"/>
            <a:ext cx="4276478" cy="337165"/>
          </a:xfrm>
          <a:prstGeom prst="rect">
            <a:avLst/>
          </a:prstGeom>
        </p:spPr>
        <p:txBody>
          <a:bodyPr vert="horz" lIns="90749" tIns="45375" rIns="90749" bIns="45375" rtlCol="0"/>
          <a:lstStyle>
            <a:lvl1pPr algn="r">
              <a:defRPr sz="1200"/>
            </a:lvl1pPr>
          </a:lstStyle>
          <a:p>
            <a:fld id="{1365CA9D-384B-4464-917C-80E14FBBD3E3}" type="datetimeFigureOut">
              <a:rPr lang="zh-HK" altLang="en-US" smtClean="0"/>
              <a:t>27/9/2016</a:t>
            </a:fld>
            <a:endParaRPr lang="zh-HK" altLang="en-US"/>
          </a:p>
        </p:txBody>
      </p:sp>
      <p:sp>
        <p:nvSpPr>
          <p:cNvPr id="4" name="Footer Placeholder 3"/>
          <p:cNvSpPr>
            <a:spLocks noGrp="1"/>
          </p:cNvSpPr>
          <p:nvPr>
            <p:ph type="ftr" sz="quarter" idx="2"/>
          </p:nvPr>
        </p:nvSpPr>
        <p:spPr>
          <a:xfrm>
            <a:off x="2" y="6398598"/>
            <a:ext cx="4276478" cy="337165"/>
          </a:xfrm>
          <a:prstGeom prst="rect">
            <a:avLst/>
          </a:prstGeom>
        </p:spPr>
        <p:txBody>
          <a:bodyPr vert="horz" lIns="90749" tIns="45375" rIns="90749" bIns="45375" rtlCol="0" anchor="b"/>
          <a:lstStyle>
            <a:lvl1pPr algn="l">
              <a:defRPr sz="1200"/>
            </a:lvl1pPr>
          </a:lstStyle>
          <a:p>
            <a:endParaRPr lang="zh-HK" altLang="en-US"/>
          </a:p>
        </p:txBody>
      </p:sp>
      <p:sp>
        <p:nvSpPr>
          <p:cNvPr id="5" name="Slide Number Placeholder 4"/>
          <p:cNvSpPr>
            <a:spLocks noGrp="1"/>
          </p:cNvSpPr>
          <p:nvPr>
            <p:ph type="sldNum" sz="quarter" idx="3"/>
          </p:nvPr>
        </p:nvSpPr>
        <p:spPr>
          <a:xfrm>
            <a:off x="5587535" y="6398598"/>
            <a:ext cx="4276478" cy="337165"/>
          </a:xfrm>
          <a:prstGeom prst="rect">
            <a:avLst/>
          </a:prstGeom>
        </p:spPr>
        <p:txBody>
          <a:bodyPr vert="horz" lIns="90749" tIns="45375" rIns="90749" bIns="45375" rtlCol="0" anchor="b"/>
          <a:lstStyle>
            <a:lvl1pPr algn="r">
              <a:defRPr sz="1200"/>
            </a:lvl1pPr>
          </a:lstStyle>
          <a:p>
            <a:fld id="{C0029D5F-EBAF-42F3-A061-84CBF84A7EC7}" type="slidenum">
              <a:rPr lang="zh-HK" altLang="en-US" smtClean="0"/>
              <a:t>‹#›</a:t>
            </a:fld>
            <a:endParaRPr lang="zh-HK" altLang="en-US"/>
          </a:p>
        </p:txBody>
      </p:sp>
    </p:spTree>
    <p:extLst>
      <p:ext uri="{BB962C8B-B14F-4D97-AF65-F5344CB8AC3E}">
        <p14:creationId xmlns:p14="http://schemas.microsoft.com/office/powerpoint/2010/main" val="200626070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0"/>
            <a:ext cx="4275401" cy="337958"/>
          </a:xfrm>
          <a:prstGeom prst="rect">
            <a:avLst/>
          </a:prstGeom>
        </p:spPr>
        <p:txBody>
          <a:bodyPr vert="horz" lIns="90749" tIns="45375" rIns="90749" bIns="45375" rtlCol="0"/>
          <a:lstStyle>
            <a:lvl1pPr algn="l">
              <a:defRPr sz="1200" smtClean="0"/>
            </a:lvl1pPr>
          </a:lstStyle>
          <a:p>
            <a:pPr>
              <a:defRPr/>
            </a:pPr>
            <a:endParaRPr lang="zh-HK" altLang="en-US"/>
          </a:p>
        </p:txBody>
      </p:sp>
      <p:sp>
        <p:nvSpPr>
          <p:cNvPr id="3" name="Date Placeholder 2"/>
          <p:cNvSpPr>
            <a:spLocks noGrp="1"/>
          </p:cNvSpPr>
          <p:nvPr>
            <p:ph type="dt" idx="1"/>
          </p:nvPr>
        </p:nvSpPr>
        <p:spPr>
          <a:xfrm>
            <a:off x="5588631" y="0"/>
            <a:ext cx="4275401" cy="337958"/>
          </a:xfrm>
          <a:prstGeom prst="rect">
            <a:avLst/>
          </a:prstGeom>
        </p:spPr>
        <p:txBody>
          <a:bodyPr vert="horz" lIns="90749" tIns="45375" rIns="90749" bIns="45375" rtlCol="0"/>
          <a:lstStyle>
            <a:lvl1pPr algn="r">
              <a:defRPr sz="1200" smtClean="0"/>
            </a:lvl1pPr>
          </a:lstStyle>
          <a:p>
            <a:pPr>
              <a:defRPr/>
            </a:pPr>
            <a:fld id="{41D9D843-BC38-46DB-8BD6-B5AD150D2979}" type="datetimeFigureOut">
              <a:rPr lang="zh-HK" altLang="en-US"/>
              <a:pPr>
                <a:defRPr/>
              </a:pPr>
              <a:t>27/9/2016</a:t>
            </a:fld>
            <a:endParaRPr lang="zh-HK" altLang="en-US"/>
          </a:p>
        </p:txBody>
      </p:sp>
      <p:sp>
        <p:nvSpPr>
          <p:cNvPr id="4" name="Slide Image Placeholder 3"/>
          <p:cNvSpPr>
            <a:spLocks noGrp="1" noRot="1" noChangeAspect="1"/>
          </p:cNvSpPr>
          <p:nvPr>
            <p:ph type="sldImg" idx="2"/>
          </p:nvPr>
        </p:nvSpPr>
        <p:spPr>
          <a:xfrm>
            <a:off x="3290888" y="841375"/>
            <a:ext cx="3284537" cy="2273300"/>
          </a:xfrm>
          <a:prstGeom prst="rect">
            <a:avLst/>
          </a:prstGeom>
          <a:noFill/>
          <a:ln w="12700">
            <a:solidFill>
              <a:prstClr val="black"/>
            </a:solidFill>
          </a:ln>
        </p:spPr>
        <p:txBody>
          <a:bodyPr vert="horz" lIns="90749" tIns="45375" rIns="90749" bIns="45375" rtlCol="0" anchor="ctr"/>
          <a:lstStyle/>
          <a:p>
            <a:pPr lvl="0"/>
            <a:endParaRPr lang="zh-HK" altLang="en-US" noProof="0" smtClean="0"/>
          </a:p>
        </p:txBody>
      </p:sp>
      <p:sp>
        <p:nvSpPr>
          <p:cNvPr id="5" name="Notes Placeholder 4"/>
          <p:cNvSpPr>
            <a:spLocks noGrp="1"/>
          </p:cNvSpPr>
          <p:nvPr>
            <p:ph type="body" sz="quarter" idx="3"/>
          </p:nvPr>
        </p:nvSpPr>
        <p:spPr>
          <a:xfrm>
            <a:off x="986632" y="3241587"/>
            <a:ext cx="7893050" cy="2652207"/>
          </a:xfrm>
          <a:prstGeom prst="rect">
            <a:avLst/>
          </a:prstGeom>
        </p:spPr>
        <p:txBody>
          <a:bodyPr vert="horz" lIns="90749" tIns="45375" rIns="90749" bIns="45375" rtlCol="0"/>
          <a:lstStyle/>
          <a:p>
            <a:pPr lvl="0"/>
            <a:r>
              <a:rPr lang="en-US" altLang="zh-HK" noProof="0" smtClean="0"/>
              <a:t>Click to edit Master text styles</a:t>
            </a:r>
          </a:p>
          <a:p>
            <a:pPr lvl="1"/>
            <a:r>
              <a:rPr lang="en-US" altLang="zh-HK" noProof="0" smtClean="0"/>
              <a:t>Second level</a:t>
            </a:r>
          </a:p>
          <a:p>
            <a:pPr lvl="2"/>
            <a:r>
              <a:rPr lang="en-US" altLang="zh-HK" noProof="0" smtClean="0"/>
              <a:t>Third level</a:t>
            </a:r>
          </a:p>
          <a:p>
            <a:pPr lvl="3"/>
            <a:r>
              <a:rPr lang="en-US" altLang="zh-HK" noProof="0" smtClean="0"/>
              <a:t>Fourth level</a:t>
            </a:r>
          </a:p>
          <a:p>
            <a:pPr lvl="4"/>
            <a:r>
              <a:rPr lang="en-US" altLang="zh-HK" noProof="0" smtClean="0"/>
              <a:t>Fifth level</a:t>
            </a:r>
            <a:endParaRPr lang="zh-HK" altLang="en-US" noProof="0" smtClean="0"/>
          </a:p>
        </p:txBody>
      </p:sp>
      <p:sp>
        <p:nvSpPr>
          <p:cNvPr id="6" name="Footer Placeholder 5"/>
          <p:cNvSpPr>
            <a:spLocks noGrp="1"/>
          </p:cNvSpPr>
          <p:nvPr>
            <p:ph type="ftr" sz="quarter" idx="4"/>
          </p:nvPr>
        </p:nvSpPr>
        <p:spPr>
          <a:xfrm>
            <a:off x="3" y="6397807"/>
            <a:ext cx="4275401" cy="337957"/>
          </a:xfrm>
          <a:prstGeom prst="rect">
            <a:avLst/>
          </a:prstGeom>
        </p:spPr>
        <p:txBody>
          <a:bodyPr vert="horz" lIns="90749" tIns="45375" rIns="90749" bIns="45375" rtlCol="0" anchor="b"/>
          <a:lstStyle>
            <a:lvl1pPr algn="l">
              <a:defRPr sz="1200" smtClean="0"/>
            </a:lvl1pPr>
          </a:lstStyle>
          <a:p>
            <a:pPr>
              <a:defRPr/>
            </a:pPr>
            <a:endParaRPr lang="zh-HK" altLang="en-US"/>
          </a:p>
        </p:txBody>
      </p:sp>
      <p:sp>
        <p:nvSpPr>
          <p:cNvPr id="7" name="Slide Number Placeholder 6"/>
          <p:cNvSpPr>
            <a:spLocks noGrp="1"/>
          </p:cNvSpPr>
          <p:nvPr>
            <p:ph type="sldNum" sz="quarter" idx="5"/>
          </p:nvPr>
        </p:nvSpPr>
        <p:spPr>
          <a:xfrm>
            <a:off x="5588631" y="6397807"/>
            <a:ext cx="4275401" cy="337957"/>
          </a:xfrm>
          <a:prstGeom prst="rect">
            <a:avLst/>
          </a:prstGeom>
        </p:spPr>
        <p:txBody>
          <a:bodyPr vert="horz" lIns="90749" tIns="45375" rIns="90749" bIns="45375" rtlCol="0" anchor="b"/>
          <a:lstStyle>
            <a:lvl1pPr algn="r">
              <a:defRPr sz="1200" smtClean="0"/>
            </a:lvl1pPr>
          </a:lstStyle>
          <a:p>
            <a:pPr>
              <a:defRPr/>
            </a:pPr>
            <a:fld id="{30AD8D99-C8DD-40AF-93C4-59DE05708198}" type="slidenum">
              <a:rPr lang="zh-HK" altLang="en-US"/>
              <a:pPr>
                <a:defRPr/>
              </a:pPr>
              <a:t>‹#›</a:t>
            </a:fld>
            <a:endParaRPr lang="zh-HK" altLang="en-US"/>
          </a:p>
        </p:txBody>
      </p:sp>
    </p:spTree>
    <p:extLst>
      <p:ext uri="{BB962C8B-B14F-4D97-AF65-F5344CB8AC3E}">
        <p14:creationId xmlns:p14="http://schemas.microsoft.com/office/powerpoint/2010/main" val="666039891"/>
      </p:ext>
    </p:extLst>
  </p:cSld>
  <p:clrMap bg1="lt1" tx1="dk1" bg2="lt2" tx2="dk2" accent1="accent1" accent2="accent2" accent3="accent3" accent4="accent4" accent5="accent5" accent6="accent6" hlink="hlink" folHlink="folHlink"/>
  <p:hf sldNum="0" hdr="0" ftr="0" dt="0"/>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HK" altLang="en-US"/>
          </a:p>
        </p:txBody>
      </p:sp>
    </p:spTree>
    <p:extLst>
      <p:ext uri="{BB962C8B-B14F-4D97-AF65-F5344CB8AC3E}">
        <p14:creationId xmlns:p14="http://schemas.microsoft.com/office/powerpoint/2010/main" val="2562087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38250" y="1122363"/>
            <a:ext cx="7429500" cy="2387600"/>
          </a:xfrm>
        </p:spPr>
        <p:txBody>
          <a:bodyPr anchor="b"/>
          <a:lstStyle>
            <a:lvl1pPr algn="ctr">
              <a:defRPr sz="6000"/>
            </a:lvl1pPr>
          </a:lstStyle>
          <a:p>
            <a:r>
              <a:rPr lang="en-US" altLang="zh-HK" smtClean="0"/>
              <a:t>Click to edit Master title style</a:t>
            </a:r>
            <a:endParaRPr lang="zh-HK" altLang="en-US"/>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ltLang="zh-HK" smtClean="0"/>
              <a:t>Click to edit Master subtitle style</a:t>
            </a:r>
            <a:endParaRPr lang="zh-HK"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FBEE3F3B-B7A1-4FF3-8CAD-0E828AA33AA5}" type="slidenum">
              <a:rPr lang="en-US" altLang="zh-TW"/>
              <a:pPr>
                <a:defRPr/>
              </a:pPr>
              <a:t>‹#›</a:t>
            </a:fld>
            <a:endParaRPr lang="en-US" altLang="zh-TW" dirty="0"/>
          </a:p>
        </p:txBody>
      </p:sp>
    </p:spTree>
    <p:extLst>
      <p:ext uri="{BB962C8B-B14F-4D97-AF65-F5344CB8AC3E}">
        <p14:creationId xmlns:p14="http://schemas.microsoft.com/office/powerpoint/2010/main" val="3849514315"/>
      </p:ext>
    </p:extLst>
  </p:cSld>
  <p:clrMapOvr>
    <a:masterClrMapping/>
  </p:clrMapOvr>
  <p:transition spd="med" advTm="5000">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smtClean="0"/>
              <a:t>Click to edit Master title style</a:t>
            </a:r>
            <a:endParaRPr lang="zh-HK" altLang="en-US"/>
          </a:p>
        </p:txBody>
      </p:sp>
      <p:sp>
        <p:nvSpPr>
          <p:cNvPr id="3" name="Vertical Text Placeholder 2"/>
          <p:cNvSpPr>
            <a:spLocks noGrp="1"/>
          </p:cNvSpPr>
          <p:nvPr>
            <p:ph type="body" orient="vert" idx="1"/>
          </p:nvPr>
        </p:nvSpPr>
        <p:spPr/>
        <p:txBody>
          <a:bodyPr vert="eaVert"/>
          <a:lstStyle/>
          <a:p>
            <a:pPr lvl="0"/>
            <a:r>
              <a:rPr lang="en-US" altLang="zh-HK" smtClean="0"/>
              <a:t>Click to 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13D290CE-96AD-4D0A-99F3-8511DD8735E1}" type="slidenum">
              <a:rPr lang="en-US" altLang="zh-TW"/>
              <a:pPr>
                <a:defRPr/>
              </a:pPr>
              <a:t>‹#›</a:t>
            </a:fld>
            <a:endParaRPr lang="en-US" altLang="zh-TW" dirty="0"/>
          </a:p>
        </p:txBody>
      </p:sp>
    </p:spTree>
    <p:extLst>
      <p:ext uri="{BB962C8B-B14F-4D97-AF65-F5344CB8AC3E}">
        <p14:creationId xmlns:p14="http://schemas.microsoft.com/office/powerpoint/2010/main" val="3237051796"/>
      </p:ext>
    </p:extLst>
  </p:cSld>
  <p:clrMapOvr>
    <a:masterClrMapping/>
  </p:clrMapOvr>
  <p:transition spd="med" advTm="5000">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38"/>
            <a:ext cx="2228850" cy="5851525"/>
          </a:xfrm>
        </p:spPr>
        <p:txBody>
          <a:bodyPr vert="eaVert"/>
          <a:lstStyle/>
          <a:p>
            <a:r>
              <a:rPr lang="en-US" altLang="zh-HK" smtClean="0"/>
              <a:t>Click to edit Master title style</a:t>
            </a:r>
            <a:endParaRPr lang="zh-HK" altLang="en-US"/>
          </a:p>
        </p:txBody>
      </p:sp>
      <p:sp>
        <p:nvSpPr>
          <p:cNvPr id="3" name="Vertical Text Placeholder 2"/>
          <p:cNvSpPr>
            <a:spLocks noGrp="1"/>
          </p:cNvSpPr>
          <p:nvPr>
            <p:ph type="body" orient="vert" idx="1"/>
          </p:nvPr>
        </p:nvSpPr>
        <p:spPr>
          <a:xfrm>
            <a:off x="495300" y="274638"/>
            <a:ext cx="6534150" cy="5851525"/>
          </a:xfrm>
        </p:spPr>
        <p:txBody>
          <a:bodyPr vert="eaVert"/>
          <a:lstStyle/>
          <a:p>
            <a:pPr lvl="0"/>
            <a:r>
              <a:rPr lang="en-US" altLang="zh-HK" smtClean="0"/>
              <a:t>Click to 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EF09EF6D-0A49-47F4-93E9-BC2B225260AF}" type="slidenum">
              <a:rPr lang="en-US" altLang="zh-TW"/>
              <a:pPr>
                <a:defRPr/>
              </a:pPr>
              <a:t>‹#›</a:t>
            </a:fld>
            <a:endParaRPr lang="en-US" altLang="zh-TW" dirty="0"/>
          </a:p>
        </p:txBody>
      </p:sp>
    </p:spTree>
    <p:extLst>
      <p:ext uri="{BB962C8B-B14F-4D97-AF65-F5344CB8AC3E}">
        <p14:creationId xmlns:p14="http://schemas.microsoft.com/office/powerpoint/2010/main" val="1455973323"/>
      </p:ext>
    </p:extLst>
  </p:cSld>
  <p:clrMapOvr>
    <a:masterClrMapping/>
  </p:clrMapOvr>
  <p:transition spd="med" advTm="5000">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smtClean="0"/>
              <a:t>Click to edit Master title style</a:t>
            </a:r>
            <a:endParaRPr lang="zh-HK" altLang="en-US"/>
          </a:p>
        </p:txBody>
      </p:sp>
      <p:sp>
        <p:nvSpPr>
          <p:cNvPr id="3" name="Content Placeholder 2"/>
          <p:cNvSpPr>
            <a:spLocks noGrp="1"/>
          </p:cNvSpPr>
          <p:nvPr>
            <p:ph idx="1"/>
          </p:nvPr>
        </p:nvSpPr>
        <p:spPr/>
        <p:txBody>
          <a:bodyPr/>
          <a:lstStyle/>
          <a:p>
            <a:pPr lvl="0"/>
            <a:r>
              <a:rPr lang="en-US" altLang="zh-HK" smtClean="0"/>
              <a:t>Click to 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64CF73C6-D5E9-4BAF-BFE2-8D5A445DC133}" type="slidenum">
              <a:rPr lang="en-US" altLang="zh-TW"/>
              <a:pPr>
                <a:defRPr/>
              </a:pPr>
              <a:t>‹#›</a:t>
            </a:fld>
            <a:endParaRPr lang="en-US" altLang="zh-TW" dirty="0"/>
          </a:p>
        </p:txBody>
      </p:sp>
    </p:spTree>
    <p:extLst>
      <p:ext uri="{BB962C8B-B14F-4D97-AF65-F5344CB8AC3E}">
        <p14:creationId xmlns:p14="http://schemas.microsoft.com/office/powerpoint/2010/main" val="1188240530"/>
      </p:ext>
    </p:extLst>
  </p:cSld>
  <p:clrMapOvr>
    <a:masterClrMapping/>
  </p:clrMapOvr>
  <p:transition spd="med" advTm="5000">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6275" y="1709738"/>
            <a:ext cx="8543925" cy="2852737"/>
          </a:xfrm>
        </p:spPr>
        <p:txBody>
          <a:bodyPr anchor="b"/>
          <a:lstStyle>
            <a:lvl1pPr>
              <a:defRPr sz="6000"/>
            </a:lvl1pPr>
          </a:lstStyle>
          <a:p>
            <a:r>
              <a:rPr lang="en-US" altLang="zh-HK" smtClean="0"/>
              <a:t>Click to edit Master title style</a:t>
            </a:r>
            <a:endParaRPr lang="zh-HK" altLang="en-US"/>
          </a:p>
        </p:txBody>
      </p:sp>
      <p:sp>
        <p:nvSpPr>
          <p:cNvPr id="3" name="Text Placeholder 2"/>
          <p:cNvSpPr>
            <a:spLocks noGrp="1"/>
          </p:cNvSpPr>
          <p:nvPr>
            <p:ph type="body" idx="1"/>
          </p:nvPr>
        </p:nvSpPr>
        <p:spPr>
          <a:xfrm>
            <a:off x="676275" y="4589463"/>
            <a:ext cx="8543925"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ltLang="zh-HK"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6" name="Rectangle 6"/>
          <p:cNvSpPr>
            <a:spLocks noGrp="1" noChangeArrowheads="1"/>
          </p:cNvSpPr>
          <p:nvPr>
            <p:ph type="sldNum" sz="quarter" idx="12"/>
          </p:nvPr>
        </p:nvSpPr>
        <p:spPr>
          <a:ln/>
        </p:spPr>
        <p:txBody>
          <a:bodyPr/>
          <a:lstStyle>
            <a:lvl1pPr>
              <a:defRPr/>
            </a:lvl1pPr>
          </a:lstStyle>
          <a:p>
            <a:pPr>
              <a:defRPr/>
            </a:pPr>
            <a:fld id="{3D6E1895-8391-416F-809F-F1AC29136FF8}" type="slidenum">
              <a:rPr lang="en-US" altLang="zh-TW"/>
              <a:pPr>
                <a:defRPr/>
              </a:pPr>
              <a:t>‹#›</a:t>
            </a:fld>
            <a:endParaRPr lang="en-US" altLang="zh-TW" dirty="0"/>
          </a:p>
        </p:txBody>
      </p:sp>
    </p:spTree>
    <p:extLst>
      <p:ext uri="{BB962C8B-B14F-4D97-AF65-F5344CB8AC3E}">
        <p14:creationId xmlns:p14="http://schemas.microsoft.com/office/powerpoint/2010/main" val="2724374102"/>
      </p:ext>
    </p:extLst>
  </p:cSld>
  <p:clrMapOvr>
    <a:masterClrMapping/>
  </p:clrMapOvr>
  <p:transition spd="med" advTm="5000">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smtClean="0"/>
              <a:t>Click to edit Master title style</a:t>
            </a:r>
            <a:endParaRPr lang="zh-HK" altLang="en-US"/>
          </a:p>
        </p:txBody>
      </p:sp>
      <p:sp>
        <p:nvSpPr>
          <p:cNvPr id="3" name="Content Placeholder 2"/>
          <p:cNvSpPr>
            <a:spLocks noGrp="1"/>
          </p:cNvSpPr>
          <p:nvPr>
            <p:ph sz="half" idx="1"/>
          </p:nvPr>
        </p:nvSpPr>
        <p:spPr>
          <a:xfrm>
            <a:off x="495300" y="1600200"/>
            <a:ext cx="4381500" cy="4525963"/>
          </a:xfrm>
        </p:spPr>
        <p:txBody>
          <a:bodyPr/>
          <a:lstStyle/>
          <a:p>
            <a:pPr lvl="0"/>
            <a:r>
              <a:rPr lang="en-US" altLang="zh-HK" smtClean="0"/>
              <a:t>Click to 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4" name="Content Placeholder 3"/>
          <p:cNvSpPr>
            <a:spLocks noGrp="1"/>
          </p:cNvSpPr>
          <p:nvPr>
            <p:ph sz="half" idx="2"/>
          </p:nvPr>
        </p:nvSpPr>
        <p:spPr>
          <a:xfrm>
            <a:off x="5029200" y="1600200"/>
            <a:ext cx="4381500" cy="4525963"/>
          </a:xfrm>
        </p:spPr>
        <p:txBody>
          <a:bodyPr/>
          <a:lstStyle/>
          <a:p>
            <a:pPr lvl="0"/>
            <a:r>
              <a:rPr lang="en-US" altLang="zh-HK" smtClean="0"/>
              <a:t>Click to 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7" name="Rectangle 6"/>
          <p:cNvSpPr>
            <a:spLocks noGrp="1" noChangeArrowheads="1"/>
          </p:cNvSpPr>
          <p:nvPr>
            <p:ph type="sldNum" sz="quarter" idx="12"/>
          </p:nvPr>
        </p:nvSpPr>
        <p:spPr>
          <a:ln/>
        </p:spPr>
        <p:txBody>
          <a:bodyPr/>
          <a:lstStyle>
            <a:lvl1pPr>
              <a:defRPr/>
            </a:lvl1pPr>
          </a:lstStyle>
          <a:p>
            <a:pPr>
              <a:defRPr/>
            </a:pPr>
            <a:fld id="{6CD9F35B-A63C-403E-BD40-971AF5540035}" type="slidenum">
              <a:rPr lang="en-US" altLang="zh-TW"/>
              <a:pPr>
                <a:defRPr/>
              </a:pPr>
              <a:t>‹#›</a:t>
            </a:fld>
            <a:endParaRPr lang="en-US" altLang="zh-TW" dirty="0"/>
          </a:p>
        </p:txBody>
      </p:sp>
    </p:spTree>
    <p:extLst>
      <p:ext uri="{BB962C8B-B14F-4D97-AF65-F5344CB8AC3E}">
        <p14:creationId xmlns:p14="http://schemas.microsoft.com/office/powerpoint/2010/main" val="600168992"/>
      </p:ext>
    </p:extLst>
  </p:cSld>
  <p:clrMapOvr>
    <a:masterClrMapping/>
  </p:clrMapOvr>
  <p:transition spd="med" advTm="5000">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625" y="365125"/>
            <a:ext cx="8543925" cy="1325563"/>
          </a:xfrm>
        </p:spPr>
        <p:txBody>
          <a:bodyPr/>
          <a:lstStyle/>
          <a:p>
            <a:r>
              <a:rPr lang="en-US" altLang="zh-HK" smtClean="0"/>
              <a:t>Click to edit Master title style</a:t>
            </a:r>
            <a:endParaRPr lang="zh-HK" altLang="en-US"/>
          </a:p>
        </p:txBody>
      </p:sp>
      <p:sp>
        <p:nvSpPr>
          <p:cNvPr id="3" name="Text Placeholder 2"/>
          <p:cNvSpPr>
            <a:spLocks noGrp="1"/>
          </p:cNvSpPr>
          <p:nvPr>
            <p:ph type="body" idx="1"/>
          </p:nvPr>
        </p:nvSpPr>
        <p:spPr>
          <a:xfrm>
            <a:off x="682625" y="1681163"/>
            <a:ext cx="419100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HK" smtClean="0"/>
              <a:t>Click to edit Master text styles</a:t>
            </a:r>
          </a:p>
        </p:txBody>
      </p:sp>
      <p:sp>
        <p:nvSpPr>
          <p:cNvPr id="4" name="Content Placeholder 3"/>
          <p:cNvSpPr>
            <a:spLocks noGrp="1"/>
          </p:cNvSpPr>
          <p:nvPr>
            <p:ph sz="half" idx="2"/>
          </p:nvPr>
        </p:nvSpPr>
        <p:spPr>
          <a:xfrm>
            <a:off x="682625" y="2505075"/>
            <a:ext cx="4191000" cy="3684588"/>
          </a:xfrm>
        </p:spPr>
        <p:txBody>
          <a:bodyPr/>
          <a:lstStyle/>
          <a:p>
            <a:pPr lvl="0"/>
            <a:r>
              <a:rPr lang="en-US" altLang="zh-HK" smtClean="0"/>
              <a:t>Click to 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5" name="Text Placeholder 4"/>
          <p:cNvSpPr>
            <a:spLocks noGrp="1"/>
          </p:cNvSpPr>
          <p:nvPr>
            <p:ph type="body" sz="quarter" idx="3"/>
          </p:nvPr>
        </p:nvSpPr>
        <p:spPr>
          <a:xfrm>
            <a:off x="5014913" y="1681163"/>
            <a:ext cx="42116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ltLang="zh-HK" smtClean="0"/>
              <a:t>Click to edit Master text styles</a:t>
            </a:r>
          </a:p>
        </p:txBody>
      </p:sp>
      <p:sp>
        <p:nvSpPr>
          <p:cNvPr id="6" name="Content Placeholder 5"/>
          <p:cNvSpPr>
            <a:spLocks noGrp="1"/>
          </p:cNvSpPr>
          <p:nvPr>
            <p:ph sz="quarter" idx="4"/>
          </p:nvPr>
        </p:nvSpPr>
        <p:spPr>
          <a:xfrm>
            <a:off x="5014913" y="2505075"/>
            <a:ext cx="4211637" cy="3684588"/>
          </a:xfrm>
        </p:spPr>
        <p:txBody>
          <a:bodyPr/>
          <a:lstStyle/>
          <a:p>
            <a:pPr lvl="0"/>
            <a:r>
              <a:rPr lang="en-US" altLang="zh-HK" smtClean="0"/>
              <a:t>Click to 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9" name="Rectangle 6"/>
          <p:cNvSpPr>
            <a:spLocks noGrp="1" noChangeArrowheads="1"/>
          </p:cNvSpPr>
          <p:nvPr>
            <p:ph type="sldNum" sz="quarter" idx="12"/>
          </p:nvPr>
        </p:nvSpPr>
        <p:spPr>
          <a:ln/>
        </p:spPr>
        <p:txBody>
          <a:bodyPr/>
          <a:lstStyle>
            <a:lvl1pPr>
              <a:defRPr/>
            </a:lvl1pPr>
          </a:lstStyle>
          <a:p>
            <a:pPr>
              <a:defRPr/>
            </a:pPr>
            <a:fld id="{A206D1CB-6748-450C-B4B4-6548353EE5C0}" type="slidenum">
              <a:rPr lang="en-US" altLang="zh-TW"/>
              <a:pPr>
                <a:defRPr/>
              </a:pPr>
              <a:t>‹#›</a:t>
            </a:fld>
            <a:endParaRPr lang="en-US" altLang="zh-TW" dirty="0"/>
          </a:p>
        </p:txBody>
      </p:sp>
    </p:spTree>
    <p:extLst>
      <p:ext uri="{BB962C8B-B14F-4D97-AF65-F5344CB8AC3E}">
        <p14:creationId xmlns:p14="http://schemas.microsoft.com/office/powerpoint/2010/main" val="1862299321"/>
      </p:ext>
    </p:extLst>
  </p:cSld>
  <p:clrMapOvr>
    <a:masterClrMapping/>
  </p:clrMapOvr>
  <p:transition spd="med" advTm="5000">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HK" smtClean="0"/>
              <a:t>Click to edit Master title style</a:t>
            </a:r>
            <a:endParaRPr lang="zh-HK"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5" name="Rectangle 6"/>
          <p:cNvSpPr>
            <a:spLocks noGrp="1" noChangeArrowheads="1"/>
          </p:cNvSpPr>
          <p:nvPr>
            <p:ph type="sldNum" sz="quarter" idx="12"/>
          </p:nvPr>
        </p:nvSpPr>
        <p:spPr>
          <a:ln/>
        </p:spPr>
        <p:txBody>
          <a:bodyPr/>
          <a:lstStyle>
            <a:lvl1pPr>
              <a:defRPr/>
            </a:lvl1pPr>
          </a:lstStyle>
          <a:p>
            <a:pPr>
              <a:defRPr/>
            </a:pPr>
            <a:fld id="{5F0F3D8E-17FC-4AA5-BA9A-5F7CEFD3F5AB}" type="slidenum">
              <a:rPr lang="en-US" altLang="zh-TW"/>
              <a:pPr>
                <a:defRPr/>
              </a:pPr>
              <a:t>‹#›</a:t>
            </a:fld>
            <a:endParaRPr lang="en-US" altLang="zh-TW" dirty="0"/>
          </a:p>
        </p:txBody>
      </p:sp>
    </p:spTree>
    <p:extLst>
      <p:ext uri="{BB962C8B-B14F-4D97-AF65-F5344CB8AC3E}">
        <p14:creationId xmlns:p14="http://schemas.microsoft.com/office/powerpoint/2010/main" val="480461677"/>
      </p:ext>
    </p:extLst>
  </p:cSld>
  <p:clrMapOvr>
    <a:masterClrMapping/>
  </p:clrMapOvr>
  <p:transition spd="med" advTm="5000">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4" name="Rectangle 6"/>
          <p:cNvSpPr>
            <a:spLocks noGrp="1" noChangeArrowheads="1"/>
          </p:cNvSpPr>
          <p:nvPr>
            <p:ph type="sldNum" sz="quarter" idx="12"/>
          </p:nvPr>
        </p:nvSpPr>
        <p:spPr>
          <a:ln/>
        </p:spPr>
        <p:txBody>
          <a:bodyPr/>
          <a:lstStyle>
            <a:lvl1pPr>
              <a:defRPr/>
            </a:lvl1pPr>
          </a:lstStyle>
          <a:p>
            <a:pPr>
              <a:defRPr/>
            </a:pPr>
            <a:fld id="{E43F2600-0BE2-41FE-A4E8-5B3E784ABC14}" type="slidenum">
              <a:rPr lang="en-US" altLang="zh-TW"/>
              <a:pPr>
                <a:defRPr/>
              </a:pPr>
              <a:t>‹#›</a:t>
            </a:fld>
            <a:endParaRPr lang="en-US" altLang="zh-TW" dirty="0"/>
          </a:p>
        </p:txBody>
      </p:sp>
    </p:spTree>
    <p:extLst>
      <p:ext uri="{BB962C8B-B14F-4D97-AF65-F5344CB8AC3E}">
        <p14:creationId xmlns:p14="http://schemas.microsoft.com/office/powerpoint/2010/main" val="2993307604"/>
      </p:ext>
    </p:extLst>
  </p:cSld>
  <p:clrMapOvr>
    <a:masterClrMapping/>
  </p:clrMapOvr>
  <p:transition spd="med" advTm="5000">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625" y="457200"/>
            <a:ext cx="3194050" cy="1600200"/>
          </a:xfrm>
        </p:spPr>
        <p:txBody>
          <a:bodyPr anchor="b"/>
          <a:lstStyle>
            <a:lvl1pPr>
              <a:defRPr sz="3200"/>
            </a:lvl1pPr>
          </a:lstStyle>
          <a:p>
            <a:r>
              <a:rPr lang="en-US" altLang="zh-HK" smtClean="0"/>
              <a:t>Click to edit Master title style</a:t>
            </a:r>
            <a:endParaRPr lang="zh-HK" altLang="en-US"/>
          </a:p>
        </p:txBody>
      </p:sp>
      <p:sp>
        <p:nvSpPr>
          <p:cNvPr id="3" name="Content Placeholder 2"/>
          <p:cNvSpPr>
            <a:spLocks noGrp="1"/>
          </p:cNvSpPr>
          <p:nvPr>
            <p:ph idx="1"/>
          </p:nvPr>
        </p:nvSpPr>
        <p:spPr>
          <a:xfrm>
            <a:off x="4211638" y="987425"/>
            <a:ext cx="5014912"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ltLang="zh-HK" smtClean="0"/>
              <a:t>Click to edit Master text styles</a:t>
            </a:r>
          </a:p>
          <a:p>
            <a:pPr lvl="1"/>
            <a:r>
              <a:rPr lang="en-US" altLang="zh-HK" smtClean="0"/>
              <a:t>Second level</a:t>
            </a:r>
          </a:p>
          <a:p>
            <a:pPr lvl="2"/>
            <a:r>
              <a:rPr lang="en-US" altLang="zh-HK" smtClean="0"/>
              <a:t>Third level</a:t>
            </a:r>
          </a:p>
          <a:p>
            <a:pPr lvl="3"/>
            <a:r>
              <a:rPr lang="en-US" altLang="zh-HK" smtClean="0"/>
              <a:t>Fourth level</a:t>
            </a:r>
          </a:p>
          <a:p>
            <a:pPr lvl="4"/>
            <a:r>
              <a:rPr lang="en-US" altLang="zh-HK" smtClean="0"/>
              <a:t>Fifth level</a:t>
            </a:r>
            <a:endParaRPr lang="zh-HK" altLang="en-US"/>
          </a:p>
        </p:txBody>
      </p:sp>
      <p:sp>
        <p:nvSpPr>
          <p:cNvPr id="4"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HK"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7" name="Rectangle 6"/>
          <p:cNvSpPr>
            <a:spLocks noGrp="1" noChangeArrowheads="1"/>
          </p:cNvSpPr>
          <p:nvPr>
            <p:ph type="sldNum" sz="quarter" idx="12"/>
          </p:nvPr>
        </p:nvSpPr>
        <p:spPr>
          <a:ln/>
        </p:spPr>
        <p:txBody>
          <a:bodyPr/>
          <a:lstStyle>
            <a:lvl1pPr>
              <a:defRPr/>
            </a:lvl1pPr>
          </a:lstStyle>
          <a:p>
            <a:pPr>
              <a:defRPr/>
            </a:pPr>
            <a:fld id="{B19EE6AF-689B-4106-A58C-0866F4116B74}" type="slidenum">
              <a:rPr lang="en-US" altLang="zh-TW"/>
              <a:pPr>
                <a:defRPr/>
              </a:pPr>
              <a:t>‹#›</a:t>
            </a:fld>
            <a:endParaRPr lang="en-US" altLang="zh-TW" dirty="0"/>
          </a:p>
        </p:txBody>
      </p:sp>
    </p:spTree>
    <p:extLst>
      <p:ext uri="{BB962C8B-B14F-4D97-AF65-F5344CB8AC3E}">
        <p14:creationId xmlns:p14="http://schemas.microsoft.com/office/powerpoint/2010/main" val="1968749874"/>
      </p:ext>
    </p:extLst>
  </p:cSld>
  <p:clrMapOvr>
    <a:masterClrMapping/>
  </p:clrMapOvr>
  <p:transition spd="med" advTm="5000">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625" y="457200"/>
            <a:ext cx="3194050" cy="1600200"/>
          </a:xfrm>
        </p:spPr>
        <p:txBody>
          <a:bodyPr anchor="b"/>
          <a:lstStyle>
            <a:lvl1pPr>
              <a:defRPr sz="3200"/>
            </a:lvl1pPr>
          </a:lstStyle>
          <a:p>
            <a:r>
              <a:rPr lang="en-US" altLang="zh-HK" smtClean="0"/>
              <a:t>Click to edit Master title style</a:t>
            </a:r>
            <a:endParaRPr lang="zh-HK" altLang="en-US"/>
          </a:p>
        </p:txBody>
      </p:sp>
      <p:sp>
        <p:nvSpPr>
          <p:cNvPr id="3" name="Picture Placeholder 2"/>
          <p:cNvSpPr>
            <a:spLocks noGrp="1"/>
          </p:cNvSpPr>
          <p:nvPr>
            <p:ph type="pic" idx="1"/>
          </p:nvPr>
        </p:nvSpPr>
        <p:spPr>
          <a:xfrm>
            <a:off x="4211638" y="987425"/>
            <a:ext cx="501491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HK" altLang="en-US" noProof="0" smtClean="0"/>
          </a:p>
        </p:txBody>
      </p:sp>
      <p:sp>
        <p:nvSpPr>
          <p:cNvPr id="4" name="Text Placeholder 3"/>
          <p:cNvSpPr>
            <a:spLocks noGrp="1"/>
          </p:cNvSpPr>
          <p:nvPr>
            <p:ph type="body" sz="half" idx="2"/>
          </p:nvPr>
        </p:nvSpPr>
        <p:spPr>
          <a:xfrm>
            <a:off x="682625" y="2057400"/>
            <a:ext cx="3194050"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ltLang="zh-HK"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TW" dirty="0"/>
          </a:p>
        </p:txBody>
      </p:sp>
      <p:sp>
        <p:nvSpPr>
          <p:cNvPr id="7" name="Rectangle 6"/>
          <p:cNvSpPr>
            <a:spLocks noGrp="1" noChangeArrowheads="1"/>
          </p:cNvSpPr>
          <p:nvPr>
            <p:ph type="sldNum" sz="quarter" idx="12"/>
          </p:nvPr>
        </p:nvSpPr>
        <p:spPr>
          <a:ln/>
        </p:spPr>
        <p:txBody>
          <a:bodyPr/>
          <a:lstStyle>
            <a:lvl1pPr>
              <a:defRPr/>
            </a:lvl1pPr>
          </a:lstStyle>
          <a:p>
            <a:pPr>
              <a:defRPr/>
            </a:pPr>
            <a:fld id="{E75E6918-04A5-4A02-902A-EE8382106DD3}" type="slidenum">
              <a:rPr lang="en-US" altLang="zh-TW"/>
              <a:pPr>
                <a:defRPr/>
              </a:pPr>
              <a:t>‹#›</a:t>
            </a:fld>
            <a:endParaRPr lang="en-US" altLang="zh-TW" dirty="0"/>
          </a:p>
        </p:txBody>
      </p:sp>
    </p:spTree>
    <p:extLst>
      <p:ext uri="{BB962C8B-B14F-4D97-AF65-F5344CB8AC3E}">
        <p14:creationId xmlns:p14="http://schemas.microsoft.com/office/powerpoint/2010/main" val="1434602505"/>
      </p:ext>
    </p:extLst>
  </p:cSld>
  <p:clrMapOvr>
    <a:masterClrMapping/>
  </p:clrMapOvr>
  <p:transition spd="med" advTm="5000">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t="-1000" b="-1000"/>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95300" y="274638"/>
            <a:ext cx="8915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1027" name="Rectangle 3"/>
          <p:cNvSpPr>
            <a:spLocks noGrp="1" noChangeArrowheads="1"/>
          </p:cNvSpPr>
          <p:nvPr>
            <p:ph type="body" idx="1"/>
          </p:nvPr>
        </p:nvSpPr>
        <p:spPr bwMode="auto">
          <a:xfrm>
            <a:off x="495300" y="1600200"/>
            <a:ext cx="89154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495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vl1pPr>
          </a:lstStyle>
          <a:p>
            <a:pPr>
              <a:defRPr/>
            </a:pPr>
            <a:endParaRPr lang="en-US" altLang="zh-TW" dirty="0"/>
          </a:p>
        </p:txBody>
      </p:sp>
      <p:sp>
        <p:nvSpPr>
          <p:cNvPr id="1029" name="Rectangle 5"/>
          <p:cNvSpPr>
            <a:spLocks noGrp="1" noChangeArrowheads="1"/>
          </p:cNvSpPr>
          <p:nvPr>
            <p:ph type="ftr" sz="quarter" idx="3"/>
          </p:nvPr>
        </p:nvSpPr>
        <p:spPr bwMode="auto">
          <a:xfrm>
            <a:off x="3384550" y="6245225"/>
            <a:ext cx="31369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vl1pPr>
          </a:lstStyle>
          <a:p>
            <a:pPr>
              <a:defRPr/>
            </a:pPr>
            <a:endParaRPr lang="en-US" altLang="zh-TW" dirty="0"/>
          </a:p>
        </p:txBody>
      </p:sp>
      <p:sp>
        <p:nvSpPr>
          <p:cNvPr id="1030" name="Rectangle 6"/>
          <p:cNvSpPr>
            <a:spLocks noGrp="1" noChangeArrowheads="1"/>
          </p:cNvSpPr>
          <p:nvPr>
            <p:ph type="sldNum" sz="quarter" idx="4"/>
          </p:nvPr>
        </p:nvSpPr>
        <p:spPr bwMode="auto">
          <a:xfrm>
            <a:off x="7099300" y="6245225"/>
            <a:ext cx="2311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A9CF55A3-6AA3-44C8-A61F-481595999F9D}" type="slidenum">
              <a:rPr lang="en-US" altLang="zh-TW"/>
              <a:pPr>
                <a:defRPr/>
              </a:pPr>
              <a:t>‹#›</a:t>
            </a:fld>
            <a:endParaRPr lang="en-US" altLang="zh-TW"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med" advTm="5000">
    <p:fade/>
  </p:transition>
  <p:hf hdr="0" ftr="0" dt="0"/>
  <p:txStyles>
    <p:titleStyle>
      <a:lvl1pPr algn="ctr" rtl="0" eaLnBrk="0" fontAlgn="base" hangingPunct="0">
        <a:spcBef>
          <a:spcPct val="0"/>
        </a:spcBef>
        <a:spcAft>
          <a:spcPct val="0"/>
        </a:spcAft>
        <a:defRPr kumimoji="1" sz="4400" kern="12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2pPr>
      <a:lvl3pPr algn="ctr" rtl="0" eaLnBrk="0" fontAlgn="base" hangingPunct="0">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3pPr>
      <a:lvl4pPr algn="ctr" rtl="0" eaLnBrk="0" fontAlgn="base" hangingPunct="0">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4pPr>
      <a:lvl5pPr algn="ctr" rtl="0" eaLnBrk="0" fontAlgn="base" hangingPunct="0">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5pPr>
      <a:lvl6pPr marL="457200"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6pPr>
      <a:lvl7pPr marL="914400"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7pPr>
      <a:lvl8pPr marL="1371600"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8pPr>
      <a:lvl9pPr marL="1828800" algn="ctr" rtl="0" fontAlgn="base">
        <a:spcBef>
          <a:spcPct val="0"/>
        </a:spcBef>
        <a:spcAft>
          <a:spcPct val="0"/>
        </a:spcAft>
        <a:defRPr kumimoji="1" sz="4400">
          <a:solidFill>
            <a:schemeClr val="tx2"/>
          </a:solidFill>
          <a:latin typeface="Arial" panose="020B0604020202020204" pitchFamily="34" charset="0"/>
          <a:ea typeface="新細明體" panose="02020500000000000000" pitchFamily="18" charset="-120"/>
        </a:defRPr>
      </a:lvl9pPr>
    </p:titleStyle>
    <p:bodyStyle>
      <a:lvl1pPr marL="342900" indent="-342900" algn="l" rtl="0" eaLnBrk="0" fontAlgn="base" hangingPunct="0">
        <a:spcBef>
          <a:spcPct val="20000"/>
        </a:spcBef>
        <a:spcAft>
          <a:spcPct val="0"/>
        </a:spcAft>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kumimoji="1"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H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title"/>
          </p:nvPr>
        </p:nvSpPr>
        <p:spPr>
          <a:xfrm>
            <a:off x="1352600" y="1556792"/>
            <a:ext cx="7560840" cy="3744416"/>
          </a:xfrm>
          <a:noFill/>
        </p:spPr>
        <p:txBody>
          <a:bodyPr/>
          <a:lstStyle/>
          <a:p>
            <a:pPr algn="l" eaLnBrk="1" hangingPunct="1"/>
            <a:r>
              <a:rPr lang="en-US" altLang="zh-TW" sz="3600" b="1" dirty="0" smtClean="0">
                <a:solidFill>
                  <a:srgbClr val="22366D"/>
                </a:solidFill>
                <a:latin typeface="Calibri" panose="020F0502020204030204" pitchFamily="34" charset="0"/>
              </a:rPr>
              <a:t/>
            </a:r>
            <a:br>
              <a:rPr lang="en-US" altLang="zh-TW" sz="3600" b="1" dirty="0" smtClean="0">
                <a:solidFill>
                  <a:srgbClr val="22366D"/>
                </a:solidFill>
                <a:latin typeface="Calibri" panose="020F0502020204030204" pitchFamily="34" charset="0"/>
              </a:rPr>
            </a:br>
            <a:r>
              <a:rPr lang="en-US" altLang="zh-TW" sz="3600" b="1" dirty="0" smtClean="0">
                <a:solidFill>
                  <a:srgbClr val="22366D"/>
                </a:solidFill>
                <a:latin typeface="Calibri" panose="020F0502020204030204" pitchFamily="34" charset="0"/>
              </a:rPr>
              <a:t>2016 AOTCA International Tax Conference – BEPS Update for Japan </a:t>
            </a:r>
            <a:r>
              <a:rPr lang="en-US" altLang="zh-TW" sz="3600" b="1" dirty="0" smtClean="0">
                <a:solidFill>
                  <a:srgbClr val="22366D"/>
                </a:solidFill>
              </a:rPr>
              <a:t/>
            </a:r>
            <a:br>
              <a:rPr lang="en-US" altLang="zh-TW" sz="3600" b="1" dirty="0" smtClean="0">
                <a:solidFill>
                  <a:srgbClr val="22366D"/>
                </a:solidFill>
              </a:rPr>
            </a:br>
            <a:r>
              <a:rPr lang="en-US" altLang="zh-TW" sz="3000" dirty="0">
                <a:solidFill>
                  <a:srgbClr val="22366D"/>
                </a:solidFill>
                <a:latin typeface="Calibri" panose="020F0502020204030204" pitchFamily="34" charset="0"/>
              </a:rPr>
              <a:t/>
            </a:r>
            <a:br>
              <a:rPr lang="en-US" altLang="zh-TW" sz="3000" dirty="0">
                <a:solidFill>
                  <a:srgbClr val="22366D"/>
                </a:solidFill>
                <a:latin typeface="Calibri" panose="020F0502020204030204" pitchFamily="34" charset="0"/>
              </a:rPr>
            </a:br>
            <a:r>
              <a:rPr lang="en-US" altLang="zh-TW" sz="2400" b="1" dirty="0">
                <a:solidFill>
                  <a:srgbClr val="22366D"/>
                </a:solidFill>
                <a:latin typeface="Calibri" panose="020F0502020204030204" pitchFamily="34" charset="0"/>
              </a:rPr>
              <a:t>7 </a:t>
            </a:r>
            <a:r>
              <a:rPr lang="en-US" altLang="zh-TW" sz="2400" b="1" dirty="0" smtClean="0">
                <a:solidFill>
                  <a:srgbClr val="22366D"/>
                </a:solidFill>
                <a:latin typeface="Calibri" panose="020F0502020204030204" pitchFamily="34" charset="0"/>
              </a:rPr>
              <a:t>October 2016</a:t>
            </a:r>
            <a:br>
              <a:rPr lang="en-US" altLang="zh-TW" sz="2400" b="1" dirty="0" smtClean="0">
                <a:solidFill>
                  <a:srgbClr val="22366D"/>
                </a:solidFill>
                <a:latin typeface="Calibri" panose="020F0502020204030204" pitchFamily="34" charset="0"/>
              </a:rPr>
            </a:br>
            <a:r>
              <a:rPr lang="en-US" altLang="zh-TW" sz="3200" dirty="0" smtClean="0">
                <a:solidFill>
                  <a:srgbClr val="22366D"/>
                </a:solidFill>
                <a:latin typeface="Calibri" panose="020F0502020204030204" pitchFamily="34" charset="0"/>
              </a:rPr>
              <a:t/>
            </a:r>
            <a:br>
              <a:rPr lang="en-US" altLang="zh-TW" sz="3200" dirty="0" smtClean="0">
                <a:solidFill>
                  <a:srgbClr val="22366D"/>
                </a:solidFill>
                <a:latin typeface="Calibri" panose="020F0502020204030204" pitchFamily="34" charset="0"/>
              </a:rPr>
            </a:br>
            <a:r>
              <a:rPr lang="en-US" altLang="zh-TW" sz="3200" dirty="0" smtClean="0">
                <a:solidFill>
                  <a:srgbClr val="22366D"/>
                </a:solidFill>
                <a:latin typeface="Calibri" panose="020F0502020204030204" pitchFamily="34" charset="0"/>
              </a:rPr>
              <a:t>Go Kawada </a:t>
            </a:r>
            <a:br>
              <a:rPr lang="en-US" altLang="zh-TW" sz="3200" dirty="0" smtClean="0">
                <a:solidFill>
                  <a:srgbClr val="22366D"/>
                </a:solidFill>
                <a:latin typeface="Calibri" panose="020F0502020204030204" pitchFamily="34" charset="0"/>
              </a:rPr>
            </a:br>
            <a:r>
              <a:rPr lang="en-US" altLang="zh-TW" sz="3200" dirty="0" smtClean="0">
                <a:solidFill>
                  <a:srgbClr val="22366D"/>
                </a:solidFill>
                <a:latin typeface="Calibri" panose="020F0502020204030204" pitchFamily="34" charset="0"/>
              </a:rPr>
              <a:t>Japan Federation of Certified Public Tax Accountants’ Associations</a:t>
            </a:r>
            <a:r>
              <a:rPr lang="en-US" altLang="zh-TW" sz="3200" dirty="0">
                <a:solidFill>
                  <a:srgbClr val="22366D"/>
                </a:solidFill>
                <a:latin typeface="Calibri" panose="020F0502020204030204" pitchFamily="34" charset="0"/>
              </a:rPr>
              <a:t/>
            </a:r>
            <a:br>
              <a:rPr lang="en-US" altLang="zh-TW" sz="3200" dirty="0">
                <a:solidFill>
                  <a:srgbClr val="22366D"/>
                </a:solidFill>
                <a:latin typeface="Calibri" panose="020F0502020204030204" pitchFamily="34" charset="0"/>
              </a:rPr>
            </a:br>
            <a:endParaRPr lang="en-US" altLang="zh-TW" sz="3200" dirty="0" smtClean="0">
              <a:solidFill>
                <a:srgbClr val="22366D"/>
              </a:solidFill>
              <a:latin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fld id="{64CF73C6-D5E9-4BAF-BFE2-8D5A445DC133}" type="slidenum">
              <a:rPr lang="en-US" altLang="zh-TW" smtClean="0"/>
              <a:pPr>
                <a:defRPr/>
              </a:pPr>
              <a:t>1</a:t>
            </a:fld>
            <a:endParaRPr lang="en-US" altLang="zh-TW" dirty="0"/>
          </a:p>
        </p:txBody>
      </p:sp>
      <p:pic>
        <p:nvPicPr>
          <p:cNvPr id="4" name="図 6" descr="logo.gif"/>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8384" y="6021288"/>
            <a:ext cx="2106613"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8504" y="1052736"/>
            <a:ext cx="8915400" cy="1143000"/>
          </a:xfrm>
        </p:spPr>
        <p:txBody>
          <a:bodyPr/>
          <a:lstStyle/>
          <a:p>
            <a:pPr algn="l"/>
            <a:r>
              <a:rPr lang="en-US" altLang="ja-JP" sz="2800" b="1" dirty="0">
                <a:latin typeface="Calibri" panose="020F0502020204030204" pitchFamily="34" charset="0"/>
              </a:rPr>
              <a:t>Actions 8-10 Aligning Transfer Pricing</a:t>
            </a:r>
            <a:r>
              <a:rPr lang="ja-JP" altLang="ja-JP" sz="2800" b="1" dirty="0">
                <a:latin typeface="Calibri" panose="020F0502020204030204" pitchFamily="34" charset="0"/>
              </a:rPr>
              <a:t/>
            </a:r>
            <a:br>
              <a:rPr lang="ja-JP" altLang="ja-JP" sz="2800" b="1" dirty="0">
                <a:latin typeface="Calibri" panose="020F0502020204030204" pitchFamily="34" charset="0"/>
              </a:rPr>
            </a:br>
            <a:r>
              <a:rPr lang="en-US" altLang="ja-JP" sz="2800" b="1" dirty="0">
                <a:latin typeface="Calibri" panose="020F0502020204030204" pitchFamily="34" charset="0"/>
              </a:rPr>
              <a:t>---- Outcomes with Value Creation</a:t>
            </a:r>
            <a:endParaRPr kumimoji="1" lang="ja-JP" altLang="en-US" sz="2800" dirty="0"/>
          </a:p>
        </p:txBody>
      </p:sp>
      <p:sp>
        <p:nvSpPr>
          <p:cNvPr id="3" name="コンテンツ プレースホルダー 2"/>
          <p:cNvSpPr>
            <a:spLocks noGrp="1"/>
          </p:cNvSpPr>
          <p:nvPr>
            <p:ph idx="1"/>
          </p:nvPr>
        </p:nvSpPr>
        <p:spPr>
          <a:xfrm>
            <a:off x="488504" y="2060848"/>
            <a:ext cx="8915400" cy="4525963"/>
          </a:xfrm>
        </p:spPr>
        <p:txBody>
          <a:bodyPr/>
          <a:lstStyle/>
          <a:p>
            <a:pPr marL="0" indent="0">
              <a:buNone/>
            </a:pPr>
            <a:r>
              <a:rPr lang="en-US" altLang="ja-JP" sz="2000" dirty="0">
                <a:latin typeface="Calibri" panose="020F0502020204030204" pitchFamily="34" charset="0"/>
              </a:rPr>
              <a:t>2 How to develop, keep and expand these intangibles</a:t>
            </a:r>
            <a:endParaRPr lang="ja-JP" altLang="ja-JP" sz="2000" dirty="0">
              <a:latin typeface="Calibri" panose="020F0502020204030204" pitchFamily="34" charset="0"/>
            </a:endParaRPr>
          </a:p>
          <a:p>
            <a:pPr marL="0" indent="0">
              <a:buNone/>
            </a:pPr>
            <a:r>
              <a:rPr lang="en-US" altLang="ja-JP" sz="2000" dirty="0">
                <a:latin typeface="Calibri" panose="020F0502020204030204" pitchFamily="34" charset="0"/>
              </a:rPr>
              <a:t>    --not just legal on new ship. Economic contribution should be considered</a:t>
            </a:r>
            <a:endParaRPr lang="ja-JP" altLang="ja-JP" sz="2000" dirty="0">
              <a:latin typeface="Calibri" panose="020F0502020204030204" pitchFamily="34" charset="0"/>
            </a:endParaRPr>
          </a:p>
          <a:p>
            <a:pPr marL="0" indent="0">
              <a:buNone/>
            </a:pPr>
            <a:r>
              <a:rPr lang="en-US" altLang="ja-JP" sz="2000" dirty="0">
                <a:latin typeface="Calibri" panose="020F0502020204030204" pitchFamily="34" charset="0"/>
              </a:rPr>
              <a:t>    --decision making</a:t>
            </a:r>
            <a:endParaRPr lang="ja-JP" altLang="ja-JP" sz="2000" dirty="0">
              <a:latin typeface="Calibri" panose="020F0502020204030204" pitchFamily="34" charset="0"/>
            </a:endParaRPr>
          </a:p>
          <a:p>
            <a:pPr marL="0" indent="0">
              <a:buNone/>
            </a:pPr>
            <a:r>
              <a:rPr lang="en-US" altLang="ja-JP" sz="2000" dirty="0">
                <a:latin typeface="Calibri" panose="020F0502020204030204" pitchFamily="34" charset="0"/>
              </a:rPr>
              <a:t>    --searching for Development</a:t>
            </a:r>
            <a:endParaRPr lang="ja-JP" altLang="ja-JP" sz="2000" dirty="0">
              <a:latin typeface="Calibri" panose="020F0502020204030204" pitchFamily="34" charset="0"/>
            </a:endParaRPr>
          </a:p>
          <a:p>
            <a:pPr marL="0" indent="0">
              <a:buNone/>
            </a:pPr>
            <a:r>
              <a:rPr lang="en-US" altLang="ja-JP" sz="2000" dirty="0">
                <a:latin typeface="Calibri" panose="020F0502020204030204" pitchFamily="34" charset="0"/>
              </a:rPr>
              <a:t>    --risk</a:t>
            </a:r>
            <a:endParaRPr lang="ja-JP" altLang="ja-JP" sz="2000" dirty="0">
              <a:latin typeface="Calibri" panose="020F0502020204030204" pitchFamily="34" charset="0"/>
            </a:endParaRPr>
          </a:p>
          <a:p>
            <a:pPr marL="0" indent="0">
              <a:buNone/>
            </a:pPr>
            <a:r>
              <a:rPr lang="en-US" altLang="ja-JP" sz="2000" dirty="0" smtClean="0">
                <a:latin typeface="Calibri" panose="020F0502020204030204" pitchFamily="34" charset="0"/>
              </a:rPr>
              <a:t> </a:t>
            </a:r>
            <a:r>
              <a:rPr lang="en-US" altLang="ja-JP" sz="2000" dirty="0">
                <a:latin typeface="Calibri" panose="020F0502020204030204" pitchFamily="34" charset="0"/>
              </a:rPr>
              <a:t>3 Transaction of intangible properties</a:t>
            </a:r>
            <a:endParaRPr lang="ja-JP" altLang="ja-JP" sz="2000" dirty="0">
              <a:latin typeface="Calibri" panose="020F0502020204030204" pitchFamily="34" charset="0"/>
            </a:endParaRPr>
          </a:p>
          <a:p>
            <a:pPr marL="0" indent="0">
              <a:buNone/>
            </a:pPr>
            <a:r>
              <a:rPr lang="en-US" altLang="ja-JP" sz="2000" dirty="0">
                <a:latin typeface="Calibri" panose="020F0502020204030204" pitchFamily="34" charset="0"/>
              </a:rPr>
              <a:t>    --license agreement (basically not transferred IP)</a:t>
            </a:r>
            <a:endParaRPr lang="ja-JP" altLang="ja-JP" sz="2000" dirty="0">
              <a:latin typeface="Calibri" panose="020F0502020204030204" pitchFamily="34" charset="0"/>
            </a:endParaRPr>
          </a:p>
          <a:p>
            <a:pPr marL="0" indent="0">
              <a:buNone/>
            </a:pPr>
            <a:r>
              <a:rPr lang="en-US" altLang="ja-JP" sz="2000" dirty="0">
                <a:latin typeface="Calibri" panose="020F0502020204030204" pitchFamily="34" charset="0"/>
              </a:rPr>
              <a:t>    --how to evaluate appropriate fee</a:t>
            </a:r>
            <a:endParaRPr lang="ja-JP" altLang="ja-JP" sz="2000" dirty="0">
              <a:latin typeface="Calibri" panose="020F0502020204030204" pitchFamily="34" charset="0"/>
            </a:endParaRPr>
          </a:p>
          <a:p>
            <a:pPr marL="0" indent="0">
              <a:buNone/>
            </a:pPr>
            <a:r>
              <a:rPr lang="en-US" altLang="ja-JP" sz="2000" dirty="0" smtClean="0">
                <a:latin typeface="Calibri" panose="020F0502020204030204" pitchFamily="34" charset="0"/>
              </a:rPr>
              <a:t>4 </a:t>
            </a:r>
            <a:r>
              <a:rPr lang="en-US" altLang="ja-JP" sz="2000" dirty="0">
                <a:latin typeface="Calibri" panose="020F0502020204030204" pitchFamily="34" charset="0"/>
              </a:rPr>
              <a:t>CCA</a:t>
            </a:r>
            <a:endParaRPr lang="ja-JP" altLang="ja-JP" sz="2000" dirty="0">
              <a:latin typeface="Calibri" panose="020F0502020204030204" pitchFamily="34" charset="0"/>
            </a:endParaRPr>
          </a:p>
          <a:p>
            <a:pPr marL="0" indent="0">
              <a:buNone/>
            </a:pPr>
            <a:r>
              <a:rPr lang="en-US" altLang="ja-JP" sz="2000" dirty="0">
                <a:latin typeface="Calibri" panose="020F0502020204030204" pitchFamily="34" charset="0"/>
              </a:rPr>
              <a:t>    --cost sharing arrangement should be appropriate with expected benefit share</a:t>
            </a:r>
            <a:endParaRPr lang="ja-JP" altLang="ja-JP" sz="2000" dirty="0">
              <a:latin typeface="Calibri" panose="020F0502020204030204" pitchFamily="34" charset="0"/>
            </a:endParaRPr>
          </a:p>
          <a:p>
            <a:pPr marL="0" indent="0">
              <a:buNone/>
            </a:pPr>
            <a:r>
              <a:rPr lang="en-US" altLang="ja-JP" sz="2000" dirty="0">
                <a:latin typeface="Calibri" panose="020F0502020204030204" pitchFamily="34" charset="0"/>
              </a:rPr>
              <a:t>    --details of the area of R&amp;D</a:t>
            </a:r>
            <a:endParaRPr lang="ja-JP" altLang="ja-JP" sz="2000" dirty="0">
              <a:latin typeface="Calibri" panose="020F0502020204030204" pitchFamily="34" charset="0"/>
            </a:endParaRPr>
          </a:p>
          <a:p>
            <a:pPr marL="0" indent="0">
              <a:buNone/>
            </a:pPr>
            <a:r>
              <a:rPr lang="en-US" altLang="ja-JP" sz="2000" dirty="0">
                <a:latin typeface="Calibri" panose="020F0502020204030204" pitchFamily="34" charset="0"/>
              </a:rPr>
              <a:t>    --results should be allocated to both parties</a:t>
            </a:r>
            <a:endParaRPr lang="ja-JP" altLang="ja-JP" sz="2000" dirty="0">
              <a:latin typeface="Calibri" panose="020F0502020204030204" pitchFamily="34" charset="0"/>
            </a:endParaRPr>
          </a:p>
        </p:txBody>
      </p:sp>
      <p:sp>
        <p:nvSpPr>
          <p:cNvPr id="4" name="スライド番号プレースホルダー 3"/>
          <p:cNvSpPr>
            <a:spLocks noGrp="1"/>
          </p:cNvSpPr>
          <p:nvPr>
            <p:ph type="sldNum" sz="quarter" idx="12"/>
          </p:nvPr>
        </p:nvSpPr>
        <p:spPr/>
        <p:txBody>
          <a:bodyPr/>
          <a:lstStyle/>
          <a:p>
            <a:pPr>
              <a:defRPr/>
            </a:pPr>
            <a:fld id="{64CF73C6-D5E9-4BAF-BFE2-8D5A445DC133}" type="slidenum">
              <a:rPr lang="en-US" altLang="zh-TW" smtClean="0"/>
              <a:pPr>
                <a:defRPr/>
              </a:pPr>
              <a:t>10</a:t>
            </a:fld>
            <a:endParaRPr lang="en-US" altLang="zh-TW" dirty="0"/>
          </a:p>
        </p:txBody>
      </p:sp>
    </p:spTree>
    <p:extLst>
      <p:ext uri="{BB962C8B-B14F-4D97-AF65-F5344CB8AC3E}">
        <p14:creationId xmlns:p14="http://schemas.microsoft.com/office/powerpoint/2010/main" val="2217478026"/>
      </p:ext>
    </p:extLst>
  </p:cSld>
  <p:clrMapOvr>
    <a:masterClrMapping/>
  </p:clrMapOvr>
  <p:transition spd="med" advTm="5000">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8504" y="1196752"/>
            <a:ext cx="8915400" cy="1143000"/>
          </a:xfrm>
        </p:spPr>
        <p:txBody>
          <a:bodyPr/>
          <a:lstStyle/>
          <a:p>
            <a:pPr algn="l"/>
            <a:r>
              <a:rPr lang="en-US" altLang="ja-JP" sz="2800" b="1" dirty="0">
                <a:latin typeface="Calibri" panose="020F0502020204030204" pitchFamily="34" charset="0"/>
              </a:rPr>
              <a:t>Actions 8-10 Aligning Transfer Pricing</a:t>
            </a:r>
            <a:r>
              <a:rPr lang="ja-JP" altLang="ja-JP" sz="2800" b="1" dirty="0">
                <a:latin typeface="Calibri" panose="020F0502020204030204" pitchFamily="34" charset="0"/>
              </a:rPr>
              <a:t/>
            </a:r>
            <a:br>
              <a:rPr lang="ja-JP" altLang="ja-JP" sz="2800" b="1" dirty="0">
                <a:latin typeface="Calibri" panose="020F0502020204030204" pitchFamily="34" charset="0"/>
              </a:rPr>
            </a:br>
            <a:r>
              <a:rPr lang="en-US" altLang="ja-JP" sz="2800" b="1" dirty="0">
                <a:latin typeface="Calibri" panose="020F0502020204030204" pitchFamily="34" charset="0"/>
              </a:rPr>
              <a:t>---- Outcomes with Value Creation</a:t>
            </a:r>
            <a:endParaRPr kumimoji="1" lang="ja-JP" altLang="en-US" sz="2800" dirty="0"/>
          </a:p>
        </p:txBody>
      </p:sp>
      <p:sp>
        <p:nvSpPr>
          <p:cNvPr id="3" name="コンテンツ プレースホルダー 2"/>
          <p:cNvSpPr>
            <a:spLocks noGrp="1"/>
          </p:cNvSpPr>
          <p:nvPr>
            <p:ph idx="1"/>
          </p:nvPr>
        </p:nvSpPr>
        <p:spPr>
          <a:xfrm>
            <a:off x="560512" y="2564904"/>
            <a:ext cx="8712968" cy="2880320"/>
          </a:xfrm>
        </p:spPr>
        <p:txBody>
          <a:bodyPr/>
          <a:lstStyle/>
          <a:p>
            <a:pPr marL="0" indent="0">
              <a:buNone/>
            </a:pPr>
            <a:r>
              <a:rPr lang="en-US" altLang="ja-JP" sz="2400" dirty="0" smtClean="0">
                <a:latin typeface="Calibri" panose="020F0502020204030204" pitchFamily="34" charset="0"/>
              </a:rPr>
              <a:t>in </a:t>
            </a:r>
            <a:r>
              <a:rPr lang="en-US" altLang="ja-JP" sz="2400" dirty="0">
                <a:latin typeface="Calibri" panose="020F0502020204030204" pitchFamily="34" charset="0"/>
              </a:rPr>
              <a:t>case of discrepancy, allocation should be necessary</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--use of intangible property a CCA</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ja-JP" altLang="ja-JP" sz="2400" dirty="0">
                <a:latin typeface="Calibri" panose="020F0502020204030204" pitchFamily="34" charset="0"/>
              </a:rPr>
              <a:t>・</a:t>
            </a:r>
            <a:r>
              <a:rPr lang="en-US" altLang="ja-JP" sz="2400" dirty="0">
                <a:latin typeface="Calibri" panose="020F0502020204030204" pitchFamily="34" charset="0"/>
              </a:rPr>
              <a:t>intangible property evaluation should be appropriate</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--books and records to check CCA</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ja-JP" altLang="ja-JP" sz="2400" dirty="0" smtClean="0">
                <a:latin typeface="Calibri" panose="020F0502020204030204" pitchFamily="34" charset="0"/>
              </a:rPr>
              <a:t>・</a:t>
            </a:r>
            <a:r>
              <a:rPr lang="en-US" altLang="ja-JP" sz="2400" dirty="0">
                <a:latin typeface="Calibri" panose="020F0502020204030204" pitchFamily="34" charset="0"/>
              </a:rPr>
              <a:t>standing point, member list, contribution, expected benefit etc.</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ja-JP" altLang="ja-JP" sz="2400" dirty="0">
                <a:latin typeface="Calibri" panose="020F0502020204030204" pitchFamily="34" charset="0"/>
              </a:rPr>
              <a:t>・</a:t>
            </a:r>
            <a:r>
              <a:rPr lang="en-US" altLang="ja-JP" sz="2400" dirty="0">
                <a:latin typeface="Calibri" panose="020F0502020204030204" pitchFamily="34" charset="0"/>
              </a:rPr>
              <a:t>after CCA agreement</a:t>
            </a:r>
            <a:endParaRPr lang="ja-JP" altLang="ja-JP" sz="2400" dirty="0">
              <a:latin typeface="Calibri" panose="020F0502020204030204" pitchFamily="34" charset="0"/>
            </a:endParaRPr>
          </a:p>
          <a:p>
            <a:pPr marL="0" indent="0">
              <a:buNone/>
            </a:pP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64CF73C6-D5E9-4BAF-BFE2-8D5A445DC133}" type="slidenum">
              <a:rPr lang="en-US" altLang="zh-TW" smtClean="0"/>
              <a:pPr>
                <a:defRPr/>
              </a:pPr>
              <a:t>11</a:t>
            </a:fld>
            <a:endParaRPr lang="en-US" altLang="zh-TW" dirty="0"/>
          </a:p>
        </p:txBody>
      </p:sp>
    </p:spTree>
    <p:extLst>
      <p:ext uri="{BB962C8B-B14F-4D97-AF65-F5344CB8AC3E}">
        <p14:creationId xmlns:p14="http://schemas.microsoft.com/office/powerpoint/2010/main" val="4029826794"/>
      </p:ext>
    </p:extLst>
  </p:cSld>
  <p:clrMapOvr>
    <a:masterClrMapping/>
  </p:clrMapOvr>
  <p:transition spd="med" advTm="5000">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6496" y="980728"/>
            <a:ext cx="8915400" cy="1143000"/>
          </a:xfrm>
        </p:spPr>
        <p:txBody>
          <a:bodyPr/>
          <a:lstStyle/>
          <a:p>
            <a:pPr algn="l"/>
            <a:r>
              <a:rPr kumimoji="1" lang="en-US" altLang="ja-JP" sz="3600" b="1" dirty="0" smtClean="0">
                <a:latin typeface="Calibri" panose="020F0502020204030204" pitchFamily="34" charset="0"/>
              </a:rPr>
              <a:t>Case Study</a:t>
            </a:r>
            <a:endParaRPr kumimoji="1" lang="ja-JP" altLang="en-US" sz="3600" b="1" dirty="0">
              <a:latin typeface="Calibri" panose="020F0502020204030204" pitchFamily="34" charset="0"/>
            </a:endParaRPr>
          </a:p>
        </p:txBody>
      </p:sp>
      <p:sp>
        <p:nvSpPr>
          <p:cNvPr id="3" name="コンテンツ プレースホルダー 2"/>
          <p:cNvSpPr>
            <a:spLocks noGrp="1"/>
          </p:cNvSpPr>
          <p:nvPr>
            <p:ph idx="1"/>
          </p:nvPr>
        </p:nvSpPr>
        <p:spPr>
          <a:xfrm>
            <a:off x="632520" y="2060849"/>
            <a:ext cx="8568952" cy="4104456"/>
          </a:xfrm>
        </p:spPr>
        <p:txBody>
          <a:bodyPr/>
          <a:lstStyle/>
          <a:p>
            <a:pPr marL="0" indent="0">
              <a:buNone/>
            </a:pPr>
            <a:r>
              <a:rPr lang="en-US" altLang="ja-JP" sz="2400" dirty="0">
                <a:latin typeface="Calibri" panose="020F0502020204030204" pitchFamily="34" charset="0"/>
              </a:rPr>
              <a:t>In addition, NTA explains in detail how to handle cases including intangible transactions (Basic enforcement policy case study case 10~14)</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Case 10 Intangibles by R&amp;D and Marketing Activities</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Case 11 Intangibles of Sales Network and Quality Control</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Case 12 Accumulated know-how by employees</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Case 13 Contribution to Development, Keep and Expanding </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Case 14 Local Intangible</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Case 15 Intangible Used by Expats </a:t>
            </a:r>
            <a:endParaRPr lang="ja-JP" altLang="ja-JP" sz="2400" dirty="0">
              <a:latin typeface="Calibri" panose="020F0502020204030204" pitchFamily="34" charset="0"/>
            </a:endParaRPr>
          </a:p>
          <a:p>
            <a:pPr marL="0" indent="0">
              <a:buNone/>
            </a:pP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64CF73C6-D5E9-4BAF-BFE2-8D5A445DC133}" type="slidenum">
              <a:rPr lang="en-US" altLang="zh-TW" smtClean="0"/>
              <a:pPr>
                <a:defRPr/>
              </a:pPr>
              <a:t>12</a:t>
            </a:fld>
            <a:endParaRPr lang="en-US" altLang="zh-TW" dirty="0"/>
          </a:p>
        </p:txBody>
      </p:sp>
    </p:spTree>
    <p:extLst>
      <p:ext uri="{BB962C8B-B14F-4D97-AF65-F5344CB8AC3E}">
        <p14:creationId xmlns:p14="http://schemas.microsoft.com/office/powerpoint/2010/main" val="3806417198"/>
      </p:ext>
    </p:extLst>
  </p:cSld>
  <p:clrMapOvr>
    <a:masterClrMapping/>
  </p:clrMapOvr>
  <p:transition spd="med" advTm="5000">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8504" y="1196752"/>
            <a:ext cx="8915400" cy="1143000"/>
          </a:xfrm>
        </p:spPr>
        <p:txBody>
          <a:bodyPr/>
          <a:lstStyle/>
          <a:p>
            <a:pPr algn="l"/>
            <a:r>
              <a:rPr lang="en-US" altLang="ja-JP" sz="2800" b="1" dirty="0">
                <a:latin typeface="Calibri" panose="020F0502020204030204" pitchFamily="34" charset="0"/>
              </a:rPr>
              <a:t>Action 6 </a:t>
            </a:r>
            <a:r>
              <a:rPr lang="ja-JP" altLang="en-US" sz="2800" b="1" dirty="0">
                <a:latin typeface="Calibri" panose="020F0502020204030204" pitchFamily="34" charset="0"/>
              </a:rPr>
              <a:t>　</a:t>
            </a:r>
            <a:r>
              <a:rPr lang="en-US" altLang="ja-JP" sz="2800" b="1" dirty="0">
                <a:latin typeface="Calibri" panose="020F0502020204030204" pitchFamily="34" charset="0"/>
              </a:rPr>
              <a:t>Preventing the Granting of Treaty Benefits in Inappropriate </a:t>
            </a:r>
            <a:r>
              <a:rPr lang="en-US" altLang="ja-JP" sz="2800" b="1" dirty="0" smtClean="0">
                <a:latin typeface="Calibri" panose="020F0502020204030204" pitchFamily="34" charset="0"/>
              </a:rPr>
              <a:t>Circumstances</a:t>
            </a:r>
            <a:endParaRPr kumimoji="1" lang="ja-JP" altLang="en-US" sz="2800" dirty="0">
              <a:latin typeface="Calibri" panose="020F0502020204030204" pitchFamily="34" charset="0"/>
            </a:endParaRPr>
          </a:p>
        </p:txBody>
      </p:sp>
      <p:sp>
        <p:nvSpPr>
          <p:cNvPr id="3" name="コンテンツ プレースホルダー 2"/>
          <p:cNvSpPr>
            <a:spLocks noGrp="1"/>
          </p:cNvSpPr>
          <p:nvPr>
            <p:ph idx="1"/>
          </p:nvPr>
        </p:nvSpPr>
        <p:spPr>
          <a:xfrm>
            <a:off x="560512" y="2492897"/>
            <a:ext cx="8568952" cy="2736303"/>
          </a:xfrm>
        </p:spPr>
        <p:txBody>
          <a:bodyPr/>
          <a:lstStyle/>
          <a:p>
            <a:pPr marL="0" indent="0">
              <a:buNone/>
            </a:pPr>
            <a:r>
              <a:rPr lang="en-US" altLang="ja-JP" sz="2400" dirty="0">
                <a:latin typeface="Calibri" panose="020F0502020204030204" pitchFamily="34" charset="0"/>
              </a:rPr>
              <a:t>BEPS project action 6 reports includes a minimum standard on preventing abuse including through treaty, shopping, and new rules that provide safeguards to prevent treaty abuse.</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That report also mentions, 3 ways to prevent treaty abuse such as LOB clause, PPT clause or mix of LOB and PPT</a:t>
            </a:r>
            <a:r>
              <a:rPr lang="en-US" altLang="ja-JP" sz="2400" dirty="0" smtClean="0">
                <a:latin typeface="Calibri" panose="020F0502020204030204" pitchFamily="34" charset="0"/>
              </a:rPr>
              <a:t>.</a:t>
            </a:r>
            <a:endParaRPr kumimoji="1" lang="ja-JP" altLang="en-US" sz="2400" dirty="0">
              <a:latin typeface="Calibri" panose="020F0502020204030204" pitchFamily="34" charset="0"/>
            </a:endParaRPr>
          </a:p>
        </p:txBody>
      </p:sp>
      <p:sp>
        <p:nvSpPr>
          <p:cNvPr id="4" name="スライド番号プレースホルダー 3"/>
          <p:cNvSpPr>
            <a:spLocks noGrp="1"/>
          </p:cNvSpPr>
          <p:nvPr>
            <p:ph type="sldNum" sz="quarter" idx="12"/>
          </p:nvPr>
        </p:nvSpPr>
        <p:spPr/>
        <p:txBody>
          <a:bodyPr/>
          <a:lstStyle/>
          <a:p>
            <a:pPr>
              <a:defRPr/>
            </a:pPr>
            <a:fld id="{64CF73C6-D5E9-4BAF-BFE2-8D5A445DC133}" type="slidenum">
              <a:rPr lang="en-US" altLang="zh-TW" smtClean="0"/>
              <a:pPr>
                <a:defRPr/>
              </a:pPr>
              <a:t>13</a:t>
            </a:fld>
            <a:endParaRPr lang="en-US" altLang="zh-TW" dirty="0"/>
          </a:p>
        </p:txBody>
      </p:sp>
    </p:spTree>
    <p:extLst>
      <p:ext uri="{BB962C8B-B14F-4D97-AF65-F5344CB8AC3E}">
        <p14:creationId xmlns:p14="http://schemas.microsoft.com/office/powerpoint/2010/main" val="1196110223"/>
      </p:ext>
    </p:extLst>
  </p:cSld>
  <p:clrMapOvr>
    <a:masterClrMapping/>
  </p:clrMapOvr>
  <p:transition spd="med" advTm="5000">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2520" y="908720"/>
            <a:ext cx="8915400" cy="1143000"/>
          </a:xfrm>
        </p:spPr>
        <p:txBody>
          <a:bodyPr/>
          <a:lstStyle/>
          <a:p>
            <a:pPr algn="l"/>
            <a:r>
              <a:rPr lang="en-US" altLang="ja-JP" sz="2400" b="1" dirty="0">
                <a:latin typeface="Calibri" panose="020F0502020204030204" pitchFamily="34" charset="0"/>
              </a:rPr>
              <a:t>Japanese Treaty abuse prevention LOB clause: Japan-US Treaty Art</a:t>
            </a:r>
            <a:r>
              <a:rPr lang="ja-JP" altLang="ja-JP" sz="2400" b="1" dirty="0">
                <a:latin typeface="Calibri" panose="020F0502020204030204" pitchFamily="34" charset="0"/>
              </a:rPr>
              <a:t/>
            </a:r>
            <a:br>
              <a:rPr lang="ja-JP" altLang="ja-JP" sz="2400" b="1" dirty="0">
                <a:latin typeface="Calibri" panose="020F0502020204030204" pitchFamily="34" charset="0"/>
              </a:rPr>
            </a:br>
            <a:r>
              <a:rPr lang="en-US" altLang="ja-JP" sz="2400" b="1" dirty="0">
                <a:latin typeface="Calibri" panose="020F0502020204030204" pitchFamily="34" charset="0"/>
              </a:rPr>
              <a:t>PPT Clause: Japan –UK Treaty Art 10-9 11-</a:t>
            </a:r>
            <a:endParaRPr kumimoji="1" lang="ja-JP" altLang="en-US" sz="2400" dirty="0">
              <a:latin typeface="Calibri" panose="020F0502020204030204" pitchFamily="34" charset="0"/>
            </a:endParaRPr>
          </a:p>
        </p:txBody>
      </p:sp>
      <p:sp>
        <p:nvSpPr>
          <p:cNvPr id="3" name="コンテンツ プレースホルダー 2"/>
          <p:cNvSpPr>
            <a:spLocks noGrp="1"/>
          </p:cNvSpPr>
          <p:nvPr>
            <p:ph idx="1"/>
          </p:nvPr>
        </p:nvSpPr>
        <p:spPr>
          <a:xfrm>
            <a:off x="560512" y="1988840"/>
            <a:ext cx="8915400" cy="4525963"/>
          </a:xfrm>
        </p:spPr>
        <p:txBody>
          <a:bodyPr/>
          <a:lstStyle/>
          <a:p>
            <a:pPr marL="0" indent="0">
              <a:buNone/>
            </a:pPr>
            <a:r>
              <a:rPr lang="en-US" altLang="ja-JP" sz="1800" b="1" dirty="0">
                <a:latin typeface="Calibri" panose="020F0502020204030204" pitchFamily="34" charset="0"/>
              </a:rPr>
              <a:t>ARTICLE 22 (LIMITATION ON BENEFITS)</a:t>
            </a:r>
            <a:endParaRPr lang="ja-JP" altLang="ja-JP" sz="1800" b="1" dirty="0">
              <a:latin typeface="Calibri" panose="020F0502020204030204" pitchFamily="34" charset="0"/>
            </a:endParaRPr>
          </a:p>
          <a:p>
            <a:pPr marL="0" indent="0">
              <a:buNone/>
            </a:pPr>
            <a:r>
              <a:rPr lang="en-US" altLang="ja-JP" sz="1700" dirty="0">
                <a:latin typeface="Calibri" panose="020F0502020204030204" pitchFamily="34" charset="0"/>
              </a:rPr>
              <a:t>1. Except as otherwise provided in this Article, a resident of a Contracting State that derives income fro the other Contracting State shall be entitled to all the benefits accorded to residents of a Contracting State for a taxable year by the provisions of the Article of this Convention only if such resident satisfies ay other specified condition for the obtaining of such benefits and is either:</a:t>
            </a:r>
            <a:endParaRPr lang="ja-JP" altLang="ja-JP" sz="1700" dirty="0">
              <a:latin typeface="Calibri" panose="020F0502020204030204" pitchFamily="34" charset="0"/>
            </a:endParaRPr>
          </a:p>
          <a:p>
            <a:pPr marL="0" indent="0">
              <a:buNone/>
            </a:pPr>
            <a:r>
              <a:rPr lang="en-US" altLang="ja-JP" sz="1700" dirty="0">
                <a:latin typeface="Calibri" panose="020F0502020204030204" pitchFamily="34" charset="0"/>
              </a:rPr>
              <a:t>(a) an individual;</a:t>
            </a:r>
            <a:endParaRPr lang="ja-JP" altLang="ja-JP" sz="1700" dirty="0">
              <a:latin typeface="Calibri" panose="020F0502020204030204" pitchFamily="34" charset="0"/>
            </a:endParaRPr>
          </a:p>
          <a:p>
            <a:pPr marL="0" indent="0">
              <a:buNone/>
            </a:pPr>
            <a:r>
              <a:rPr lang="en-US" altLang="ja-JP" sz="1700" dirty="0">
                <a:latin typeface="Calibri" panose="020F0502020204030204" pitchFamily="34" charset="0"/>
              </a:rPr>
              <a:t>(b) a Contracting State, any political subdivision or local authority thereof, the Bank of Japan or the Federal Reserve Banks;</a:t>
            </a:r>
            <a:endParaRPr lang="ja-JP" altLang="ja-JP" sz="1700" dirty="0">
              <a:latin typeface="Calibri" panose="020F0502020204030204" pitchFamily="34" charset="0"/>
            </a:endParaRPr>
          </a:p>
          <a:p>
            <a:pPr marL="0" indent="0">
              <a:buNone/>
            </a:pPr>
            <a:r>
              <a:rPr lang="en-US" altLang="ja-JP" sz="1700" dirty="0">
                <a:latin typeface="Calibri" panose="020F0502020204030204" pitchFamily="34" charset="0"/>
              </a:rPr>
              <a:t>(c) a company, if:</a:t>
            </a:r>
            <a:endParaRPr lang="ja-JP" altLang="ja-JP" sz="1700" dirty="0">
              <a:latin typeface="Calibri" panose="020F0502020204030204" pitchFamily="34" charset="0"/>
            </a:endParaRPr>
          </a:p>
          <a:p>
            <a:pPr marL="0" indent="0">
              <a:buNone/>
            </a:pPr>
            <a:r>
              <a:rPr lang="en-US" altLang="ja-JP" sz="1700" dirty="0">
                <a:latin typeface="Calibri" panose="020F0502020204030204" pitchFamily="34" charset="0"/>
              </a:rPr>
              <a:t>(</a:t>
            </a:r>
            <a:r>
              <a:rPr lang="en-US" altLang="ja-JP" sz="1700" dirty="0" err="1">
                <a:latin typeface="Calibri" panose="020F0502020204030204" pitchFamily="34" charset="0"/>
              </a:rPr>
              <a:t>i</a:t>
            </a:r>
            <a:r>
              <a:rPr lang="en-US" altLang="ja-JP" sz="1700" dirty="0">
                <a:latin typeface="Calibri" panose="020F0502020204030204" pitchFamily="34" charset="0"/>
              </a:rPr>
              <a:t>) the principal class of its shares, and any disproportionate class of its shares, is listed or registered on a recognized stock exchange specified in clause(</a:t>
            </a:r>
            <a:r>
              <a:rPr lang="en-US" altLang="ja-JP" sz="1700" dirty="0" err="1">
                <a:latin typeface="Calibri" panose="020F0502020204030204" pitchFamily="34" charset="0"/>
              </a:rPr>
              <a:t>i</a:t>
            </a:r>
            <a:r>
              <a:rPr lang="en-US" altLang="ja-JP" sz="1700" dirty="0">
                <a:latin typeface="Calibri" panose="020F0502020204030204" pitchFamily="34" charset="0"/>
              </a:rPr>
              <a:t>) or (ii) of subparagraph(b) of paragraph 5 and is regularly traded on one or more recognized stock exchanges; or</a:t>
            </a:r>
            <a:endParaRPr lang="ja-JP" altLang="ja-JP" sz="1700" dirty="0">
              <a:latin typeface="Calibri" panose="020F0502020204030204" pitchFamily="34" charset="0"/>
            </a:endParaRPr>
          </a:p>
          <a:p>
            <a:pPr marL="0" indent="0">
              <a:buNone/>
            </a:pPr>
            <a:r>
              <a:rPr lang="en-US" altLang="ja-JP" sz="1700" dirty="0">
                <a:latin typeface="Calibri" panose="020F0502020204030204" pitchFamily="34" charset="0"/>
              </a:rPr>
              <a:t>(ii) at least 50 percent of each class of shares in the company is owned directly or indirectly by five or fewer residents entitled to benefits under clause(</a:t>
            </a:r>
            <a:r>
              <a:rPr lang="en-US" altLang="ja-JP" sz="1700" dirty="0" err="1">
                <a:latin typeface="Calibri" panose="020F0502020204030204" pitchFamily="34" charset="0"/>
              </a:rPr>
              <a:t>i</a:t>
            </a:r>
            <a:r>
              <a:rPr lang="en-US" altLang="ja-JP" sz="1700" dirty="0">
                <a:latin typeface="Calibri" panose="020F0502020204030204" pitchFamily="34" charset="0"/>
              </a:rPr>
              <a:t>), provided that, in the case of indirect ownership, each intermediate owner is a person entitled to the benefits of this Convention under this </a:t>
            </a:r>
            <a:r>
              <a:rPr lang="en-US" altLang="ja-JP" sz="1700" dirty="0" smtClean="0">
                <a:latin typeface="Calibri" panose="020F0502020204030204" pitchFamily="34" charset="0"/>
              </a:rPr>
              <a:t>paragraph</a:t>
            </a:r>
            <a:endParaRPr lang="ja-JP" altLang="ja-JP" sz="1700" dirty="0">
              <a:latin typeface="Calibri" panose="020F0502020204030204" pitchFamily="34" charset="0"/>
            </a:endParaRPr>
          </a:p>
        </p:txBody>
      </p:sp>
      <p:sp>
        <p:nvSpPr>
          <p:cNvPr id="4" name="スライド番号プレースホルダー 3"/>
          <p:cNvSpPr>
            <a:spLocks noGrp="1"/>
          </p:cNvSpPr>
          <p:nvPr>
            <p:ph type="sldNum" sz="quarter" idx="12"/>
          </p:nvPr>
        </p:nvSpPr>
        <p:spPr/>
        <p:txBody>
          <a:bodyPr/>
          <a:lstStyle/>
          <a:p>
            <a:pPr>
              <a:defRPr/>
            </a:pPr>
            <a:fld id="{64CF73C6-D5E9-4BAF-BFE2-8D5A445DC133}" type="slidenum">
              <a:rPr lang="en-US" altLang="zh-TW" smtClean="0"/>
              <a:pPr>
                <a:defRPr/>
              </a:pPr>
              <a:t>14</a:t>
            </a:fld>
            <a:endParaRPr lang="en-US" altLang="zh-TW" dirty="0"/>
          </a:p>
        </p:txBody>
      </p:sp>
    </p:spTree>
    <p:extLst>
      <p:ext uri="{BB962C8B-B14F-4D97-AF65-F5344CB8AC3E}">
        <p14:creationId xmlns:p14="http://schemas.microsoft.com/office/powerpoint/2010/main" val="1734691440"/>
      </p:ext>
    </p:extLst>
  </p:cSld>
  <p:clrMapOvr>
    <a:masterClrMapping/>
  </p:clrMapOvr>
  <p:transition spd="med" advTm="5000">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0512" y="908720"/>
            <a:ext cx="8915400" cy="1143000"/>
          </a:xfrm>
        </p:spPr>
        <p:txBody>
          <a:bodyPr/>
          <a:lstStyle/>
          <a:p>
            <a:pPr algn="l"/>
            <a:r>
              <a:rPr lang="en-US" altLang="ja-JP" sz="2400" b="1" dirty="0">
                <a:latin typeface="Calibri" panose="020F0502020204030204" pitchFamily="34" charset="0"/>
              </a:rPr>
              <a:t>Japanese Treaty abuse prevention LOB clause: Japan-US Treaty Art</a:t>
            </a:r>
            <a:r>
              <a:rPr lang="ja-JP" altLang="ja-JP" sz="2400" b="1" dirty="0">
                <a:latin typeface="Calibri" panose="020F0502020204030204" pitchFamily="34" charset="0"/>
              </a:rPr>
              <a:t/>
            </a:r>
            <a:br>
              <a:rPr lang="ja-JP" altLang="ja-JP" sz="2400" b="1" dirty="0">
                <a:latin typeface="Calibri" panose="020F0502020204030204" pitchFamily="34" charset="0"/>
              </a:rPr>
            </a:br>
            <a:r>
              <a:rPr lang="en-US" altLang="ja-JP" sz="2400" b="1" dirty="0">
                <a:latin typeface="Calibri" panose="020F0502020204030204" pitchFamily="34" charset="0"/>
              </a:rPr>
              <a:t>PPT Clause: Japan –UK Treaty Art 10-9 </a:t>
            </a:r>
            <a:r>
              <a:rPr lang="en-US" altLang="ja-JP" sz="2400" b="1" dirty="0" smtClean="0">
                <a:latin typeface="Calibri" panose="020F0502020204030204" pitchFamily="34" charset="0"/>
              </a:rPr>
              <a:t>11-</a:t>
            </a:r>
            <a:endParaRPr kumimoji="1" lang="ja-JP" altLang="en-US" sz="2400" dirty="0"/>
          </a:p>
        </p:txBody>
      </p:sp>
      <p:sp>
        <p:nvSpPr>
          <p:cNvPr id="3" name="コンテンツ プレースホルダー 2"/>
          <p:cNvSpPr>
            <a:spLocks noGrp="1"/>
          </p:cNvSpPr>
          <p:nvPr>
            <p:ph idx="1"/>
          </p:nvPr>
        </p:nvSpPr>
        <p:spPr>
          <a:xfrm>
            <a:off x="488504" y="1916832"/>
            <a:ext cx="8915400" cy="4525963"/>
          </a:xfrm>
        </p:spPr>
        <p:txBody>
          <a:bodyPr/>
          <a:lstStyle/>
          <a:p>
            <a:pPr marL="0" indent="0">
              <a:buNone/>
            </a:pPr>
            <a:r>
              <a:rPr lang="en-US" altLang="ja-JP" sz="1700" dirty="0" smtClean="0">
                <a:latin typeface="Calibri" panose="020F0502020204030204" pitchFamily="34" charset="0"/>
              </a:rPr>
              <a:t>(</a:t>
            </a:r>
            <a:r>
              <a:rPr lang="en-US" altLang="ja-JP" sz="1700" dirty="0">
                <a:latin typeface="Calibri" panose="020F0502020204030204" pitchFamily="34" charset="0"/>
              </a:rPr>
              <a:t>d) a person described in subparagraph (c) of paragraph 1 of article 4</a:t>
            </a:r>
            <a:endParaRPr lang="ja-JP" altLang="ja-JP" sz="1700" dirty="0">
              <a:latin typeface="Calibri" panose="020F0502020204030204" pitchFamily="34" charset="0"/>
            </a:endParaRPr>
          </a:p>
          <a:p>
            <a:pPr marL="0" indent="0">
              <a:buNone/>
            </a:pPr>
            <a:r>
              <a:rPr lang="en-US" altLang="ja-JP" sz="1700" dirty="0">
                <a:latin typeface="Calibri" panose="020F0502020204030204" pitchFamily="34" charset="0"/>
              </a:rPr>
              <a:t>(e)a pension fund, provided that as of the end of the </a:t>
            </a:r>
            <a:r>
              <a:rPr lang="en-US" altLang="ja-JP" sz="1700" dirty="0" err="1">
                <a:latin typeface="Calibri" panose="020F0502020204030204" pitchFamily="34" charset="0"/>
              </a:rPr>
              <a:t>proor</a:t>
            </a:r>
            <a:r>
              <a:rPr lang="en-US" altLang="ja-JP" sz="1700" dirty="0">
                <a:latin typeface="Calibri" panose="020F0502020204030204" pitchFamily="34" charset="0"/>
              </a:rPr>
              <a:t> taxable year more than 50 percent of its beneficiaries, members or participants are individuals who are residents of either Contracting State; or </a:t>
            </a:r>
            <a:endParaRPr lang="ja-JP" altLang="ja-JP" sz="1700" dirty="0">
              <a:latin typeface="Calibri" panose="020F0502020204030204" pitchFamily="34" charset="0"/>
            </a:endParaRPr>
          </a:p>
          <a:p>
            <a:pPr marL="0" indent="0">
              <a:buNone/>
            </a:pPr>
            <a:r>
              <a:rPr lang="en-US" altLang="ja-JP" sz="1700" dirty="0">
                <a:latin typeface="Calibri" panose="020F0502020204030204" pitchFamily="34" charset="0"/>
              </a:rPr>
              <a:t>(f) a person other than an individual, if:</a:t>
            </a:r>
            <a:endParaRPr lang="ja-JP" altLang="ja-JP" sz="1700" dirty="0">
              <a:latin typeface="Calibri" panose="020F0502020204030204" pitchFamily="34" charset="0"/>
            </a:endParaRPr>
          </a:p>
          <a:p>
            <a:pPr marL="0" indent="0">
              <a:buNone/>
            </a:pPr>
            <a:r>
              <a:rPr lang="en-US" altLang="ja-JP" sz="1700" dirty="0">
                <a:latin typeface="Calibri" panose="020F0502020204030204" pitchFamily="34" charset="0"/>
              </a:rPr>
              <a:t>  (</a:t>
            </a:r>
            <a:r>
              <a:rPr lang="en-US" altLang="ja-JP" sz="1700" dirty="0" err="1">
                <a:latin typeface="Calibri" panose="020F0502020204030204" pitchFamily="34" charset="0"/>
              </a:rPr>
              <a:t>i</a:t>
            </a:r>
            <a:r>
              <a:rPr lang="en-US" altLang="ja-JP" sz="1700" dirty="0">
                <a:latin typeface="Calibri" panose="020F0502020204030204" pitchFamily="34" charset="0"/>
              </a:rPr>
              <a:t>) residents that are described in subparagraph (a), (b),(d)or (e), or clause (</a:t>
            </a:r>
            <a:r>
              <a:rPr lang="en-US" altLang="ja-JP" sz="1700" dirty="0" err="1">
                <a:latin typeface="Calibri" panose="020F0502020204030204" pitchFamily="34" charset="0"/>
              </a:rPr>
              <a:t>i</a:t>
            </a:r>
            <a:r>
              <a:rPr lang="en-US" altLang="ja-JP" sz="1700" dirty="0">
                <a:latin typeface="Calibri" panose="020F0502020204030204" pitchFamily="34" charset="0"/>
              </a:rPr>
              <a:t>) of subparagraph(c), own, directly or indirectly, at least 50 percent of each class of shares or other beneficial interests in the person, and </a:t>
            </a:r>
            <a:endParaRPr lang="ja-JP" altLang="ja-JP" sz="1700" dirty="0">
              <a:latin typeface="Calibri" panose="020F0502020204030204" pitchFamily="34" charset="0"/>
            </a:endParaRPr>
          </a:p>
          <a:p>
            <a:pPr marL="0" indent="0">
              <a:buNone/>
            </a:pPr>
            <a:r>
              <a:rPr lang="en-US" altLang="ja-JP" sz="1700" dirty="0">
                <a:latin typeface="Calibri" panose="020F0502020204030204" pitchFamily="34" charset="0"/>
              </a:rPr>
              <a:t>(ii) less than 50 percent of the person’s gross income for the taxable year is paid or </a:t>
            </a:r>
            <a:r>
              <a:rPr lang="en-US" altLang="ja-JP" sz="1700" dirty="0" smtClean="0">
                <a:latin typeface="Calibri" panose="020F0502020204030204" pitchFamily="34" charset="0"/>
              </a:rPr>
              <a:t>accrued </a:t>
            </a:r>
            <a:r>
              <a:rPr lang="en-US" altLang="ja-JP" sz="1700" dirty="0">
                <a:latin typeface="Calibri" panose="020F0502020204030204" pitchFamily="34" charset="0"/>
              </a:rPr>
              <a:t>by the person in that taxable year, directly or indirectly, to persons who are not residents of either Contracting State in the form of payments that are deductible in computing its taxable income in the Contracting state of which it is a resident (but not including arm’s length payments in the ordinary course of business for services or tangible property and payments in respect of financial obligations to a commercial bank, provided that where such a bank is not a resident of a contracting Stage such payment is attributable to a permanent establishment of that bank situated in one of the Contracting States)</a:t>
            </a:r>
          </a:p>
          <a:p>
            <a:endParaRPr kumimoji="1" lang="ja-JP" altLang="en-US" sz="1800" dirty="0"/>
          </a:p>
        </p:txBody>
      </p:sp>
      <p:sp>
        <p:nvSpPr>
          <p:cNvPr id="4" name="スライド番号プレースホルダー 3"/>
          <p:cNvSpPr>
            <a:spLocks noGrp="1"/>
          </p:cNvSpPr>
          <p:nvPr>
            <p:ph type="sldNum" sz="quarter" idx="12"/>
          </p:nvPr>
        </p:nvSpPr>
        <p:spPr/>
        <p:txBody>
          <a:bodyPr/>
          <a:lstStyle/>
          <a:p>
            <a:pPr>
              <a:defRPr/>
            </a:pPr>
            <a:fld id="{64CF73C6-D5E9-4BAF-BFE2-8D5A445DC133}" type="slidenum">
              <a:rPr lang="en-US" altLang="zh-TW" smtClean="0"/>
              <a:pPr>
                <a:defRPr/>
              </a:pPr>
              <a:t>15</a:t>
            </a:fld>
            <a:endParaRPr lang="en-US" altLang="zh-TW" dirty="0"/>
          </a:p>
        </p:txBody>
      </p:sp>
    </p:spTree>
    <p:extLst>
      <p:ext uri="{BB962C8B-B14F-4D97-AF65-F5344CB8AC3E}">
        <p14:creationId xmlns:p14="http://schemas.microsoft.com/office/powerpoint/2010/main" val="1725121796"/>
      </p:ext>
    </p:extLst>
  </p:cSld>
  <p:clrMapOvr>
    <a:masterClrMapping/>
  </p:clrMapOvr>
  <p:transition spd="med" advTm="5000">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8504" y="1124744"/>
            <a:ext cx="8915400" cy="1143000"/>
          </a:xfrm>
        </p:spPr>
        <p:txBody>
          <a:bodyPr/>
          <a:lstStyle/>
          <a:p>
            <a:pPr algn="l"/>
            <a:r>
              <a:rPr lang="en-US" altLang="ja-JP" sz="2800" b="1" dirty="0">
                <a:latin typeface="Calibri" panose="020F0502020204030204" pitchFamily="34" charset="0"/>
              </a:rPr>
              <a:t>PPT: clause : Japan-UK Treaty  Art.10-9, 11-10, </a:t>
            </a:r>
            <a:r>
              <a:rPr lang="en-US" altLang="ja-JP" sz="2800" b="1" dirty="0" smtClean="0">
                <a:latin typeface="Calibri" panose="020F0502020204030204" pitchFamily="34" charset="0"/>
              </a:rPr>
              <a:t>12-6</a:t>
            </a:r>
            <a:endParaRPr kumimoji="1" lang="ja-JP" altLang="en-US" sz="2800" dirty="0">
              <a:latin typeface="Calibri" panose="020F0502020204030204" pitchFamily="34" charset="0"/>
            </a:endParaRPr>
          </a:p>
        </p:txBody>
      </p:sp>
      <p:sp>
        <p:nvSpPr>
          <p:cNvPr id="3" name="コンテンツ プレースホルダー 2"/>
          <p:cNvSpPr>
            <a:spLocks noGrp="1"/>
          </p:cNvSpPr>
          <p:nvPr>
            <p:ph idx="1"/>
          </p:nvPr>
        </p:nvSpPr>
        <p:spPr>
          <a:xfrm>
            <a:off x="560512" y="2564904"/>
            <a:ext cx="8850188" cy="3561259"/>
          </a:xfrm>
        </p:spPr>
        <p:txBody>
          <a:bodyPr/>
          <a:lstStyle/>
          <a:p>
            <a:pPr marL="0" indent="0">
              <a:buNone/>
            </a:pPr>
            <a:r>
              <a:rPr lang="ja-JP" altLang="en-US" sz="2400" dirty="0">
                <a:latin typeface="Calibri" panose="020F0502020204030204" pitchFamily="34" charset="0"/>
              </a:rPr>
              <a:t>①</a:t>
            </a:r>
            <a:r>
              <a:rPr lang="en-US" altLang="ja-JP" sz="2400" dirty="0">
                <a:latin typeface="Calibri" panose="020F0502020204030204" pitchFamily="34" charset="0"/>
              </a:rPr>
              <a:t>Art10</a:t>
            </a:r>
          </a:p>
          <a:p>
            <a:endParaRPr lang="en-US" altLang="ja-JP" sz="2400" dirty="0">
              <a:latin typeface="Calibri" panose="020F0502020204030204" pitchFamily="34" charset="0"/>
            </a:endParaRPr>
          </a:p>
          <a:p>
            <a:pPr marL="0" indent="0">
              <a:buNone/>
            </a:pPr>
            <a:r>
              <a:rPr lang="en-US" altLang="ja-JP" sz="2400" dirty="0">
                <a:latin typeface="Calibri" panose="020F0502020204030204" pitchFamily="34" charset="0"/>
              </a:rPr>
              <a:t>9. No relief shall be available under this Article if it was the main purpose or one or the main purposes of any person concerned with the creation or assignment of the shares or other rights in respect of which the dividend is paid to take advantage of this Article by means of that creation or assignment.</a:t>
            </a:r>
            <a:endParaRPr lang="ja-JP" altLang="ja-JP" sz="2400" dirty="0">
              <a:latin typeface="Calibri" panose="020F0502020204030204" pitchFamily="34" charset="0"/>
            </a:endParaRPr>
          </a:p>
          <a:p>
            <a:pPr marL="0" indent="0">
              <a:buNone/>
            </a:pP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64CF73C6-D5E9-4BAF-BFE2-8D5A445DC133}" type="slidenum">
              <a:rPr lang="en-US" altLang="zh-TW" smtClean="0"/>
              <a:pPr>
                <a:defRPr/>
              </a:pPr>
              <a:t>16</a:t>
            </a:fld>
            <a:endParaRPr lang="en-US" altLang="zh-TW" dirty="0"/>
          </a:p>
        </p:txBody>
      </p:sp>
    </p:spTree>
    <p:extLst>
      <p:ext uri="{BB962C8B-B14F-4D97-AF65-F5344CB8AC3E}">
        <p14:creationId xmlns:p14="http://schemas.microsoft.com/office/powerpoint/2010/main" val="3233627228"/>
      </p:ext>
    </p:extLst>
  </p:cSld>
  <p:clrMapOvr>
    <a:masterClrMapping/>
  </p:clrMapOvr>
  <p:transition spd="med" advTm="5000">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a:xfrm>
            <a:off x="488504" y="2060848"/>
            <a:ext cx="8915400" cy="2880320"/>
          </a:xfrm>
        </p:spPr>
        <p:txBody>
          <a:bodyPr/>
          <a:lstStyle/>
          <a:p>
            <a:pPr marL="0" indent="0">
              <a:buNone/>
            </a:pPr>
            <a:r>
              <a:rPr lang="en-US" altLang="ja-JP" sz="2800" dirty="0">
                <a:latin typeface="Calibri" panose="020F0502020204030204" pitchFamily="34" charset="0"/>
              </a:rPr>
              <a:t>Based on this principle to prevent treaty abuse, Japan introduced 20 to deemed capital gain taxation (so called Exit Tax) at the time of departure, those who tried to line in territorial taxation system such as Singapore or New Zealand</a:t>
            </a:r>
            <a:r>
              <a:rPr lang="en-US" altLang="ja-JP" sz="2800" dirty="0" smtClean="0">
                <a:latin typeface="Calibri" panose="020F0502020204030204" pitchFamily="34" charset="0"/>
              </a:rPr>
              <a:t>.</a:t>
            </a:r>
            <a:endParaRPr kumimoji="1" lang="ja-JP" altLang="en-US" dirty="0">
              <a:latin typeface="Calibri" panose="020F0502020204030204" pitchFamily="34" charset="0"/>
            </a:endParaRPr>
          </a:p>
        </p:txBody>
      </p:sp>
      <p:sp>
        <p:nvSpPr>
          <p:cNvPr id="4" name="スライド番号プレースホルダー 3"/>
          <p:cNvSpPr>
            <a:spLocks noGrp="1"/>
          </p:cNvSpPr>
          <p:nvPr>
            <p:ph type="sldNum" sz="quarter" idx="12"/>
          </p:nvPr>
        </p:nvSpPr>
        <p:spPr/>
        <p:txBody>
          <a:bodyPr/>
          <a:lstStyle/>
          <a:p>
            <a:pPr>
              <a:defRPr/>
            </a:pPr>
            <a:fld id="{64CF73C6-D5E9-4BAF-BFE2-8D5A445DC133}" type="slidenum">
              <a:rPr lang="en-US" altLang="zh-TW" smtClean="0"/>
              <a:pPr>
                <a:defRPr/>
              </a:pPr>
              <a:t>17</a:t>
            </a:fld>
            <a:endParaRPr lang="en-US" altLang="zh-TW" dirty="0"/>
          </a:p>
        </p:txBody>
      </p:sp>
    </p:spTree>
    <p:extLst>
      <p:ext uri="{BB962C8B-B14F-4D97-AF65-F5344CB8AC3E}">
        <p14:creationId xmlns:p14="http://schemas.microsoft.com/office/powerpoint/2010/main" val="3192700846"/>
      </p:ext>
    </p:extLst>
  </p:cSld>
  <p:clrMapOvr>
    <a:masterClrMapping/>
  </p:clrMapOvr>
  <p:transition spd="med" advTm="5000">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pPr marL="0" indent="0">
              <a:buNone/>
            </a:pPr>
            <a:endParaRPr lang="en-US" altLang="ja-JP" dirty="0" smtClean="0"/>
          </a:p>
          <a:p>
            <a:pPr marL="0" indent="0">
              <a:buNone/>
            </a:pPr>
            <a:r>
              <a:rPr lang="en-US" altLang="ja-JP" sz="3600" dirty="0" smtClean="0">
                <a:latin typeface="Calibri" panose="020F0502020204030204" pitchFamily="34" charset="0"/>
              </a:rPr>
              <a:t>       Thank you!</a:t>
            </a:r>
          </a:p>
          <a:p>
            <a:endParaRPr kumimoji="1" lang="ja-JP" altLang="en-US" sz="3600" dirty="0">
              <a:latin typeface="Calibri" panose="020F0502020204030204" pitchFamily="34" charset="0"/>
            </a:endParaRPr>
          </a:p>
        </p:txBody>
      </p:sp>
      <p:sp>
        <p:nvSpPr>
          <p:cNvPr id="4" name="スライド番号プレースホルダー 3"/>
          <p:cNvSpPr>
            <a:spLocks noGrp="1"/>
          </p:cNvSpPr>
          <p:nvPr>
            <p:ph type="sldNum" sz="quarter" idx="12"/>
          </p:nvPr>
        </p:nvSpPr>
        <p:spPr/>
        <p:txBody>
          <a:bodyPr/>
          <a:lstStyle/>
          <a:p>
            <a:pPr>
              <a:defRPr/>
            </a:pPr>
            <a:fld id="{64CF73C6-D5E9-4BAF-BFE2-8D5A445DC133}" type="slidenum">
              <a:rPr lang="en-US" altLang="zh-TW" smtClean="0"/>
              <a:pPr>
                <a:defRPr/>
              </a:pPr>
              <a:t>18</a:t>
            </a:fld>
            <a:endParaRPr lang="en-US" altLang="zh-TW" dirty="0"/>
          </a:p>
        </p:txBody>
      </p:sp>
      <p:pic>
        <p:nvPicPr>
          <p:cNvPr id="5" name="図 6" descr="logo.gif"/>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78384" y="6021288"/>
            <a:ext cx="2106613" cy="292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正方形/長方形 5"/>
          <p:cNvSpPr/>
          <p:nvPr/>
        </p:nvSpPr>
        <p:spPr>
          <a:xfrm>
            <a:off x="2720752" y="5998061"/>
            <a:ext cx="6336704" cy="338554"/>
          </a:xfrm>
          <a:prstGeom prst="rect">
            <a:avLst/>
          </a:prstGeom>
        </p:spPr>
        <p:txBody>
          <a:bodyPr wrap="square">
            <a:spAutoFit/>
          </a:bodyPr>
          <a:lstStyle/>
          <a:p>
            <a:r>
              <a:rPr lang="en-US" altLang="ja-JP" sz="1600" dirty="0">
                <a:latin typeface="Calibri" panose="020F0502020204030204" pitchFamily="34" charset="0"/>
              </a:rPr>
              <a:t>Japan Federation of Certified Public Tax Accountants’ Associations  </a:t>
            </a:r>
            <a:endParaRPr lang="ja-JP" altLang="en-US" sz="1600" dirty="0">
              <a:latin typeface="Calibri" panose="020F0502020204030204" pitchFamily="34" charset="0"/>
            </a:endParaRPr>
          </a:p>
        </p:txBody>
      </p:sp>
    </p:spTree>
    <p:extLst>
      <p:ext uri="{BB962C8B-B14F-4D97-AF65-F5344CB8AC3E}">
        <p14:creationId xmlns:p14="http://schemas.microsoft.com/office/powerpoint/2010/main" val="218708595"/>
      </p:ext>
    </p:extLst>
  </p:cSld>
  <p:clrMapOvr>
    <a:masterClrMapping/>
  </p:clrMapOvr>
  <p:transition spd="med" advTm="5000">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64CF73C6-D5E9-4BAF-BFE2-8D5A445DC133}" type="slidenum">
              <a:rPr lang="en-US" altLang="zh-TW" smtClean="0"/>
              <a:pPr>
                <a:defRPr/>
              </a:pPr>
              <a:t>2</a:t>
            </a:fld>
            <a:endParaRPr lang="en-US" altLang="zh-TW" dirty="0"/>
          </a:p>
        </p:txBody>
      </p:sp>
      <p:sp>
        <p:nvSpPr>
          <p:cNvPr id="7" name="文字方塊 6"/>
          <p:cNvSpPr txBox="1"/>
          <p:nvPr/>
        </p:nvSpPr>
        <p:spPr>
          <a:xfrm>
            <a:off x="704528" y="1257187"/>
            <a:ext cx="9073008" cy="984885"/>
          </a:xfrm>
          <a:prstGeom prst="rect">
            <a:avLst/>
          </a:prstGeom>
          <a:noFill/>
        </p:spPr>
        <p:txBody>
          <a:bodyPr wrap="square" rtlCol="0">
            <a:spAutoFit/>
          </a:bodyPr>
          <a:lstStyle/>
          <a:p>
            <a:r>
              <a:rPr lang="en-US" altLang="ja-JP" sz="2800" b="1" dirty="0">
                <a:latin typeface="Calibri" panose="020F0502020204030204" pitchFamily="34" charset="0"/>
              </a:rPr>
              <a:t>Action 13 Guidance on Transfer Pricing</a:t>
            </a:r>
            <a:r>
              <a:rPr lang="ja-JP" altLang="ja-JP" sz="2800" dirty="0">
                <a:latin typeface="Calibri" panose="020F0502020204030204" pitchFamily="34" charset="0"/>
              </a:rPr>
              <a:t/>
            </a:r>
            <a:br>
              <a:rPr lang="ja-JP" altLang="ja-JP" sz="2800" dirty="0">
                <a:latin typeface="Calibri" panose="020F0502020204030204" pitchFamily="34" charset="0"/>
              </a:rPr>
            </a:br>
            <a:r>
              <a:rPr lang="en-US" altLang="ja-JP" sz="2800" dirty="0">
                <a:latin typeface="Calibri" panose="020F0502020204030204" pitchFamily="34" charset="0"/>
              </a:rPr>
              <a:t> </a:t>
            </a:r>
            <a:r>
              <a:rPr lang="en-US" altLang="ja-JP" sz="2600" b="1" dirty="0" smtClean="0">
                <a:latin typeface="Calibri" panose="020F0502020204030204" pitchFamily="34" charset="0"/>
              </a:rPr>
              <a:t>---- Documentation </a:t>
            </a:r>
            <a:r>
              <a:rPr lang="en-US" altLang="ja-JP" sz="2600" b="1" dirty="0">
                <a:latin typeface="Calibri" panose="020F0502020204030204" pitchFamily="34" charset="0"/>
              </a:rPr>
              <a:t>and Country-by-Country </a:t>
            </a:r>
            <a:r>
              <a:rPr lang="en-US" altLang="ja-JP" sz="2600" b="1" dirty="0" smtClean="0">
                <a:latin typeface="Calibri" panose="020F0502020204030204" pitchFamily="34" charset="0"/>
              </a:rPr>
              <a:t>Reporting</a:t>
            </a:r>
            <a:endParaRPr lang="en-US" altLang="zh-HK" sz="2600" b="1" dirty="0">
              <a:solidFill>
                <a:srgbClr val="22366D"/>
              </a:solidFill>
              <a:latin typeface="Calibri" panose="020F0502020204030204" pitchFamily="34" charset="0"/>
              <a:ea typeface="+mj-ea"/>
              <a:cs typeface="+mj-cs"/>
            </a:endParaRPr>
          </a:p>
        </p:txBody>
      </p:sp>
      <p:sp>
        <p:nvSpPr>
          <p:cNvPr id="5" name="文字方塊 6"/>
          <p:cNvSpPr txBox="1"/>
          <p:nvPr/>
        </p:nvSpPr>
        <p:spPr>
          <a:xfrm>
            <a:off x="992560" y="2636911"/>
            <a:ext cx="8280920" cy="3046988"/>
          </a:xfrm>
          <a:prstGeom prst="rect">
            <a:avLst/>
          </a:prstGeom>
          <a:noFill/>
        </p:spPr>
        <p:txBody>
          <a:bodyPr wrap="square" rtlCol="0">
            <a:spAutoFit/>
          </a:bodyPr>
          <a:lstStyle/>
          <a:p>
            <a:r>
              <a:rPr lang="en-US" altLang="ja-JP" sz="2400" dirty="0">
                <a:latin typeface="Calibri" panose="020F0502020204030204" pitchFamily="34" charset="0"/>
              </a:rPr>
              <a:t>Based on the BEPS Project Action 13, Japan has introduced new documentation rule-Tax Reform Act of 2016 FY.</a:t>
            </a:r>
          </a:p>
          <a:p>
            <a:r>
              <a:rPr lang="en-US" altLang="ja-JP" sz="2400" dirty="0">
                <a:latin typeface="Calibri" panose="020F0502020204030204" pitchFamily="34" charset="0"/>
              </a:rPr>
              <a:t>  Main frameworks of the new rule are as follows:</a:t>
            </a:r>
          </a:p>
          <a:p>
            <a:r>
              <a:rPr lang="en-US" altLang="ja-JP" sz="2400" dirty="0">
                <a:latin typeface="Calibri" panose="020F0502020204030204" pitchFamily="34" charset="0"/>
              </a:rPr>
              <a:t>  1 Local File (17-4 Form)</a:t>
            </a:r>
          </a:p>
          <a:p>
            <a:r>
              <a:rPr lang="en-US" altLang="ja-JP" sz="2400" dirty="0">
                <a:latin typeface="Calibri" panose="020F0502020204030204" pitchFamily="34" charset="0"/>
              </a:rPr>
              <a:t>  2 Master File</a:t>
            </a:r>
          </a:p>
          <a:p>
            <a:r>
              <a:rPr lang="en-US" altLang="ja-JP" sz="2400" dirty="0">
                <a:latin typeface="Calibri" panose="020F0502020204030204" pitchFamily="34" charset="0"/>
              </a:rPr>
              <a:t>  3 Country-by-Country Reports</a:t>
            </a:r>
          </a:p>
          <a:p>
            <a:r>
              <a:rPr lang="en-US" altLang="ja-JP" sz="2400" dirty="0">
                <a:latin typeface="Calibri" panose="020F0502020204030204" pitchFamily="34" charset="0"/>
              </a:rPr>
              <a:t>  *These records should be submitted within one year (each business year) and keeps it (be kept) at least 7 years</a:t>
            </a:r>
            <a:r>
              <a:rPr lang="en-US" altLang="ja-JP" sz="2400" dirty="0" smtClean="0">
                <a:latin typeface="Calibri" panose="020F0502020204030204" pitchFamily="34" charset="0"/>
              </a:rPr>
              <a:t>.</a:t>
            </a:r>
            <a:endParaRPr lang="en-US" altLang="zh-HK" sz="2400" dirty="0">
              <a:latin typeface="Calibri" panose="020F0502020204030204" pitchFamily="34" charset="0"/>
            </a:endParaRPr>
          </a:p>
        </p:txBody>
      </p:sp>
    </p:spTree>
    <p:extLst>
      <p:ext uri="{BB962C8B-B14F-4D97-AF65-F5344CB8AC3E}">
        <p14:creationId xmlns:p14="http://schemas.microsoft.com/office/powerpoint/2010/main" val="3064028969"/>
      </p:ext>
    </p:extLst>
  </p:cSld>
  <p:clrMapOvr>
    <a:masterClrMapping/>
  </p:clrMapOvr>
  <p:transition spd="med" advTm="5000">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32520" y="1124744"/>
            <a:ext cx="8915400" cy="1143000"/>
          </a:xfrm>
        </p:spPr>
        <p:txBody>
          <a:bodyPr/>
          <a:lstStyle/>
          <a:p>
            <a:pPr algn="l"/>
            <a:r>
              <a:rPr lang="en-US" altLang="ja-JP" sz="2800" b="1" dirty="0">
                <a:latin typeface="Calibri" panose="020F0502020204030204" pitchFamily="34" charset="0"/>
              </a:rPr>
              <a:t>Action 13 Guidance on Transfer Pricing</a:t>
            </a:r>
            <a:r>
              <a:rPr lang="ja-JP" altLang="ja-JP" sz="2800" dirty="0">
                <a:latin typeface="Calibri" panose="020F0502020204030204" pitchFamily="34" charset="0"/>
              </a:rPr>
              <a:t/>
            </a:r>
            <a:br>
              <a:rPr lang="ja-JP" altLang="ja-JP" sz="2800" dirty="0">
                <a:latin typeface="Calibri" panose="020F0502020204030204" pitchFamily="34" charset="0"/>
              </a:rPr>
            </a:br>
            <a:r>
              <a:rPr lang="en-US" altLang="ja-JP" sz="2800" dirty="0">
                <a:latin typeface="Calibri" panose="020F0502020204030204" pitchFamily="34" charset="0"/>
              </a:rPr>
              <a:t> </a:t>
            </a:r>
            <a:r>
              <a:rPr lang="en-US" altLang="ja-JP" sz="2800" b="1" dirty="0">
                <a:latin typeface="Calibri" panose="020F0502020204030204" pitchFamily="34" charset="0"/>
              </a:rPr>
              <a:t>---- Documentation and Country-by-Country Reporting</a:t>
            </a:r>
            <a:endParaRPr lang="en-US" altLang="zh-HK" sz="2800" b="1" dirty="0">
              <a:solidFill>
                <a:srgbClr val="22366D"/>
              </a:solidFill>
              <a:latin typeface="Calibri" panose="020F0502020204030204" pitchFamily="34" charset="0"/>
            </a:endParaRPr>
          </a:p>
        </p:txBody>
      </p:sp>
      <p:sp>
        <p:nvSpPr>
          <p:cNvPr id="3" name="コンテンツ プレースホルダー 2"/>
          <p:cNvSpPr>
            <a:spLocks noGrp="1"/>
          </p:cNvSpPr>
          <p:nvPr>
            <p:ph idx="1"/>
          </p:nvPr>
        </p:nvSpPr>
        <p:spPr>
          <a:xfrm>
            <a:off x="704528" y="2420888"/>
            <a:ext cx="8712968" cy="3780309"/>
          </a:xfrm>
        </p:spPr>
        <p:txBody>
          <a:bodyPr/>
          <a:lstStyle/>
          <a:p>
            <a:pPr marL="0" indent="0">
              <a:buNone/>
            </a:pPr>
            <a:r>
              <a:rPr lang="en-US" altLang="ja-JP" sz="2400" dirty="0">
                <a:latin typeface="Calibri" panose="020F0502020204030204" pitchFamily="34" charset="0"/>
              </a:rPr>
              <a:t>1  Local File: Parent Company and Subsidiary Company</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en-US" altLang="ja-JP" sz="2400" dirty="0" smtClean="0">
                <a:latin typeface="Calibri" panose="020F0502020204030204" pitchFamily="34" charset="0"/>
              </a:rPr>
              <a:t>-- Organization </a:t>
            </a:r>
            <a:r>
              <a:rPr lang="en-US" altLang="ja-JP" sz="2400" dirty="0">
                <a:latin typeface="Calibri" panose="020F0502020204030204" pitchFamily="34" charset="0"/>
              </a:rPr>
              <a:t>Chart</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en-US" altLang="ja-JP" sz="2400" dirty="0" smtClean="0">
                <a:latin typeface="Calibri" panose="020F0502020204030204" pitchFamily="34" charset="0"/>
              </a:rPr>
              <a:t>-- Management </a:t>
            </a:r>
            <a:r>
              <a:rPr lang="en-US" altLang="ja-JP" sz="2400" dirty="0">
                <a:latin typeface="Calibri" panose="020F0502020204030204" pitchFamily="34" charset="0"/>
              </a:rPr>
              <a:t>Strategy</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en-US" altLang="ja-JP" sz="2400" dirty="0" smtClean="0">
                <a:latin typeface="Calibri" panose="020F0502020204030204" pitchFamily="34" charset="0"/>
              </a:rPr>
              <a:t>-- Competitive </a:t>
            </a:r>
            <a:r>
              <a:rPr lang="en-US" altLang="ja-JP" sz="2400" dirty="0">
                <a:latin typeface="Calibri" panose="020F0502020204030204" pitchFamily="34" charset="0"/>
              </a:rPr>
              <a:t>Company</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en-US" altLang="ja-JP" sz="2400" dirty="0" smtClean="0">
                <a:latin typeface="Calibri" panose="020F0502020204030204" pitchFamily="34" charset="0"/>
              </a:rPr>
              <a:t>-- Transaction </a:t>
            </a:r>
            <a:r>
              <a:rPr lang="en-US" altLang="ja-JP" sz="2400" dirty="0">
                <a:latin typeface="Calibri" panose="020F0502020204030204" pitchFamily="34" charset="0"/>
              </a:rPr>
              <a:t>with Main Related Companies and Background of Transaction</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en-US" altLang="ja-JP" sz="2400" dirty="0" smtClean="0">
                <a:latin typeface="Calibri" panose="020F0502020204030204" pitchFamily="34" charset="0"/>
              </a:rPr>
              <a:t>-- Transfer </a:t>
            </a:r>
            <a:r>
              <a:rPr lang="en-US" altLang="ja-JP" sz="2400" dirty="0">
                <a:latin typeface="Calibri" panose="020F0502020204030204" pitchFamily="34" charset="0"/>
              </a:rPr>
              <a:t>Pricing, Principle and its Methodology</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en-US" altLang="ja-JP" sz="2400" dirty="0" smtClean="0">
                <a:latin typeface="Calibri" panose="020F0502020204030204" pitchFamily="34" charset="0"/>
              </a:rPr>
              <a:t>-- Financial </a:t>
            </a:r>
            <a:r>
              <a:rPr lang="en-US" altLang="ja-JP" sz="2400" dirty="0">
                <a:latin typeface="Calibri" panose="020F0502020204030204" pitchFamily="34" charset="0"/>
              </a:rPr>
              <a:t>Statement, etc.</a:t>
            </a:r>
            <a:endParaRPr lang="ja-JP" altLang="ja-JP" sz="2400" dirty="0">
              <a:latin typeface="Calibri" panose="020F0502020204030204" pitchFamily="34" charset="0"/>
            </a:endParaRPr>
          </a:p>
          <a:p>
            <a:pPr marL="0" indent="0">
              <a:buNone/>
            </a:pPr>
            <a:endParaRPr kumimoji="1" lang="ja-JP" altLang="en-US" dirty="0">
              <a:latin typeface="Calibri" panose="020F0502020204030204" pitchFamily="34" charset="0"/>
            </a:endParaRPr>
          </a:p>
        </p:txBody>
      </p:sp>
      <p:sp>
        <p:nvSpPr>
          <p:cNvPr id="4" name="スライド番号プレースホルダー 3"/>
          <p:cNvSpPr>
            <a:spLocks noGrp="1"/>
          </p:cNvSpPr>
          <p:nvPr>
            <p:ph type="sldNum" sz="quarter" idx="12"/>
          </p:nvPr>
        </p:nvSpPr>
        <p:spPr>
          <a:xfrm>
            <a:off x="7041232" y="6237312"/>
            <a:ext cx="2311400" cy="476250"/>
          </a:xfrm>
        </p:spPr>
        <p:txBody>
          <a:bodyPr/>
          <a:lstStyle/>
          <a:p>
            <a:pPr>
              <a:defRPr/>
            </a:pPr>
            <a:fld id="{64CF73C6-D5E9-4BAF-BFE2-8D5A445DC133}" type="slidenum">
              <a:rPr lang="en-US" altLang="zh-TW" smtClean="0"/>
              <a:pPr>
                <a:defRPr/>
              </a:pPr>
              <a:t>3</a:t>
            </a:fld>
            <a:endParaRPr lang="en-US" altLang="zh-TW" dirty="0"/>
          </a:p>
        </p:txBody>
      </p:sp>
    </p:spTree>
    <p:extLst>
      <p:ext uri="{BB962C8B-B14F-4D97-AF65-F5344CB8AC3E}">
        <p14:creationId xmlns:p14="http://schemas.microsoft.com/office/powerpoint/2010/main" val="2095010710"/>
      </p:ext>
    </p:extLst>
  </p:cSld>
  <p:clrMapOvr>
    <a:masterClrMapping/>
  </p:clrMapOvr>
  <p:transition spd="med" advTm="5000">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8504" y="1340768"/>
            <a:ext cx="8915400" cy="1143000"/>
          </a:xfrm>
        </p:spPr>
        <p:txBody>
          <a:bodyPr/>
          <a:lstStyle/>
          <a:p>
            <a:pPr algn="l"/>
            <a:r>
              <a:rPr lang="en-US" altLang="ja-JP" sz="2800" b="1" dirty="0">
                <a:latin typeface="Calibri" panose="020F0502020204030204" pitchFamily="34" charset="0"/>
              </a:rPr>
              <a:t>Action 13 Guidance on Transfer Pricing</a:t>
            </a:r>
            <a:r>
              <a:rPr lang="ja-JP" altLang="ja-JP" sz="2800" dirty="0">
                <a:latin typeface="Calibri" panose="020F0502020204030204" pitchFamily="34" charset="0"/>
              </a:rPr>
              <a:t/>
            </a:r>
            <a:br>
              <a:rPr lang="ja-JP" altLang="ja-JP" sz="2800" dirty="0">
                <a:latin typeface="Calibri" panose="020F0502020204030204" pitchFamily="34" charset="0"/>
              </a:rPr>
            </a:br>
            <a:r>
              <a:rPr lang="en-US" altLang="ja-JP" sz="2800" dirty="0">
                <a:latin typeface="Calibri" panose="020F0502020204030204" pitchFamily="34" charset="0"/>
              </a:rPr>
              <a:t> </a:t>
            </a:r>
            <a:r>
              <a:rPr lang="en-US" altLang="ja-JP" sz="2800" b="1" dirty="0">
                <a:latin typeface="Calibri" panose="020F0502020204030204" pitchFamily="34" charset="0"/>
              </a:rPr>
              <a:t>---- Documentation and Country-by-Country </a:t>
            </a:r>
            <a:r>
              <a:rPr lang="en-US" altLang="ja-JP" sz="2800" b="1" dirty="0" smtClean="0">
                <a:latin typeface="Calibri" panose="020F0502020204030204" pitchFamily="34" charset="0"/>
              </a:rPr>
              <a:t>Reporting</a:t>
            </a:r>
            <a:endParaRPr kumimoji="1" lang="ja-JP" altLang="en-US" sz="2800" dirty="0">
              <a:latin typeface="Calibri" panose="020F0502020204030204" pitchFamily="34" charset="0"/>
            </a:endParaRPr>
          </a:p>
        </p:txBody>
      </p:sp>
      <p:sp>
        <p:nvSpPr>
          <p:cNvPr id="3" name="コンテンツ プレースホルダー 2"/>
          <p:cNvSpPr>
            <a:spLocks noGrp="1"/>
          </p:cNvSpPr>
          <p:nvPr>
            <p:ph idx="1"/>
          </p:nvPr>
        </p:nvSpPr>
        <p:spPr>
          <a:xfrm>
            <a:off x="776536" y="2636912"/>
            <a:ext cx="8784976" cy="3473227"/>
          </a:xfrm>
        </p:spPr>
        <p:txBody>
          <a:bodyPr/>
          <a:lstStyle/>
          <a:p>
            <a:pPr marL="0" indent="0">
              <a:buNone/>
            </a:pPr>
            <a:r>
              <a:rPr lang="en-US" altLang="ja-JP" sz="2400" dirty="0">
                <a:latin typeface="Calibri" panose="020F0502020204030204" pitchFamily="34" charset="0"/>
              </a:rPr>
              <a:t>2  Master File: Parent Company</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en-US" altLang="ja-JP" sz="2400" dirty="0" smtClean="0">
                <a:latin typeface="Calibri" panose="020F0502020204030204" pitchFamily="34" charset="0"/>
              </a:rPr>
              <a:t>-- Organization </a:t>
            </a:r>
            <a:r>
              <a:rPr lang="en-US" altLang="ja-JP" sz="2400" dirty="0">
                <a:latin typeface="Calibri" panose="020F0502020204030204" pitchFamily="34" charset="0"/>
              </a:rPr>
              <a:t>Chart of the Whole Group</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en-US" altLang="ja-JP" sz="2400" dirty="0" smtClean="0">
                <a:latin typeface="Calibri" panose="020F0502020204030204" pitchFamily="34" charset="0"/>
              </a:rPr>
              <a:t>-- Main </a:t>
            </a:r>
            <a:r>
              <a:rPr lang="en-US" altLang="ja-JP" sz="2400" dirty="0">
                <a:latin typeface="Calibri" panose="020F0502020204030204" pitchFamily="34" charset="0"/>
              </a:rPr>
              <a:t>Business Activities</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en-US" altLang="ja-JP" sz="2400" dirty="0" smtClean="0">
                <a:latin typeface="Calibri" panose="020F0502020204030204" pitchFamily="34" charset="0"/>
              </a:rPr>
              <a:t>-- Information </a:t>
            </a:r>
            <a:r>
              <a:rPr lang="en-US" altLang="ja-JP" sz="2400" dirty="0">
                <a:latin typeface="Calibri" panose="020F0502020204030204" pitchFamily="34" charset="0"/>
              </a:rPr>
              <a:t>about of (the) Intangibles</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en-US" altLang="ja-JP" sz="2400" dirty="0" smtClean="0">
                <a:latin typeface="Calibri" panose="020F0502020204030204" pitchFamily="34" charset="0"/>
              </a:rPr>
              <a:t>-- Information </a:t>
            </a:r>
            <a:r>
              <a:rPr lang="en-US" altLang="ja-JP" sz="2400" dirty="0">
                <a:latin typeface="Calibri" panose="020F0502020204030204" pitchFamily="34" charset="0"/>
              </a:rPr>
              <a:t>of Financial Activities in the group</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en-US" altLang="ja-JP" sz="2400" dirty="0" smtClean="0">
                <a:latin typeface="Calibri" panose="020F0502020204030204" pitchFamily="34" charset="0"/>
              </a:rPr>
              <a:t>-- Financial </a:t>
            </a:r>
            <a:r>
              <a:rPr lang="en-US" altLang="ja-JP" sz="2400" dirty="0">
                <a:latin typeface="Calibri" panose="020F0502020204030204" pitchFamily="34" charset="0"/>
              </a:rPr>
              <a:t>Conditions and Tax-Return as a group (of the group)</a:t>
            </a:r>
            <a:endParaRPr lang="ja-JP" altLang="ja-JP" sz="2400" dirty="0">
              <a:latin typeface="Calibri" panose="020F0502020204030204" pitchFamily="34" charset="0"/>
            </a:endParaRPr>
          </a:p>
          <a:p>
            <a:endParaRPr kumimoji="1" lang="ja-JP" altLang="en-US" sz="2800" dirty="0">
              <a:latin typeface="Calibri" panose="020F0502020204030204" pitchFamily="34" charset="0"/>
            </a:endParaRPr>
          </a:p>
        </p:txBody>
      </p:sp>
      <p:sp>
        <p:nvSpPr>
          <p:cNvPr id="4" name="スライド番号プレースホルダー 3"/>
          <p:cNvSpPr>
            <a:spLocks noGrp="1"/>
          </p:cNvSpPr>
          <p:nvPr>
            <p:ph type="sldNum" sz="quarter" idx="12"/>
          </p:nvPr>
        </p:nvSpPr>
        <p:spPr/>
        <p:txBody>
          <a:bodyPr/>
          <a:lstStyle/>
          <a:p>
            <a:pPr>
              <a:defRPr/>
            </a:pPr>
            <a:fld id="{64CF73C6-D5E9-4BAF-BFE2-8D5A445DC133}" type="slidenum">
              <a:rPr lang="en-US" altLang="zh-TW" smtClean="0"/>
              <a:pPr>
                <a:defRPr/>
              </a:pPr>
              <a:t>4</a:t>
            </a:fld>
            <a:endParaRPr lang="en-US" altLang="zh-TW" dirty="0"/>
          </a:p>
        </p:txBody>
      </p:sp>
    </p:spTree>
    <p:extLst>
      <p:ext uri="{BB962C8B-B14F-4D97-AF65-F5344CB8AC3E}">
        <p14:creationId xmlns:p14="http://schemas.microsoft.com/office/powerpoint/2010/main" val="643708811"/>
      </p:ext>
    </p:extLst>
  </p:cSld>
  <p:clrMapOvr>
    <a:masterClrMapping/>
  </p:clrMapOvr>
  <p:transition spd="med" advTm="5000">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0512" y="1124744"/>
            <a:ext cx="8640960" cy="1143000"/>
          </a:xfrm>
        </p:spPr>
        <p:txBody>
          <a:bodyPr/>
          <a:lstStyle/>
          <a:p>
            <a:pPr algn="l"/>
            <a:r>
              <a:rPr lang="en-US" altLang="ja-JP" sz="2400" b="1" dirty="0" smtClean="0"/>
              <a:t/>
            </a:r>
            <a:br>
              <a:rPr lang="en-US" altLang="ja-JP" sz="2400" b="1" dirty="0" smtClean="0"/>
            </a:br>
            <a:r>
              <a:rPr lang="en-US" altLang="ja-JP" sz="2800" b="1" dirty="0" smtClean="0">
                <a:latin typeface="Calibri" panose="020F0502020204030204" pitchFamily="34" charset="0"/>
              </a:rPr>
              <a:t>Action </a:t>
            </a:r>
            <a:r>
              <a:rPr lang="en-US" altLang="ja-JP" sz="2800" b="1" dirty="0">
                <a:latin typeface="Calibri" panose="020F0502020204030204" pitchFamily="34" charset="0"/>
              </a:rPr>
              <a:t>13 Guidance on Transfer Pricing</a:t>
            </a:r>
            <a:r>
              <a:rPr lang="ja-JP" altLang="ja-JP" sz="2800" b="1" dirty="0">
                <a:latin typeface="Calibri" panose="020F0502020204030204" pitchFamily="34" charset="0"/>
              </a:rPr>
              <a:t/>
            </a:r>
            <a:br>
              <a:rPr lang="ja-JP" altLang="ja-JP" sz="2800" b="1" dirty="0">
                <a:latin typeface="Calibri" panose="020F0502020204030204" pitchFamily="34" charset="0"/>
              </a:rPr>
            </a:br>
            <a:r>
              <a:rPr lang="en-US" altLang="ja-JP" sz="2800" b="1" dirty="0">
                <a:latin typeface="Calibri" panose="020F0502020204030204" pitchFamily="34" charset="0"/>
              </a:rPr>
              <a:t> ---- Documentation and Country-by-Country Reporting</a:t>
            </a:r>
            <a:r>
              <a:rPr lang="en-US" altLang="zh-HK" sz="2800" b="1" dirty="0">
                <a:solidFill>
                  <a:srgbClr val="22366D"/>
                </a:solidFill>
                <a:latin typeface="Calibri" panose="020F0502020204030204" pitchFamily="34" charset="0"/>
              </a:rPr>
              <a:t/>
            </a:r>
            <a:br>
              <a:rPr lang="en-US" altLang="zh-HK" sz="2800" b="1" dirty="0">
                <a:solidFill>
                  <a:srgbClr val="22366D"/>
                </a:solidFill>
                <a:latin typeface="Calibri" panose="020F0502020204030204" pitchFamily="34" charset="0"/>
              </a:rPr>
            </a:br>
            <a:endParaRPr kumimoji="1" lang="ja-JP" altLang="en-US" sz="2800" b="1" dirty="0">
              <a:latin typeface="Calibri" panose="020F0502020204030204" pitchFamily="34" charset="0"/>
            </a:endParaRPr>
          </a:p>
        </p:txBody>
      </p:sp>
      <p:sp>
        <p:nvSpPr>
          <p:cNvPr id="3" name="コンテンツ プレースホルダー 2"/>
          <p:cNvSpPr>
            <a:spLocks noGrp="1"/>
          </p:cNvSpPr>
          <p:nvPr>
            <p:ph idx="1"/>
          </p:nvPr>
        </p:nvSpPr>
        <p:spPr>
          <a:xfrm>
            <a:off x="704528" y="2332037"/>
            <a:ext cx="8640960" cy="4049291"/>
          </a:xfrm>
        </p:spPr>
        <p:txBody>
          <a:bodyPr/>
          <a:lstStyle/>
          <a:p>
            <a:pPr marL="0" indent="0">
              <a:buNone/>
            </a:pPr>
            <a:r>
              <a:rPr lang="en-US" altLang="ja-JP" sz="2400" dirty="0">
                <a:latin typeface="Calibri" panose="020F0502020204030204" pitchFamily="34" charset="0"/>
              </a:rPr>
              <a:t>3 Country-by-Country Report: Parent Company</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--Following information concerning CBC report including parent company</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ja-JP" altLang="ja-JP" sz="2400" dirty="0">
                <a:latin typeface="Calibri" panose="020F0502020204030204" pitchFamily="34" charset="0"/>
              </a:rPr>
              <a:t>・</a:t>
            </a:r>
            <a:r>
              <a:rPr lang="en-US" altLang="ja-JP" sz="2400" dirty="0">
                <a:latin typeface="Calibri" panose="020F0502020204030204" pitchFamily="34" charset="0"/>
              </a:rPr>
              <a:t>Financial Information such as Total Revenue, Income, Taxes and Capital</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ja-JP" altLang="ja-JP" sz="2400" dirty="0">
                <a:latin typeface="Calibri" panose="020F0502020204030204" pitchFamily="34" charset="0"/>
              </a:rPr>
              <a:t>・</a:t>
            </a:r>
            <a:r>
              <a:rPr lang="en-US" altLang="ja-JP" sz="2400" dirty="0">
                <a:latin typeface="Calibri" panose="020F0502020204030204" pitchFamily="34" charset="0"/>
              </a:rPr>
              <a:t>Number of Employees</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ja-JP" altLang="ja-JP" sz="2400" dirty="0">
                <a:latin typeface="Calibri" panose="020F0502020204030204" pitchFamily="34" charset="0"/>
              </a:rPr>
              <a:t>・</a:t>
            </a:r>
            <a:r>
              <a:rPr lang="en-US" altLang="ja-JP" sz="2400" dirty="0">
                <a:latin typeface="Calibri" panose="020F0502020204030204" pitchFamily="34" charset="0"/>
              </a:rPr>
              <a:t>Tangible Assets</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ja-JP" altLang="ja-JP" sz="2400" dirty="0">
                <a:latin typeface="Calibri" panose="020F0502020204030204" pitchFamily="34" charset="0"/>
              </a:rPr>
              <a:t>・</a:t>
            </a:r>
            <a:r>
              <a:rPr lang="en-US" altLang="ja-JP" sz="2400" dirty="0">
                <a:latin typeface="Calibri" panose="020F0502020204030204" pitchFamily="34" charset="0"/>
              </a:rPr>
              <a:t>Main Business etc.</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--Penalty: up to 0.3 million yen</a:t>
            </a:r>
            <a:endParaRPr lang="ja-JP" altLang="ja-JP" sz="2400" dirty="0">
              <a:latin typeface="Calibri" panose="020F0502020204030204" pitchFamily="34" charset="0"/>
            </a:endParaRPr>
          </a:p>
          <a:p>
            <a:pPr marL="0" indent="0">
              <a:buNone/>
            </a:pPr>
            <a:endParaRPr kumimoji="1" lang="ja-JP" altLang="en-US" sz="2400" dirty="0"/>
          </a:p>
        </p:txBody>
      </p:sp>
      <p:sp>
        <p:nvSpPr>
          <p:cNvPr id="4" name="スライド番号プレースホルダー 3"/>
          <p:cNvSpPr>
            <a:spLocks noGrp="1"/>
          </p:cNvSpPr>
          <p:nvPr>
            <p:ph type="sldNum" sz="quarter" idx="12"/>
          </p:nvPr>
        </p:nvSpPr>
        <p:spPr/>
        <p:txBody>
          <a:bodyPr/>
          <a:lstStyle/>
          <a:p>
            <a:pPr>
              <a:defRPr/>
            </a:pPr>
            <a:fld id="{64CF73C6-D5E9-4BAF-BFE2-8D5A445DC133}" type="slidenum">
              <a:rPr lang="en-US" altLang="zh-TW" smtClean="0"/>
              <a:pPr>
                <a:defRPr/>
              </a:pPr>
              <a:t>5</a:t>
            </a:fld>
            <a:endParaRPr lang="en-US" altLang="zh-TW" dirty="0"/>
          </a:p>
        </p:txBody>
      </p:sp>
    </p:spTree>
    <p:extLst>
      <p:ext uri="{BB962C8B-B14F-4D97-AF65-F5344CB8AC3E}">
        <p14:creationId xmlns:p14="http://schemas.microsoft.com/office/powerpoint/2010/main" val="4033540399"/>
      </p:ext>
    </p:extLst>
  </p:cSld>
  <p:clrMapOvr>
    <a:masterClrMapping/>
  </p:clrMapOvr>
  <p:transition spd="med" advTm="5000">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8504" y="1124744"/>
            <a:ext cx="8915400" cy="1143000"/>
          </a:xfrm>
        </p:spPr>
        <p:txBody>
          <a:bodyPr/>
          <a:lstStyle/>
          <a:p>
            <a:pPr algn="l"/>
            <a:r>
              <a:rPr lang="en-US" altLang="ja-JP" sz="2800" b="1" dirty="0">
                <a:latin typeface="Calibri" panose="020F0502020204030204" pitchFamily="34" charset="0"/>
              </a:rPr>
              <a:t>Action 13 Guidance on Transfer Pricing</a:t>
            </a:r>
            <a:r>
              <a:rPr lang="ja-JP" altLang="ja-JP" sz="2800" dirty="0">
                <a:latin typeface="Calibri" panose="020F0502020204030204" pitchFamily="34" charset="0"/>
              </a:rPr>
              <a:t/>
            </a:r>
            <a:br>
              <a:rPr lang="ja-JP" altLang="ja-JP" sz="2800" dirty="0">
                <a:latin typeface="Calibri" panose="020F0502020204030204" pitchFamily="34" charset="0"/>
              </a:rPr>
            </a:br>
            <a:r>
              <a:rPr lang="en-US" altLang="ja-JP" sz="2800" dirty="0">
                <a:latin typeface="Calibri" panose="020F0502020204030204" pitchFamily="34" charset="0"/>
              </a:rPr>
              <a:t> </a:t>
            </a:r>
            <a:r>
              <a:rPr lang="en-US" altLang="ja-JP" sz="2800" b="1" dirty="0">
                <a:latin typeface="Calibri" panose="020F0502020204030204" pitchFamily="34" charset="0"/>
              </a:rPr>
              <a:t>---- Documentation and Country-by-Country </a:t>
            </a:r>
            <a:r>
              <a:rPr lang="en-US" altLang="ja-JP" sz="2800" b="1" dirty="0" smtClean="0">
                <a:latin typeface="Calibri" panose="020F0502020204030204" pitchFamily="34" charset="0"/>
              </a:rPr>
              <a:t>Reporting</a:t>
            </a:r>
            <a:endParaRPr kumimoji="1" lang="ja-JP" altLang="en-US" sz="2800" dirty="0">
              <a:latin typeface="Calibri" panose="020F0502020204030204" pitchFamily="34" charset="0"/>
            </a:endParaRPr>
          </a:p>
        </p:txBody>
      </p:sp>
      <p:sp>
        <p:nvSpPr>
          <p:cNvPr id="3" name="コンテンツ プレースホルダー 2"/>
          <p:cNvSpPr>
            <a:spLocks noGrp="1"/>
          </p:cNvSpPr>
          <p:nvPr>
            <p:ph idx="1"/>
          </p:nvPr>
        </p:nvSpPr>
        <p:spPr>
          <a:xfrm>
            <a:off x="632520" y="2348880"/>
            <a:ext cx="8771384" cy="3528392"/>
          </a:xfrm>
        </p:spPr>
        <p:txBody>
          <a:bodyPr/>
          <a:lstStyle/>
          <a:p>
            <a:pPr marL="0" indent="0">
              <a:buNone/>
            </a:pPr>
            <a:r>
              <a:rPr lang="en-US" altLang="ja-JP" sz="2400" dirty="0">
                <a:latin typeface="Calibri" panose="020F0502020204030204" pitchFamily="34" charset="0"/>
              </a:rPr>
              <a:t>4  Others</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en-US" altLang="ja-JP" sz="2400" dirty="0" smtClean="0">
                <a:latin typeface="Calibri" panose="020F0502020204030204" pitchFamily="34" charset="0"/>
              </a:rPr>
              <a:t>-- These </a:t>
            </a:r>
            <a:r>
              <a:rPr lang="en-US" altLang="ja-JP" sz="2400" dirty="0">
                <a:latin typeface="Calibri" panose="020F0502020204030204" pitchFamily="34" charset="0"/>
              </a:rPr>
              <a:t>Records should be kept at least 7 years</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en-US" altLang="ja-JP" sz="2400" dirty="0" smtClean="0">
                <a:latin typeface="Calibri" panose="020F0502020204030204" pitchFamily="34" charset="0"/>
              </a:rPr>
              <a:t>-- De </a:t>
            </a:r>
            <a:r>
              <a:rPr lang="en-US" altLang="ja-JP" sz="2400" dirty="0">
                <a:latin typeface="Calibri" panose="020F0502020204030204" pitchFamily="34" charset="0"/>
              </a:rPr>
              <a:t>Minimis Rule</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ja-JP" altLang="ja-JP" sz="2400" dirty="0">
                <a:latin typeface="Calibri" panose="020F0502020204030204" pitchFamily="34" charset="0"/>
              </a:rPr>
              <a:t>・</a:t>
            </a:r>
            <a:r>
              <a:rPr lang="en-US" altLang="ja-JP" sz="2400" dirty="0">
                <a:latin typeface="Calibri" panose="020F0502020204030204" pitchFamily="34" charset="0"/>
              </a:rPr>
              <a:t>Total transaction amount with each foreign related company is less than 5 billion yen (about 50 million dollars) per business year.</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a:t>
            </a:r>
            <a:r>
              <a:rPr lang="ja-JP" altLang="ja-JP" sz="2400" dirty="0">
                <a:latin typeface="Calibri" panose="020F0502020204030204" pitchFamily="34" charset="0"/>
              </a:rPr>
              <a:t>・</a:t>
            </a:r>
            <a:r>
              <a:rPr lang="en-US" altLang="ja-JP" sz="2400" dirty="0">
                <a:latin typeface="Calibri" panose="020F0502020204030204" pitchFamily="34" charset="0"/>
              </a:rPr>
              <a:t>Total intangible transaction with foreign related company is less than 0.3 billion yen (about 3 million dollars) per business </a:t>
            </a:r>
            <a:r>
              <a:rPr lang="en-US" altLang="ja-JP" sz="2400" dirty="0" smtClean="0">
                <a:latin typeface="Calibri" panose="020F0502020204030204" pitchFamily="34" charset="0"/>
              </a:rPr>
              <a:t>year</a:t>
            </a:r>
            <a:endParaRPr kumimoji="1" lang="ja-JP" altLang="en-US" sz="2400" dirty="0">
              <a:latin typeface="Calibri" panose="020F0502020204030204" pitchFamily="34" charset="0"/>
            </a:endParaRPr>
          </a:p>
        </p:txBody>
      </p:sp>
      <p:sp>
        <p:nvSpPr>
          <p:cNvPr id="4" name="スライド番号プレースホルダー 3"/>
          <p:cNvSpPr>
            <a:spLocks noGrp="1"/>
          </p:cNvSpPr>
          <p:nvPr>
            <p:ph type="sldNum" sz="quarter" idx="12"/>
          </p:nvPr>
        </p:nvSpPr>
        <p:spPr/>
        <p:txBody>
          <a:bodyPr/>
          <a:lstStyle/>
          <a:p>
            <a:pPr>
              <a:defRPr/>
            </a:pPr>
            <a:fld id="{64CF73C6-D5E9-4BAF-BFE2-8D5A445DC133}" type="slidenum">
              <a:rPr lang="en-US" altLang="zh-TW" smtClean="0"/>
              <a:pPr>
                <a:defRPr/>
              </a:pPr>
              <a:t>6</a:t>
            </a:fld>
            <a:endParaRPr lang="en-US" altLang="zh-TW" dirty="0"/>
          </a:p>
        </p:txBody>
      </p:sp>
    </p:spTree>
    <p:extLst>
      <p:ext uri="{BB962C8B-B14F-4D97-AF65-F5344CB8AC3E}">
        <p14:creationId xmlns:p14="http://schemas.microsoft.com/office/powerpoint/2010/main" val="2609234079"/>
      </p:ext>
    </p:extLst>
  </p:cSld>
  <p:clrMapOvr>
    <a:masterClrMapping/>
  </p:clrMapOvr>
  <p:transition spd="med" advTm="5000">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88504" y="1412776"/>
            <a:ext cx="8915400" cy="1143000"/>
          </a:xfrm>
        </p:spPr>
        <p:txBody>
          <a:bodyPr/>
          <a:lstStyle/>
          <a:p>
            <a:pPr algn="l"/>
            <a:r>
              <a:rPr lang="en-US" altLang="ja-JP" sz="2800" b="1" dirty="0">
                <a:latin typeface="Calibri" panose="020F0502020204030204" pitchFamily="34" charset="0"/>
              </a:rPr>
              <a:t>Action 13 Guidance on Transfer Pricing</a:t>
            </a:r>
            <a:r>
              <a:rPr lang="ja-JP" altLang="ja-JP" sz="2800" dirty="0">
                <a:latin typeface="Calibri" panose="020F0502020204030204" pitchFamily="34" charset="0"/>
              </a:rPr>
              <a:t/>
            </a:r>
            <a:br>
              <a:rPr lang="ja-JP" altLang="ja-JP" sz="2800" dirty="0">
                <a:latin typeface="Calibri" panose="020F0502020204030204" pitchFamily="34" charset="0"/>
              </a:rPr>
            </a:br>
            <a:r>
              <a:rPr lang="en-US" altLang="ja-JP" sz="2800" dirty="0">
                <a:latin typeface="Calibri" panose="020F0502020204030204" pitchFamily="34" charset="0"/>
              </a:rPr>
              <a:t> </a:t>
            </a:r>
            <a:r>
              <a:rPr lang="en-US" altLang="ja-JP" sz="2800" b="1" dirty="0">
                <a:latin typeface="Calibri" panose="020F0502020204030204" pitchFamily="34" charset="0"/>
              </a:rPr>
              <a:t>---- Documentation and Country-by-Country </a:t>
            </a:r>
            <a:r>
              <a:rPr lang="en-US" altLang="ja-JP" sz="2800" b="1" dirty="0" smtClean="0">
                <a:latin typeface="Calibri" panose="020F0502020204030204" pitchFamily="34" charset="0"/>
              </a:rPr>
              <a:t>Reporting</a:t>
            </a:r>
            <a:endParaRPr kumimoji="1" lang="ja-JP" altLang="en-US" sz="2800" dirty="0">
              <a:latin typeface="Calibri" panose="020F0502020204030204" pitchFamily="34" charset="0"/>
            </a:endParaRPr>
          </a:p>
        </p:txBody>
      </p:sp>
      <p:sp>
        <p:nvSpPr>
          <p:cNvPr id="3" name="コンテンツ プレースホルダー 2"/>
          <p:cNvSpPr>
            <a:spLocks noGrp="1"/>
          </p:cNvSpPr>
          <p:nvPr>
            <p:ph idx="1"/>
          </p:nvPr>
        </p:nvSpPr>
        <p:spPr>
          <a:xfrm>
            <a:off x="704528" y="2636912"/>
            <a:ext cx="8699376" cy="3373835"/>
          </a:xfrm>
        </p:spPr>
        <p:txBody>
          <a:bodyPr/>
          <a:lstStyle/>
          <a:p>
            <a:pPr marL="0" indent="0">
              <a:buNone/>
            </a:pPr>
            <a:r>
              <a:rPr lang="en-US" altLang="ja-JP" sz="2400" b="1" dirty="0">
                <a:latin typeface="Calibri" panose="020F0502020204030204" pitchFamily="34" charset="0"/>
              </a:rPr>
              <a:t>Implementation</a:t>
            </a:r>
            <a:endParaRPr lang="ja-JP" altLang="ja-JP" sz="2400" b="1" dirty="0">
              <a:latin typeface="Calibri" panose="020F0502020204030204" pitchFamily="34" charset="0"/>
            </a:endParaRPr>
          </a:p>
          <a:p>
            <a:pPr marL="0" indent="0">
              <a:buNone/>
            </a:pPr>
            <a:r>
              <a:rPr lang="en-US" altLang="ja-JP" sz="2400" dirty="0">
                <a:latin typeface="Calibri" panose="020F0502020204030204" pitchFamily="34" charset="0"/>
              </a:rPr>
              <a:t>NTA has published the detailed information in English such as the documents </a:t>
            </a:r>
            <a:r>
              <a:rPr lang="en-US" altLang="ja-JP" sz="2400" dirty="0">
                <a:solidFill>
                  <a:srgbClr val="FF0000"/>
                </a:solidFill>
                <a:latin typeface="Calibri" panose="020F0502020204030204" pitchFamily="34" charset="0"/>
              </a:rPr>
              <a:t> </a:t>
            </a:r>
            <a:r>
              <a:rPr lang="en-US" altLang="ja-JP" sz="2400" dirty="0">
                <a:latin typeface="Calibri" panose="020F0502020204030204" pitchFamily="34" charset="0"/>
              </a:rPr>
              <a:t>prepared by MNE, and the documents prepared by corporations engaged in controlled transactions. </a:t>
            </a:r>
          </a:p>
        </p:txBody>
      </p:sp>
      <p:sp>
        <p:nvSpPr>
          <p:cNvPr id="4" name="スライド番号プレースホルダー 3"/>
          <p:cNvSpPr>
            <a:spLocks noGrp="1"/>
          </p:cNvSpPr>
          <p:nvPr>
            <p:ph type="sldNum" sz="quarter" idx="12"/>
          </p:nvPr>
        </p:nvSpPr>
        <p:spPr/>
        <p:txBody>
          <a:bodyPr/>
          <a:lstStyle/>
          <a:p>
            <a:pPr>
              <a:defRPr/>
            </a:pPr>
            <a:fld id="{64CF73C6-D5E9-4BAF-BFE2-8D5A445DC133}" type="slidenum">
              <a:rPr lang="en-US" altLang="zh-TW" smtClean="0"/>
              <a:pPr>
                <a:defRPr/>
              </a:pPr>
              <a:t>7</a:t>
            </a:fld>
            <a:endParaRPr lang="en-US" altLang="zh-TW" dirty="0"/>
          </a:p>
        </p:txBody>
      </p:sp>
    </p:spTree>
    <p:extLst>
      <p:ext uri="{BB962C8B-B14F-4D97-AF65-F5344CB8AC3E}">
        <p14:creationId xmlns:p14="http://schemas.microsoft.com/office/powerpoint/2010/main" val="3656103068"/>
      </p:ext>
    </p:extLst>
  </p:cSld>
  <p:clrMapOvr>
    <a:masterClrMapping/>
  </p:clrMapOvr>
  <p:transition spd="med" advTm="5000">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60512" y="1124744"/>
            <a:ext cx="8771384" cy="1143000"/>
          </a:xfrm>
        </p:spPr>
        <p:txBody>
          <a:bodyPr/>
          <a:lstStyle/>
          <a:p>
            <a:pPr algn="l"/>
            <a:r>
              <a:rPr lang="en-US" altLang="ja-JP" sz="2800" b="1" dirty="0">
                <a:latin typeface="Calibri" panose="020F0502020204030204" pitchFamily="34" charset="0"/>
              </a:rPr>
              <a:t>Actions 8-10 Aligning Transfer Pricing</a:t>
            </a:r>
            <a:r>
              <a:rPr lang="ja-JP" altLang="ja-JP" sz="2800" b="1" dirty="0">
                <a:latin typeface="Calibri" panose="020F0502020204030204" pitchFamily="34" charset="0"/>
              </a:rPr>
              <a:t/>
            </a:r>
            <a:br>
              <a:rPr lang="ja-JP" altLang="ja-JP" sz="2800" b="1" dirty="0">
                <a:latin typeface="Calibri" panose="020F0502020204030204" pitchFamily="34" charset="0"/>
              </a:rPr>
            </a:br>
            <a:r>
              <a:rPr lang="en-US" altLang="ja-JP" sz="2800" b="1" dirty="0">
                <a:latin typeface="Calibri" panose="020F0502020204030204" pitchFamily="34" charset="0"/>
              </a:rPr>
              <a:t>---- Outcomes with Value Creation</a:t>
            </a:r>
            <a:endParaRPr kumimoji="1" lang="ja-JP" altLang="en-US" sz="2800" dirty="0"/>
          </a:p>
        </p:txBody>
      </p:sp>
      <p:sp>
        <p:nvSpPr>
          <p:cNvPr id="3" name="コンテンツ プレースホルダー 2"/>
          <p:cNvSpPr>
            <a:spLocks noGrp="1"/>
          </p:cNvSpPr>
          <p:nvPr>
            <p:ph idx="1"/>
          </p:nvPr>
        </p:nvSpPr>
        <p:spPr>
          <a:xfrm>
            <a:off x="632520" y="2420888"/>
            <a:ext cx="8784976" cy="3312368"/>
          </a:xfrm>
        </p:spPr>
        <p:txBody>
          <a:bodyPr/>
          <a:lstStyle/>
          <a:p>
            <a:pPr marL="0" indent="0">
              <a:buNone/>
            </a:pPr>
            <a:r>
              <a:rPr lang="en-US" altLang="ja-JP" sz="2400" dirty="0">
                <a:latin typeface="Calibri" panose="020F0502020204030204" pitchFamily="34" charset="0"/>
              </a:rPr>
              <a:t>As a highly developed country, almost all of the Japanese corporations think that intellectual property as the most important key factor for their competitive edge.</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As for the definition of intellectual property and its transaction, Japan follows the OECD transfer pricing guideline, including cost contribution arrangement.  In case of Hard-to-value intangible, however, Japan does not introduce so called commensurate with income standard</a:t>
            </a:r>
            <a:r>
              <a:rPr lang="en-US" altLang="ja-JP" sz="2400" dirty="0" smtClean="0">
                <a:latin typeface="Calibri" panose="020F0502020204030204" pitchFamily="34" charset="0"/>
              </a:rPr>
              <a:t>.</a:t>
            </a:r>
            <a:endParaRPr kumimoji="1" lang="ja-JP" altLang="en-US" sz="2400" dirty="0">
              <a:latin typeface="Calibri" panose="020F0502020204030204" pitchFamily="34" charset="0"/>
            </a:endParaRPr>
          </a:p>
        </p:txBody>
      </p:sp>
      <p:sp>
        <p:nvSpPr>
          <p:cNvPr id="4" name="スライド番号プレースホルダー 3"/>
          <p:cNvSpPr>
            <a:spLocks noGrp="1"/>
          </p:cNvSpPr>
          <p:nvPr>
            <p:ph type="sldNum" sz="quarter" idx="12"/>
          </p:nvPr>
        </p:nvSpPr>
        <p:spPr/>
        <p:txBody>
          <a:bodyPr/>
          <a:lstStyle/>
          <a:p>
            <a:pPr>
              <a:defRPr/>
            </a:pPr>
            <a:fld id="{64CF73C6-D5E9-4BAF-BFE2-8D5A445DC133}" type="slidenum">
              <a:rPr lang="en-US" altLang="zh-TW" smtClean="0"/>
              <a:pPr>
                <a:defRPr/>
              </a:pPr>
              <a:t>8</a:t>
            </a:fld>
            <a:endParaRPr lang="en-US" altLang="zh-TW" dirty="0"/>
          </a:p>
        </p:txBody>
      </p:sp>
    </p:spTree>
    <p:extLst>
      <p:ext uri="{BB962C8B-B14F-4D97-AF65-F5344CB8AC3E}">
        <p14:creationId xmlns:p14="http://schemas.microsoft.com/office/powerpoint/2010/main" val="4133717599"/>
      </p:ext>
    </p:extLst>
  </p:cSld>
  <p:clrMapOvr>
    <a:masterClrMapping/>
  </p:clrMapOvr>
  <p:transition spd="med" advTm="5000">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16496" y="1052736"/>
            <a:ext cx="8915400" cy="1143000"/>
          </a:xfrm>
        </p:spPr>
        <p:txBody>
          <a:bodyPr/>
          <a:lstStyle/>
          <a:p>
            <a:pPr algn="l"/>
            <a:r>
              <a:rPr lang="en-US" altLang="ja-JP" sz="2800" b="1" dirty="0">
                <a:latin typeface="Calibri" panose="020F0502020204030204" pitchFamily="34" charset="0"/>
              </a:rPr>
              <a:t>Actions 8-10 Aligning Transfer Pricing</a:t>
            </a:r>
            <a:r>
              <a:rPr lang="ja-JP" altLang="ja-JP" sz="2800" b="1" dirty="0">
                <a:latin typeface="Calibri" panose="020F0502020204030204" pitchFamily="34" charset="0"/>
              </a:rPr>
              <a:t/>
            </a:r>
            <a:br>
              <a:rPr lang="ja-JP" altLang="ja-JP" sz="2800" b="1" dirty="0">
                <a:latin typeface="Calibri" panose="020F0502020204030204" pitchFamily="34" charset="0"/>
              </a:rPr>
            </a:br>
            <a:r>
              <a:rPr lang="en-US" altLang="ja-JP" sz="2800" b="1" dirty="0" smtClean="0">
                <a:latin typeface="Calibri" panose="020F0502020204030204" pitchFamily="34" charset="0"/>
              </a:rPr>
              <a:t>---- Outcomes </a:t>
            </a:r>
            <a:r>
              <a:rPr lang="en-US" altLang="ja-JP" sz="2800" b="1" dirty="0">
                <a:latin typeface="Calibri" panose="020F0502020204030204" pitchFamily="34" charset="0"/>
              </a:rPr>
              <a:t>with Value Creation</a:t>
            </a:r>
            <a:endParaRPr kumimoji="1" lang="ja-JP" altLang="en-US" sz="2800" b="1" dirty="0">
              <a:latin typeface="Calibri" panose="020F0502020204030204" pitchFamily="34" charset="0"/>
            </a:endParaRPr>
          </a:p>
        </p:txBody>
      </p:sp>
      <p:sp>
        <p:nvSpPr>
          <p:cNvPr id="3" name="コンテンツ プレースホルダー 2"/>
          <p:cNvSpPr>
            <a:spLocks noGrp="1"/>
          </p:cNvSpPr>
          <p:nvPr>
            <p:ph idx="1"/>
          </p:nvPr>
        </p:nvSpPr>
        <p:spPr>
          <a:xfrm>
            <a:off x="632520" y="2204864"/>
            <a:ext cx="8915400" cy="4320480"/>
          </a:xfrm>
        </p:spPr>
        <p:txBody>
          <a:bodyPr/>
          <a:lstStyle/>
          <a:p>
            <a:pPr marL="0" indent="0">
              <a:buNone/>
            </a:pPr>
            <a:r>
              <a:rPr lang="en-US" altLang="ja-JP" sz="2400" dirty="0">
                <a:latin typeface="Calibri" panose="020F0502020204030204" pitchFamily="34" charset="0"/>
              </a:rPr>
              <a:t>Transfer pricing enforcement on intangible properties.   Japan has published the basic policy on how to handle intellectual properties and the basic enforcement policy of TP Transfer Pricing as  “JIMU-UNEI SHISHIN”. </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In that policy, TP Examiners should care (pay attention to) at least the following points:</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1  What kind of intangibles are used in the related group transaction.</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--patent, trade secret, etc.</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--know-how (management, sales, production, R&amp;D, etc.)</a:t>
            </a:r>
            <a:endParaRPr lang="ja-JP" altLang="ja-JP" sz="2400" dirty="0">
              <a:latin typeface="Calibri" panose="020F0502020204030204" pitchFamily="34" charset="0"/>
            </a:endParaRPr>
          </a:p>
          <a:p>
            <a:pPr marL="0" indent="0">
              <a:buNone/>
            </a:pPr>
            <a:r>
              <a:rPr lang="en-US" altLang="ja-JP" sz="2400" dirty="0">
                <a:latin typeface="Calibri" panose="020F0502020204030204" pitchFamily="34" charset="0"/>
              </a:rPr>
              <a:t>    --production process, negotiation know-how trade network</a:t>
            </a:r>
            <a:endParaRPr lang="ja-JP" altLang="ja-JP" sz="2400" dirty="0">
              <a:latin typeface="Calibri" panose="020F0502020204030204" pitchFamily="34" charset="0"/>
            </a:endParaRPr>
          </a:p>
        </p:txBody>
      </p:sp>
      <p:sp>
        <p:nvSpPr>
          <p:cNvPr id="4" name="スライド番号プレースホルダー 3"/>
          <p:cNvSpPr>
            <a:spLocks noGrp="1"/>
          </p:cNvSpPr>
          <p:nvPr>
            <p:ph type="sldNum" sz="quarter" idx="12"/>
          </p:nvPr>
        </p:nvSpPr>
        <p:spPr/>
        <p:txBody>
          <a:bodyPr/>
          <a:lstStyle/>
          <a:p>
            <a:pPr>
              <a:defRPr/>
            </a:pPr>
            <a:fld id="{64CF73C6-D5E9-4BAF-BFE2-8D5A445DC133}" type="slidenum">
              <a:rPr lang="en-US" altLang="zh-TW" smtClean="0"/>
              <a:pPr>
                <a:defRPr/>
              </a:pPr>
              <a:t>9</a:t>
            </a:fld>
            <a:endParaRPr lang="en-US" altLang="zh-TW" dirty="0"/>
          </a:p>
        </p:txBody>
      </p:sp>
    </p:spTree>
    <p:extLst>
      <p:ext uri="{BB962C8B-B14F-4D97-AF65-F5344CB8AC3E}">
        <p14:creationId xmlns:p14="http://schemas.microsoft.com/office/powerpoint/2010/main" val="3010590099"/>
      </p:ext>
    </p:extLst>
  </p:cSld>
  <p:clrMapOvr>
    <a:masterClrMapping/>
  </p:clrMapOvr>
  <p:transition spd="med" advTm="5000">
    <p:fade/>
  </p:transition>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Arial"/>
        <a:ea typeface="新細明體"/>
        <a:cs typeface=""/>
      </a:majorFont>
      <a:minorFont>
        <a:latin typeface="Arial"/>
        <a:ea typeface="新細明體"/>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2162</TotalTime>
  <Words>1456</Words>
  <Application>Microsoft Office PowerPoint</Application>
  <PresentationFormat>A4 210 x 297 mm</PresentationFormat>
  <Paragraphs>121</Paragraphs>
  <Slides>18</Slides>
  <Notes>1</Notes>
  <HiddenSlides>0</HiddenSlides>
  <MMClips>0</MMClips>
  <ScaleCrop>false</ScaleCrop>
  <HeadingPairs>
    <vt:vector size="4" baseType="variant">
      <vt:variant>
        <vt:lpstr>テーマ</vt:lpstr>
      </vt:variant>
      <vt:variant>
        <vt:i4>1</vt:i4>
      </vt:variant>
      <vt:variant>
        <vt:lpstr>スライド タイトル</vt:lpstr>
      </vt:variant>
      <vt:variant>
        <vt:i4>18</vt:i4>
      </vt:variant>
    </vt:vector>
  </HeadingPairs>
  <TitlesOfParts>
    <vt:vector size="19" baseType="lpstr">
      <vt:lpstr>預設簡報設計</vt:lpstr>
      <vt:lpstr> 2016 AOTCA International Tax Conference – BEPS Update for Japan   7 October 2016  Go Kawada  Japan Federation of Certified Public Tax Accountants’ Associations </vt:lpstr>
      <vt:lpstr>PowerPoint プレゼンテーション</vt:lpstr>
      <vt:lpstr>Action 13 Guidance on Transfer Pricing  ---- Documentation and Country-by-Country Reporting</vt:lpstr>
      <vt:lpstr>Action 13 Guidance on Transfer Pricing  ---- Documentation and Country-by-Country Reporting</vt:lpstr>
      <vt:lpstr> Action 13 Guidance on Transfer Pricing  ---- Documentation and Country-by-Country Reporting </vt:lpstr>
      <vt:lpstr>Action 13 Guidance on Transfer Pricing  ---- Documentation and Country-by-Country Reporting</vt:lpstr>
      <vt:lpstr>Action 13 Guidance on Transfer Pricing  ---- Documentation and Country-by-Country Reporting</vt:lpstr>
      <vt:lpstr>Actions 8-10 Aligning Transfer Pricing ---- Outcomes with Value Creation</vt:lpstr>
      <vt:lpstr>Actions 8-10 Aligning Transfer Pricing ---- Outcomes with Value Creation</vt:lpstr>
      <vt:lpstr>Actions 8-10 Aligning Transfer Pricing ---- Outcomes with Value Creation</vt:lpstr>
      <vt:lpstr>Actions 8-10 Aligning Transfer Pricing ---- Outcomes with Value Creation</vt:lpstr>
      <vt:lpstr>Case Study</vt:lpstr>
      <vt:lpstr>Action 6 　Preventing the Granting of Treaty Benefits in Inappropriate Circumstances</vt:lpstr>
      <vt:lpstr>Japanese Treaty abuse prevention LOB clause: Japan-US Treaty Art PPT Clause: Japan –UK Treaty Art 10-9 11-</vt:lpstr>
      <vt:lpstr>Japanese Treaty abuse prevention LOB clause: Japan-US Treaty Art PPT Clause: Japan –UK Treaty Art 10-9 11-</vt:lpstr>
      <vt:lpstr>PPT: clause : Japan-UK Treaty  Art.10-9, 11-10, 12-6</vt:lpstr>
      <vt:lpstr>PowerPoint プレゼンテーション</vt:lpstr>
      <vt:lpstr>PowerPoint プレゼンテーション</vt:lpstr>
    </vt:vector>
  </TitlesOfParts>
  <Company>YSD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vivian</dc:creator>
  <cp:lastModifiedBy>奥井 博子</cp:lastModifiedBy>
  <cp:revision>156</cp:revision>
  <cp:lastPrinted>2016-09-26T09:59:54Z</cp:lastPrinted>
  <dcterms:created xsi:type="dcterms:W3CDTF">2015-05-19T09:48:43Z</dcterms:created>
  <dcterms:modified xsi:type="dcterms:W3CDTF">2016-09-27T05:36:00Z</dcterms:modified>
</cp:coreProperties>
</file>