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9" r:id="rId4"/>
    <p:sldId id="260" r:id="rId5"/>
    <p:sldId id="261" r:id="rId6"/>
    <p:sldId id="262" r:id="rId7"/>
    <p:sldId id="278" r:id="rId8"/>
    <p:sldId id="279" r:id="rId9"/>
    <p:sldId id="263" r:id="rId10"/>
    <p:sldId id="264" r:id="rId11"/>
    <p:sldId id="280" r:id="rId12"/>
    <p:sldId id="281" r:id="rId13"/>
    <p:sldId id="265" r:id="rId14"/>
    <p:sldId id="282" r:id="rId15"/>
    <p:sldId id="283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6" r:id="rId24"/>
    <p:sldId id="273" r:id="rId25"/>
    <p:sldId id="274" r:id="rId26"/>
    <p:sldId id="275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6" autoAdjust="0"/>
    <p:restoredTop sz="94660"/>
  </p:normalViewPr>
  <p:slideViewPr>
    <p:cSldViewPr>
      <p:cViewPr varScale="1">
        <p:scale>
          <a:sx n="83" d="100"/>
          <a:sy n="83" d="100"/>
        </p:scale>
        <p:origin x="-2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>
      <p:cViewPr>
        <p:scale>
          <a:sx n="100" d="100"/>
          <a:sy n="100" d="100"/>
        </p:scale>
        <p:origin x="-61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90CA-87C4-437C-B3DA-3ED35EB69A15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787384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172200" algn="r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	</a:t>
            </a:r>
            <a:fld id="{E3DE2A28-1338-41EA-BC28-5A6F98A0C965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 algn="l">
                <a:tabLst>
                  <a:tab pos="6172200" algn="r"/>
                </a:tabLst>
              </a:pPr>
              <a:t>‹#›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4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8686800"/>
            <a:ext cx="5527040" cy="29766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l">
              <a:tabLst>
                <a:tab pos="6166986" algn="r"/>
              </a:tabLst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fld id="{AE6E631F-EEC4-4E0C-84B2-877C30E85936}" type="slidenum">
              <a:rPr lang="en-US" sz="1300" smtClean="0">
                <a:latin typeface="Times New Roman" pitchFamily="18" charset="0"/>
                <a:cs typeface="Times New Roman" pitchFamily="18" charset="0"/>
              </a:rPr>
              <a:pPr algn="l">
                <a:tabLst>
                  <a:tab pos="6166986" algn="r"/>
                </a:tabLst>
              </a:pPr>
              <a:t>‹#›</a:t>
            </a:fld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3E8662-293B-45E4-AA74-3B164B47FF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33D988-8D0C-4278-B801-5DE3B38B4764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33D988-8D0C-4278-B801-5DE3B38B4764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33D988-8D0C-4278-B801-5DE3B38B4764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157200" y="6536560"/>
            <a:ext cx="268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90000" bIns="36000" anchor="b"/>
          <a:lstStyle/>
          <a:p>
            <a:pPr algn="r" defTabSz="928688"/>
            <a:fld id="{A7E24DBB-88C4-4351-8277-94C703F11665}" type="slidenum">
              <a:rPr lang="en-US" sz="1200">
                <a:latin typeface="Times New Roman" pitchFamily="18" charset="0"/>
              </a:rPr>
              <a:pPr algn="r" defTabSz="928688"/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Arial" pitchFamily="34" charset="0"/>
        <a:buChar char="•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Ø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itchFamily="2" charset="2"/>
        <a:buChar char="v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7/10/13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6157200" y="6536560"/>
            <a:ext cx="268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90000" bIns="36000" anchor="b"/>
          <a:lstStyle/>
          <a:p>
            <a:pPr algn="r" defTabSz="928688"/>
            <a:fld id="{A7E24DBB-88C4-4351-8277-94C703F11665}" type="slidenum">
              <a:rPr lang="en-US" sz="1200">
                <a:latin typeface="Times New Roman" pitchFamily="18" charset="0"/>
              </a:rPr>
              <a:pPr algn="r" defTabSz="928688"/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uti.or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TAXPAYER</a:t>
            </a:r>
            <a:r>
              <a:rPr lang="en-US" sz="4000" dirty="0" smtClean="0"/>
              <a:t> </a:t>
            </a:r>
            <a:r>
              <a:rPr lang="en-US" sz="4000" b="1" dirty="0" smtClean="0"/>
              <a:t>CHARTER PROJECT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06811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By:</a:t>
            </a:r>
          </a:p>
          <a:p>
            <a:r>
              <a:rPr lang="en-US" sz="2400" dirty="0" smtClean="0"/>
              <a:t>David Russell QC</a:t>
            </a:r>
          </a:p>
          <a:p>
            <a:endParaRPr lang="en-US" sz="2400" dirty="0"/>
          </a:p>
          <a:p>
            <a:r>
              <a:rPr lang="en-US" sz="2400" dirty="0" smtClean="0"/>
              <a:t>Asia Oceania Tax Consultants’ </a:t>
            </a:r>
            <a:r>
              <a:rPr lang="en-US" sz="2400" dirty="0" err="1" smtClean="0"/>
              <a:t>Associatio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r>
              <a:rPr lang="en-US" sz="2400" dirty="0" smtClean="0"/>
              <a:t>Hanoi, </a:t>
            </a:r>
            <a:r>
              <a:rPr lang="en-US" sz="2400" dirty="0" smtClean="0"/>
              <a:t>18</a:t>
            </a:r>
            <a:r>
              <a:rPr lang="en-US" sz="2400" dirty="0" smtClean="0"/>
              <a:t> October </a:t>
            </a:r>
            <a:r>
              <a:rPr lang="en-US" sz="2400" dirty="0" smtClean="0"/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8563" t="11787" r="9449" b="23194"/>
          <a:stretch>
            <a:fillRect/>
          </a:stretch>
        </p:blipFill>
        <p:spPr bwMode="auto">
          <a:xfrm rot="21336799">
            <a:off x="-94267" y="455712"/>
            <a:ext cx="6081990" cy="3745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563" t="11787" r="9744" b="25856"/>
          <a:stretch>
            <a:fillRect/>
          </a:stretch>
        </p:blipFill>
        <p:spPr bwMode="auto">
          <a:xfrm>
            <a:off x="2895600" y="2057400"/>
            <a:ext cx="614927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0050">
            <a:off x="1928794" y="11048"/>
            <a:ext cx="47359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Refined by Survey Results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endParaRPr lang="en-US" sz="1800" dirty="0" smtClean="0"/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Test of Validity (Charter </a:t>
            </a:r>
            <a:r>
              <a:rPr lang="en-US" dirty="0" smtClean="0">
                <a:sym typeface="Wingdings" pitchFamily="2" charset="2"/>
              </a:rPr>
              <a:t> Survey)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Model Charter Developed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.png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126" y="3531"/>
            <a:ext cx="62957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.inse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214314"/>
            <a:ext cx="7500960" cy="5715016"/>
          </a:xfrm>
          <a:prstGeom prst="rect">
            <a:avLst/>
          </a:prstGeom>
        </p:spPr>
      </p:pic>
      <p:pic>
        <p:nvPicPr>
          <p:cNvPr id="5" name="Picture 4" descr="chart.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6072206"/>
            <a:ext cx="4143397" cy="571504"/>
          </a:xfrm>
          <a:prstGeom prst="rect">
            <a:avLst/>
          </a:prstGeom>
        </p:spPr>
      </p:pic>
      <p:pic>
        <p:nvPicPr>
          <p:cNvPr id="6" name="Picture 5" descr="chart.countri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500042"/>
            <a:ext cx="1143008" cy="532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/>
            <a:r>
              <a:rPr lang="en-US" dirty="0" smtClean="0"/>
              <a:t>General Provisions</a:t>
            </a:r>
          </a:p>
          <a:p>
            <a:pPr marL="234950" indent="-234950"/>
            <a:r>
              <a:rPr lang="en-US" dirty="0" smtClean="0"/>
              <a:t>Tax Filings</a:t>
            </a:r>
          </a:p>
          <a:p>
            <a:pPr marL="234950" indent="-234950"/>
            <a:r>
              <a:rPr lang="en-US" dirty="0" smtClean="0"/>
              <a:t>Assessment</a:t>
            </a:r>
          </a:p>
          <a:p>
            <a:pPr marL="234950" indent="-234950"/>
            <a:r>
              <a:rPr lang="en-US" dirty="0" smtClean="0"/>
              <a:t>Audit</a:t>
            </a:r>
          </a:p>
          <a:p>
            <a:pPr marL="234950" indent="-234950"/>
            <a:r>
              <a:rPr lang="en-US" dirty="0" smtClean="0"/>
              <a:t>Internal Review and Appeal</a:t>
            </a:r>
          </a:p>
          <a:p>
            <a:pPr marL="234950" indent="-234950"/>
            <a:r>
              <a:rPr lang="en-US" dirty="0" smtClean="0"/>
              <a:t>Taxpayer Assistance</a:t>
            </a:r>
          </a:p>
          <a:p>
            <a:pPr marL="234950" indent="-234950"/>
            <a:r>
              <a:rPr lang="en-US" dirty="0" smtClean="0"/>
              <a:t>Service Standards</a:t>
            </a:r>
          </a:p>
          <a:p>
            <a:pPr marL="234950" indent="-234950"/>
            <a:r>
              <a:rPr lang="en-US" dirty="0" smtClean="0"/>
              <a:t>Rulings and Interpretations</a:t>
            </a:r>
          </a:p>
          <a:p>
            <a:pPr marL="234950" indent="-234950"/>
            <a:r>
              <a:rPr lang="en-US" dirty="0" smtClean="0"/>
              <a:t>Taxpayer Records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Model Charter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/>
            <a:r>
              <a:rPr lang="en-US" dirty="0" smtClean="0"/>
              <a:t>Confidentiality</a:t>
            </a:r>
          </a:p>
          <a:p>
            <a:pPr marL="234950" indent="-234950"/>
            <a:r>
              <a:rPr lang="en-US" dirty="0" smtClean="0"/>
              <a:t>Tax Administration Generally</a:t>
            </a:r>
          </a:p>
          <a:p>
            <a:pPr marL="234950" indent="-234950"/>
            <a:r>
              <a:rPr lang="en-US" dirty="0" smtClean="0"/>
              <a:t>Burden of Proof</a:t>
            </a:r>
          </a:p>
          <a:p>
            <a:pPr marL="234950" indent="-234950"/>
            <a:r>
              <a:rPr lang="en-US" dirty="0" smtClean="0"/>
              <a:t>Drafting Standards for Tax Legislation</a:t>
            </a:r>
          </a:p>
          <a:p>
            <a:pPr marL="234950" indent="-234950"/>
            <a:r>
              <a:rPr lang="en-US" dirty="0" smtClean="0"/>
              <a:t>Retroactivity of Legislation</a:t>
            </a:r>
          </a:p>
          <a:p>
            <a:pPr marL="234950" indent="-234950"/>
            <a:r>
              <a:rPr lang="en-US" dirty="0" smtClean="0"/>
              <a:t>Double Taxation and Relief</a:t>
            </a:r>
          </a:p>
          <a:p>
            <a:pPr marL="234950" indent="-234950"/>
            <a:r>
              <a:rPr lang="en-US" dirty="0" smtClean="0"/>
              <a:t>Interest and Penalties</a:t>
            </a:r>
          </a:p>
          <a:p>
            <a:pPr marL="234950" indent="-234950"/>
            <a:r>
              <a:rPr lang="en-US" dirty="0" smtClean="0"/>
              <a:t>Voluntary Disclosure</a:t>
            </a:r>
          </a:p>
          <a:p>
            <a:pPr marL="234950" indent="-234950"/>
            <a:r>
              <a:rPr lang="en-US" dirty="0" smtClean="0"/>
              <a:t>Legislative Process and Consultation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Model Charter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/>
            <a:r>
              <a:rPr lang="en-US" dirty="0" smtClean="0"/>
              <a:t>Tax Levied Only by Virtue of Law</a:t>
            </a:r>
          </a:p>
          <a:p>
            <a:pPr marL="234950" indent="-234950"/>
            <a:r>
              <a:rPr lang="en-US" dirty="0" smtClean="0"/>
              <a:t>Equality of Taxpayers</a:t>
            </a:r>
          </a:p>
          <a:p>
            <a:pPr marL="234950" indent="-234950"/>
            <a:r>
              <a:rPr lang="en-US" dirty="0" smtClean="0"/>
              <a:t>Matters Concerning Tax Advisors</a:t>
            </a:r>
          </a:p>
          <a:p>
            <a:pPr marL="234950" indent="-234950"/>
            <a:r>
              <a:rPr lang="en-US" dirty="0" smtClean="0"/>
              <a:t>Breach of Charter Rights</a:t>
            </a:r>
          </a:p>
          <a:p>
            <a:pPr marL="234950" indent="-234950"/>
            <a:r>
              <a:rPr lang="en-US" dirty="0" smtClean="0"/>
              <a:t>Enforcement and Collection</a:t>
            </a:r>
          </a:p>
          <a:p>
            <a:pPr marL="234950" indent="-234950"/>
            <a:r>
              <a:rPr lang="en-US" dirty="0" smtClean="0"/>
              <a:t>Tax Avoidance</a:t>
            </a:r>
          </a:p>
          <a:p>
            <a:pPr marL="234950" indent="-234950"/>
            <a:r>
              <a:rPr lang="en-US" dirty="0" smtClean="0"/>
              <a:t>Tax Evasion and Dishonesty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Model Charter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Length	 –	200 pages</a:t>
            </a:r>
          </a:p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Form	 –	soft cover book</a:t>
            </a:r>
          </a:p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Distribution	 –	Finance and Revenue</a:t>
            </a:r>
            <a:br>
              <a:rPr lang="en-US" sz="2800" dirty="0" smtClean="0"/>
            </a:br>
            <a:r>
              <a:rPr lang="en-US" sz="2800" dirty="0" smtClean="0"/>
              <a:t>			Ministers, Commissioners, Deputies</a:t>
            </a:r>
            <a:br>
              <a:rPr lang="en-US" sz="2800" dirty="0" smtClean="0"/>
            </a:br>
            <a:r>
              <a:rPr lang="en-US" sz="2800" dirty="0" smtClean="0"/>
              <a:t>			in 37 countries</a:t>
            </a:r>
            <a:br>
              <a:rPr lang="en-US" sz="2800" dirty="0" smtClean="0"/>
            </a:br>
            <a:r>
              <a:rPr lang="en-US" sz="2800" dirty="0" smtClean="0"/>
              <a:t>		 –	OECD</a:t>
            </a:r>
            <a:br>
              <a:rPr lang="en-US" sz="2800" dirty="0" smtClean="0"/>
            </a:br>
            <a:r>
              <a:rPr lang="en-US" sz="2800" dirty="0" smtClean="0"/>
              <a:t>		 –	E.U. Parliament</a:t>
            </a:r>
            <a:br>
              <a:rPr lang="en-US" sz="2800" dirty="0" smtClean="0"/>
            </a:br>
            <a:r>
              <a:rPr lang="en-US" sz="2800" dirty="0" smtClean="0"/>
              <a:t>		 –	United Nations</a:t>
            </a:r>
            <a:br>
              <a:rPr lang="en-US" sz="2800" dirty="0" smtClean="0"/>
            </a:br>
            <a:r>
              <a:rPr lang="en-US" sz="2800" dirty="0" smtClean="0"/>
              <a:t>		 –	IMF</a:t>
            </a:r>
            <a:br>
              <a:rPr lang="en-US" sz="2800" dirty="0" smtClean="0"/>
            </a:br>
            <a:r>
              <a:rPr lang="en-US" sz="2800" dirty="0" smtClean="0"/>
              <a:t>		 –	World Bank</a:t>
            </a:r>
            <a:br>
              <a:rPr lang="en-US" sz="2800" dirty="0" smtClean="0"/>
            </a:br>
            <a:r>
              <a:rPr lang="en-US" sz="2800" dirty="0" smtClean="0"/>
              <a:t>		 –	AOTCA/CFE/STEP</a:t>
            </a:r>
            <a:br>
              <a:rPr lang="en-US" sz="2800" dirty="0" smtClean="0"/>
            </a:br>
            <a:r>
              <a:rPr lang="en-US" sz="2800" dirty="0" smtClean="0"/>
              <a:t>		 –	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Preliminary Report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Summary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Model Charter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Survey Results and Comments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Discussion of Selected Topics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Adoption of Taxpayer Charter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Consultation Process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Contents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Origins of the Project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Collaboration of Organizations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Study Methodology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Model Charter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Preliminary Report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What Comes Next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End Goals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Taxpayer Charter Project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Nature of Taxpayer Rights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Nature of Taxpayer Responsibilities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Past Studies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Nature of Taxpayer Charters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Onus of Proof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Double Taxation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Towards Greater Certainty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Privacy and Confidentiality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Rights of Appeal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Selected Topics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Collections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Privilege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Taxpayer Records and Information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Service Standards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Drafting Tax Legislation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Interest and Penalties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Voluntary Disclosure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Role of Tax Ombudsman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Taxation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Selected Topics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Retroactive Legislation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Limitation Periods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Consultation on Tax Policy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Role of Tax Advisors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Tax Evasion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Taxpayer Assistance</a:t>
            </a:r>
          </a:p>
          <a:p>
            <a:pPr marL="234950" indent="-234950">
              <a:spcBef>
                <a:spcPts val="500"/>
              </a:spcBef>
            </a:pPr>
            <a:r>
              <a:rPr lang="en-US" sz="3000" dirty="0" smtClean="0"/>
              <a:t>Taxpayer Rights within the European Union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Selected Topics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Preliminary Report is a Discussion Paper only</a:t>
            </a:r>
          </a:p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Input from Interested Parties</a:t>
            </a:r>
          </a:p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Government</a:t>
            </a:r>
            <a:br>
              <a:rPr lang="en-US" dirty="0" smtClean="0"/>
            </a:br>
            <a:r>
              <a:rPr lang="en-US" dirty="0" smtClean="0"/>
              <a:t>Tax Advisors (AOTCA/CFE/STEP bodies)</a:t>
            </a:r>
          </a:p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Consider All Input</a:t>
            </a:r>
          </a:p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Seminar</a:t>
            </a:r>
          </a:p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Reconsiderations and Edits</a:t>
            </a:r>
          </a:p>
          <a:p>
            <a:pPr marL="234950" indent="-234950">
              <a:lnSpc>
                <a:spcPct val="150000"/>
              </a:lnSpc>
              <a:spcBef>
                <a:spcPts val="150"/>
              </a:spcBef>
            </a:pPr>
            <a:r>
              <a:rPr lang="en-US" dirty="0" smtClean="0"/>
              <a:t>Final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What Comes Next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700"/>
              </a:spcBef>
            </a:pPr>
            <a:r>
              <a:rPr lang="en-US" dirty="0" smtClean="0"/>
              <a:t>Worldwide Standard of Taxpayer Rights and Responsibilities</a:t>
            </a:r>
          </a:p>
          <a:p>
            <a:pPr marL="234950" indent="-234950">
              <a:spcBef>
                <a:spcPts val="700"/>
              </a:spcBef>
            </a:pPr>
            <a:endParaRPr lang="en-US" sz="1800" dirty="0" smtClean="0"/>
          </a:p>
          <a:p>
            <a:pPr marL="234950" indent="-234950">
              <a:spcBef>
                <a:spcPts val="700"/>
              </a:spcBef>
            </a:pPr>
            <a:r>
              <a:rPr lang="en-US" dirty="0" smtClean="0"/>
              <a:t>Adoption into Law by Countries</a:t>
            </a:r>
          </a:p>
          <a:p>
            <a:pPr marL="234950" indent="-234950">
              <a:spcBef>
                <a:spcPts val="700"/>
              </a:spcBef>
            </a:pPr>
            <a:endParaRPr lang="en-US" sz="1800" dirty="0" smtClean="0"/>
          </a:p>
          <a:p>
            <a:pPr marL="234950" indent="-234950">
              <a:spcBef>
                <a:spcPts val="700"/>
              </a:spcBef>
            </a:pPr>
            <a:r>
              <a:rPr lang="en-US" dirty="0" smtClean="0"/>
              <a:t>Foundation of a Good Tax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smtClean="0"/>
              <a:t>End Goals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700"/>
              </a:spcBef>
            </a:pPr>
            <a:r>
              <a:rPr lang="en-US" dirty="0" smtClean="0"/>
              <a:t>Possible Beginning of Future Collaboration</a:t>
            </a:r>
          </a:p>
          <a:p>
            <a:pPr marL="234950" indent="-234950">
              <a:spcBef>
                <a:spcPts val="700"/>
              </a:spcBef>
            </a:pPr>
            <a:endParaRPr lang="en-US" sz="2400" dirty="0" smtClean="0"/>
          </a:p>
          <a:p>
            <a:pPr marL="234950" indent="-234950">
              <a:spcBef>
                <a:spcPts val="700"/>
              </a:spcBef>
            </a:pPr>
            <a:r>
              <a:rPr lang="en-US" dirty="0" smtClean="0"/>
              <a:t>Give Tax Profession a Worldwide Voice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The </a:t>
            </a:r>
            <a:r>
              <a:rPr lang="en-US" sz="3800" dirty="0" smtClean="0"/>
              <a:t>Longer Term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January 2013 - Informal discussions with EU</a:t>
            </a:r>
          </a:p>
          <a:p>
            <a:r>
              <a:rPr lang="en-US" dirty="0" smtClean="0"/>
              <a:t>May 2013 – Publication of Preliminary Report</a:t>
            </a:r>
          </a:p>
          <a:p>
            <a:r>
              <a:rPr lang="en-US" dirty="0" smtClean="0"/>
              <a:t>Provision of same to professional bodies, Revenue Officials and other interested persons, including </a:t>
            </a:r>
            <a:r>
              <a:rPr lang="en-US" dirty="0"/>
              <a:t>UN </a:t>
            </a:r>
            <a:r>
              <a:rPr lang="en-US" i="1" dirty="0"/>
              <a:t>Committee of Experts on International Cooperation in Tax Matters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08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 September 2013 – Meeting with OECD (Pascal St </a:t>
            </a:r>
            <a:r>
              <a:rPr lang="en-US" dirty="0" err="1" smtClean="0"/>
              <a:t>Amans</a:t>
            </a:r>
            <a:r>
              <a:rPr lang="en-US" dirty="0" smtClean="0"/>
              <a:t>, Director of the Centre for Tax Policy and Administration and others)</a:t>
            </a:r>
          </a:p>
          <a:p>
            <a:r>
              <a:rPr lang="en-US" dirty="0" smtClean="0"/>
              <a:t>Recognition of need for balance as Exchange of Information and BEPS projects proceed</a:t>
            </a:r>
          </a:p>
          <a:p>
            <a:r>
              <a:rPr lang="en-US" dirty="0" smtClean="0"/>
              <a:t>Clarity and professional consensus sought on evasion/avoidance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to date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51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meeting scheduled for early next year.</a:t>
            </a:r>
          </a:p>
          <a:p>
            <a:r>
              <a:rPr lang="en-US" dirty="0" smtClean="0"/>
              <a:t>Involvement of West African Association of Tax Institutes (</a:t>
            </a:r>
            <a:r>
              <a:rPr lang="en-US" dirty="0" smtClean="0">
                <a:hlinkClick r:id="rId2"/>
              </a:rPr>
              <a:t>www.wauti.org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 Petersburg Declaration (CFE, WAATI and AOTCA Presidents)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to date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5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Seminar London First Half of 2014</a:t>
            </a:r>
          </a:p>
          <a:p>
            <a:endParaRPr lang="en-US" dirty="0" smtClean="0"/>
          </a:p>
          <a:p>
            <a:r>
              <a:rPr lang="en-US" dirty="0" smtClean="0"/>
              <a:t>Consideration of responses to draft Report</a:t>
            </a:r>
          </a:p>
          <a:p>
            <a:endParaRPr lang="en-US" dirty="0" smtClean="0"/>
          </a:p>
          <a:p>
            <a:r>
              <a:rPr lang="en-US" dirty="0" smtClean="0"/>
              <a:t>Completion of final Report based on responses received.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4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endParaRPr lang="en-US" b="1" dirty="0" smtClean="0"/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compliance burden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complexity of legislation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uncertainty in tax matters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Origins of the Project</a:t>
            </a:r>
            <a:endParaRPr lang="en-US" sz="3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385455"/>
            <a:ext cx="8229600" cy="80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Taxpayer Responsibilities: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Taxpayer rights and role of tax professionals elevated to key issues in ongoing international tax reform agenda</a:t>
            </a:r>
          </a:p>
          <a:p>
            <a:endParaRPr lang="en-US" dirty="0"/>
          </a:p>
          <a:p>
            <a:r>
              <a:rPr lang="en-US" dirty="0" smtClean="0"/>
              <a:t>Need for ongoing co-operation between professional bodies reinforced </a:t>
            </a:r>
            <a:r>
              <a:rPr lang="en-US" smtClean="0"/>
              <a:t>if profession’s </a:t>
            </a:r>
            <a:r>
              <a:rPr lang="en-US" dirty="0" smtClean="0"/>
              <a:t>voice is to be heard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Outcomes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6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 smtClean="0"/>
          </a:p>
          <a:p>
            <a:pPr marL="109728" indent="0" algn="ctr">
              <a:buNone/>
            </a:pPr>
            <a:r>
              <a:rPr lang="en-US" sz="7200" dirty="0" smtClean="0"/>
              <a:t>Thank you for</a:t>
            </a:r>
          </a:p>
          <a:p>
            <a:pPr marL="109728" indent="0" algn="ctr">
              <a:buNone/>
            </a:pPr>
            <a:r>
              <a:rPr lang="en-US" sz="7200" dirty="0"/>
              <a:t>y</a:t>
            </a:r>
            <a:r>
              <a:rPr lang="en-US" sz="7200" dirty="0" smtClean="0"/>
              <a:t>our attention</a:t>
            </a:r>
            <a:endParaRPr lang="en-US" sz="7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Increasingly restricted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Little progress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agreed on standard across world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unified voice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Taxpayer Rights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  <a:tabLst>
                <a:tab pos="1717675" algn="l"/>
                <a:tab pos="2286000" algn="l"/>
              </a:tabLst>
            </a:pPr>
            <a:r>
              <a:rPr lang="en-US" dirty="0" smtClean="0"/>
              <a:t>CFE	 – 	Europe</a:t>
            </a:r>
            <a:br>
              <a:rPr lang="en-US" dirty="0" smtClean="0"/>
            </a:br>
            <a:r>
              <a:rPr lang="en-US" dirty="0" smtClean="0"/>
              <a:t>AOTCA	 – 	Asia Pacific</a:t>
            </a:r>
            <a:br>
              <a:rPr lang="en-US" dirty="0" smtClean="0"/>
            </a:br>
            <a:r>
              <a:rPr lang="en-US" dirty="0" smtClean="0"/>
              <a:t>STEP	 – 	Worldwide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500,000 tax advisors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50 countries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73% of world GDP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Collaboration of Organizations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8"/>
          <p:cNvGrpSpPr/>
          <p:nvPr/>
        </p:nvGrpSpPr>
        <p:grpSpPr>
          <a:xfrm>
            <a:off x="7598" y="980728"/>
            <a:ext cx="9172914" cy="4613892"/>
            <a:chOff x="7598" y="980728"/>
            <a:chExt cx="9172914" cy="4613892"/>
          </a:xfrm>
        </p:grpSpPr>
        <p:sp>
          <p:nvSpPr>
            <p:cNvPr id="220" name="Freeform 258"/>
            <p:cNvSpPr>
              <a:spLocks/>
            </p:cNvSpPr>
            <p:nvPr/>
          </p:nvSpPr>
          <p:spPr bwMode="auto">
            <a:xfrm>
              <a:off x="5883451" y="1112078"/>
              <a:ext cx="457232" cy="583594"/>
            </a:xfrm>
            <a:custGeom>
              <a:avLst/>
              <a:gdLst/>
              <a:ahLst/>
              <a:cxnLst>
                <a:cxn ang="0">
                  <a:pos x="120" y="427"/>
                </a:cxn>
                <a:cxn ang="0">
                  <a:pos x="96" y="397"/>
                </a:cxn>
                <a:cxn ang="0">
                  <a:pos x="78" y="325"/>
                </a:cxn>
                <a:cxn ang="0">
                  <a:pos x="96" y="282"/>
                </a:cxn>
                <a:cxn ang="0">
                  <a:pos x="144" y="180"/>
                </a:cxn>
                <a:cxn ang="0">
                  <a:pos x="192" y="150"/>
                </a:cxn>
                <a:cxn ang="0">
                  <a:pos x="222" y="114"/>
                </a:cxn>
                <a:cxn ang="0">
                  <a:pos x="252" y="96"/>
                </a:cxn>
                <a:cxn ang="0">
                  <a:pos x="294" y="72"/>
                </a:cxn>
                <a:cxn ang="0">
                  <a:pos x="336" y="30"/>
                </a:cxn>
                <a:cxn ang="0">
                  <a:pos x="330" y="6"/>
                </a:cxn>
                <a:cxn ang="0">
                  <a:pos x="294" y="0"/>
                </a:cxn>
                <a:cxn ang="0">
                  <a:pos x="270" y="24"/>
                </a:cxn>
                <a:cxn ang="0">
                  <a:pos x="252" y="42"/>
                </a:cxn>
                <a:cxn ang="0">
                  <a:pos x="222" y="48"/>
                </a:cxn>
                <a:cxn ang="0">
                  <a:pos x="186" y="48"/>
                </a:cxn>
                <a:cxn ang="0">
                  <a:pos x="174" y="60"/>
                </a:cxn>
                <a:cxn ang="0">
                  <a:pos x="162" y="78"/>
                </a:cxn>
                <a:cxn ang="0">
                  <a:pos x="114" y="126"/>
                </a:cxn>
                <a:cxn ang="0">
                  <a:pos x="90" y="138"/>
                </a:cxn>
                <a:cxn ang="0">
                  <a:pos x="84" y="168"/>
                </a:cxn>
                <a:cxn ang="0">
                  <a:pos x="66" y="186"/>
                </a:cxn>
                <a:cxn ang="0">
                  <a:pos x="42" y="216"/>
                </a:cxn>
                <a:cxn ang="0">
                  <a:pos x="42" y="240"/>
                </a:cxn>
                <a:cxn ang="0">
                  <a:pos x="30" y="270"/>
                </a:cxn>
                <a:cxn ang="0">
                  <a:pos x="12" y="295"/>
                </a:cxn>
                <a:cxn ang="0">
                  <a:pos x="18" y="325"/>
                </a:cxn>
                <a:cxn ang="0">
                  <a:pos x="0" y="349"/>
                </a:cxn>
                <a:cxn ang="0">
                  <a:pos x="18" y="391"/>
                </a:cxn>
                <a:cxn ang="0">
                  <a:pos x="48" y="403"/>
                </a:cxn>
                <a:cxn ang="0">
                  <a:pos x="54" y="415"/>
                </a:cxn>
                <a:cxn ang="0">
                  <a:pos x="72" y="421"/>
                </a:cxn>
                <a:cxn ang="0">
                  <a:pos x="120" y="427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1" name="Freeform 259"/>
            <p:cNvSpPr>
              <a:spLocks/>
            </p:cNvSpPr>
            <p:nvPr/>
          </p:nvSpPr>
          <p:spPr bwMode="auto">
            <a:xfrm>
              <a:off x="5612436" y="4545478"/>
              <a:ext cx="174581" cy="362461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193"/>
                </a:cxn>
                <a:cxn ang="0">
                  <a:pos x="12" y="169"/>
                </a:cxn>
                <a:cxn ang="0">
                  <a:pos x="24" y="139"/>
                </a:cxn>
                <a:cxn ang="0">
                  <a:pos x="12" y="91"/>
                </a:cxn>
                <a:cxn ang="0">
                  <a:pos x="30" y="78"/>
                </a:cxn>
                <a:cxn ang="0">
                  <a:pos x="54" y="60"/>
                </a:cxn>
                <a:cxn ang="0">
                  <a:pos x="78" y="24"/>
                </a:cxn>
                <a:cxn ang="0">
                  <a:pos x="108" y="0"/>
                </a:cxn>
                <a:cxn ang="0">
                  <a:pos x="126" y="24"/>
                </a:cxn>
                <a:cxn ang="0">
                  <a:pos x="126" y="66"/>
                </a:cxn>
                <a:cxn ang="0">
                  <a:pos x="126" y="91"/>
                </a:cxn>
                <a:cxn ang="0">
                  <a:pos x="78" y="253"/>
                </a:cxn>
                <a:cxn ang="0">
                  <a:pos x="54" y="259"/>
                </a:cxn>
                <a:cxn ang="0">
                  <a:pos x="30" y="265"/>
                </a:cxn>
                <a:cxn ang="0">
                  <a:pos x="6" y="247"/>
                </a:cxn>
                <a:cxn ang="0">
                  <a:pos x="6" y="217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2" name="Freeform 266"/>
            <p:cNvSpPr>
              <a:spLocks/>
            </p:cNvSpPr>
            <p:nvPr/>
          </p:nvSpPr>
          <p:spPr bwMode="auto">
            <a:xfrm>
              <a:off x="8836341" y="5380136"/>
              <a:ext cx="187880" cy="21448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8" y="97"/>
                </a:cxn>
                <a:cxn ang="0">
                  <a:pos x="30" y="79"/>
                </a:cxn>
                <a:cxn ang="0">
                  <a:pos x="66" y="60"/>
                </a:cxn>
                <a:cxn ang="0">
                  <a:pos x="78" y="54"/>
                </a:cxn>
                <a:cxn ang="0">
                  <a:pos x="90" y="30"/>
                </a:cxn>
                <a:cxn ang="0">
                  <a:pos x="102" y="0"/>
                </a:cxn>
                <a:cxn ang="0">
                  <a:pos x="114" y="12"/>
                </a:cxn>
                <a:cxn ang="0">
                  <a:pos x="138" y="18"/>
                </a:cxn>
                <a:cxn ang="0">
                  <a:pos x="138" y="36"/>
                </a:cxn>
                <a:cxn ang="0">
                  <a:pos x="114" y="54"/>
                </a:cxn>
                <a:cxn ang="0">
                  <a:pos x="102" y="67"/>
                </a:cxn>
                <a:cxn ang="0">
                  <a:pos x="78" y="91"/>
                </a:cxn>
                <a:cxn ang="0">
                  <a:pos x="72" y="115"/>
                </a:cxn>
                <a:cxn ang="0">
                  <a:pos x="66" y="151"/>
                </a:cxn>
                <a:cxn ang="0">
                  <a:pos x="36" y="157"/>
                </a:cxn>
                <a:cxn ang="0">
                  <a:pos x="18" y="151"/>
                </a:cxn>
                <a:cxn ang="0">
                  <a:pos x="0" y="133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3" name="Freeform 267"/>
            <p:cNvSpPr>
              <a:spLocks/>
            </p:cNvSpPr>
            <p:nvPr/>
          </p:nvSpPr>
          <p:spPr bwMode="auto">
            <a:xfrm>
              <a:off x="8999282" y="5187267"/>
              <a:ext cx="131350" cy="211159"/>
            </a:xfrm>
            <a:custGeom>
              <a:avLst/>
              <a:gdLst/>
              <a:ahLst/>
              <a:cxnLst>
                <a:cxn ang="0">
                  <a:pos x="6" y="108"/>
                </a:cxn>
                <a:cxn ang="0">
                  <a:pos x="24" y="78"/>
                </a:cxn>
                <a:cxn ang="0">
                  <a:pos x="24" y="54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30" y="42"/>
                </a:cxn>
                <a:cxn ang="0">
                  <a:pos x="42" y="60"/>
                </a:cxn>
                <a:cxn ang="0">
                  <a:pos x="60" y="78"/>
                </a:cxn>
                <a:cxn ang="0">
                  <a:pos x="84" y="66"/>
                </a:cxn>
                <a:cxn ang="0">
                  <a:pos x="96" y="78"/>
                </a:cxn>
                <a:cxn ang="0">
                  <a:pos x="90" y="90"/>
                </a:cxn>
                <a:cxn ang="0">
                  <a:pos x="78" y="102"/>
                </a:cxn>
                <a:cxn ang="0">
                  <a:pos x="66" y="114"/>
                </a:cxn>
                <a:cxn ang="0">
                  <a:pos x="60" y="132"/>
                </a:cxn>
                <a:cxn ang="0">
                  <a:pos x="42" y="156"/>
                </a:cxn>
                <a:cxn ang="0">
                  <a:pos x="24" y="144"/>
                </a:cxn>
                <a:cxn ang="0">
                  <a:pos x="30" y="126"/>
                </a:cxn>
                <a:cxn ang="0">
                  <a:pos x="6" y="108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4" name="Freeform 268"/>
            <p:cNvSpPr>
              <a:spLocks/>
            </p:cNvSpPr>
            <p:nvPr/>
          </p:nvSpPr>
          <p:spPr bwMode="auto">
            <a:xfrm>
              <a:off x="7446355" y="4530515"/>
              <a:ext cx="1035839" cy="786440"/>
            </a:xfrm>
            <a:custGeom>
              <a:avLst/>
              <a:gdLst/>
              <a:ahLst/>
              <a:cxnLst>
                <a:cxn ang="0">
                  <a:pos x="36" y="415"/>
                </a:cxn>
                <a:cxn ang="0">
                  <a:pos x="6" y="307"/>
                </a:cxn>
                <a:cxn ang="0">
                  <a:pos x="0" y="247"/>
                </a:cxn>
                <a:cxn ang="0">
                  <a:pos x="30" y="193"/>
                </a:cxn>
                <a:cxn ang="0">
                  <a:pos x="114" y="151"/>
                </a:cxn>
                <a:cxn ang="0">
                  <a:pos x="156" y="109"/>
                </a:cxn>
                <a:cxn ang="0">
                  <a:pos x="204" y="90"/>
                </a:cxn>
                <a:cxn ang="0">
                  <a:pos x="264" y="48"/>
                </a:cxn>
                <a:cxn ang="0">
                  <a:pos x="300" y="66"/>
                </a:cxn>
                <a:cxn ang="0">
                  <a:pos x="330" y="24"/>
                </a:cxn>
                <a:cxn ang="0">
                  <a:pos x="372" y="0"/>
                </a:cxn>
                <a:cxn ang="0">
                  <a:pos x="438" y="12"/>
                </a:cxn>
                <a:cxn ang="0">
                  <a:pos x="420" y="66"/>
                </a:cxn>
                <a:cxn ang="0">
                  <a:pos x="468" y="78"/>
                </a:cxn>
                <a:cxn ang="0">
                  <a:pos x="510" y="109"/>
                </a:cxn>
                <a:cxn ang="0">
                  <a:pos x="540" y="30"/>
                </a:cxn>
                <a:cxn ang="0">
                  <a:pos x="576" y="42"/>
                </a:cxn>
                <a:cxn ang="0">
                  <a:pos x="594" y="60"/>
                </a:cxn>
                <a:cxn ang="0">
                  <a:pos x="642" y="151"/>
                </a:cxn>
                <a:cxn ang="0">
                  <a:pos x="690" y="199"/>
                </a:cxn>
                <a:cxn ang="0">
                  <a:pos x="714" y="241"/>
                </a:cxn>
                <a:cxn ang="0">
                  <a:pos x="751" y="289"/>
                </a:cxn>
                <a:cxn ang="0">
                  <a:pos x="757" y="379"/>
                </a:cxn>
                <a:cxn ang="0">
                  <a:pos x="696" y="523"/>
                </a:cxn>
                <a:cxn ang="0">
                  <a:pos x="684" y="547"/>
                </a:cxn>
                <a:cxn ang="0">
                  <a:pos x="636" y="577"/>
                </a:cxn>
                <a:cxn ang="0">
                  <a:pos x="594" y="559"/>
                </a:cxn>
                <a:cxn ang="0">
                  <a:pos x="534" y="553"/>
                </a:cxn>
                <a:cxn ang="0">
                  <a:pos x="480" y="505"/>
                </a:cxn>
                <a:cxn ang="0">
                  <a:pos x="444" y="487"/>
                </a:cxn>
                <a:cxn ang="0">
                  <a:pos x="378" y="421"/>
                </a:cxn>
                <a:cxn ang="0">
                  <a:pos x="264" y="415"/>
                </a:cxn>
                <a:cxn ang="0">
                  <a:pos x="198" y="451"/>
                </a:cxn>
                <a:cxn ang="0">
                  <a:pos x="138" y="457"/>
                </a:cxn>
                <a:cxn ang="0">
                  <a:pos x="84" y="487"/>
                </a:cxn>
                <a:cxn ang="0">
                  <a:pos x="30" y="463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5" name="Freeform 269"/>
            <p:cNvSpPr>
              <a:spLocks/>
            </p:cNvSpPr>
            <p:nvPr/>
          </p:nvSpPr>
          <p:spPr bwMode="auto">
            <a:xfrm>
              <a:off x="8259396" y="5363508"/>
              <a:ext cx="91447" cy="12470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2" y="48"/>
                </a:cxn>
                <a:cxn ang="0">
                  <a:pos x="18" y="72"/>
                </a:cxn>
                <a:cxn ang="0">
                  <a:pos x="36" y="91"/>
                </a:cxn>
                <a:cxn ang="0">
                  <a:pos x="48" y="66"/>
                </a:cxn>
                <a:cxn ang="0">
                  <a:pos x="66" y="30"/>
                </a:cxn>
                <a:cxn ang="0">
                  <a:pos x="66" y="0"/>
                </a:cxn>
                <a:cxn ang="0">
                  <a:pos x="42" y="12"/>
                </a:cxn>
                <a:cxn ang="0">
                  <a:pos x="0" y="18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6" name="Freeform 270"/>
            <p:cNvSpPr>
              <a:spLocks/>
            </p:cNvSpPr>
            <p:nvPr/>
          </p:nvSpPr>
          <p:spPr bwMode="auto">
            <a:xfrm>
              <a:off x="7002422" y="4098223"/>
              <a:ext cx="252725" cy="2776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1" y="8"/>
                </a:cxn>
                <a:cxn ang="0">
                  <a:pos x="16" y="10"/>
                </a:cxn>
                <a:cxn ang="0">
                  <a:pos x="24" y="17"/>
                </a:cxn>
                <a:cxn ang="0">
                  <a:pos x="26" y="20"/>
                </a:cxn>
                <a:cxn ang="0">
                  <a:pos x="30" y="25"/>
                </a:cxn>
                <a:cxn ang="0">
                  <a:pos x="31" y="31"/>
                </a:cxn>
                <a:cxn ang="0">
                  <a:pos x="27" y="34"/>
                </a:cxn>
                <a:cxn ang="0">
                  <a:pos x="21" y="29"/>
                </a:cxn>
                <a:cxn ang="0">
                  <a:pos x="15" y="26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6" y="12"/>
                </a:cxn>
                <a:cxn ang="0">
                  <a:pos x="1" y="8"/>
                </a:cxn>
                <a:cxn ang="0">
                  <a:pos x="0" y="0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7" name="Freeform 271"/>
            <p:cNvSpPr>
              <a:spLocks/>
            </p:cNvSpPr>
            <p:nvPr/>
          </p:nvSpPr>
          <p:spPr bwMode="auto">
            <a:xfrm>
              <a:off x="7348257" y="4048343"/>
              <a:ext cx="237761" cy="277665"/>
            </a:xfrm>
            <a:custGeom>
              <a:avLst/>
              <a:gdLst/>
              <a:ahLst/>
              <a:cxnLst>
                <a:cxn ang="0">
                  <a:pos x="12" y="168"/>
                </a:cxn>
                <a:cxn ang="0">
                  <a:pos x="0" y="144"/>
                </a:cxn>
                <a:cxn ang="0">
                  <a:pos x="0" y="108"/>
                </a:cxn>
                <a:cxn ang="0">
                  <a:pos x="12" y="90"/>
                </a:cxn>
                <a:cxn ang="0">
                  <a:pos x="36" y="84"/>
                </a:cxn>
                <a:cxn ang="0">
                  <a:pos x="60" y="66"/>
                </a:cxn>
                <a:cxn ang="0">
                  <a:pos x="96" y="24"/>
                </a:cxn>
                <a:cxn ang="0">
                  <a:pos x="138" y="0"/>
                </a:cxn>
                <a:cxn ang="0">
                  <a:pos x="162" y="12"/>
                </a:cxn>
                <a:cxn ang="0">
                  <a:pos x="174" y="30"/>
                </a:cxn>
                <a:cxn ang="0">
                  <a:pos x="156" y="48"/>
                </a:cxn>
                <a:cxn ang="0">
                  <a:pos x="150" y="66"/>
                </a:cxn>
                <a:cxn ang="0">
                  <a:pos x="156" y="90"/>
                </a:cxn>
                <a:cxn ang="0">
                  <a:pos x="174" y="108"/>
                </a:cxn>
                <a:cxn ang="0">
                  <a:pos x="156" y="120"/>
                </a:cxn>
                <a:cxn ang="0">
                  <a:pos x="150" y="132"/>
                </a:cxn>
                <a:cxn ang="0">
                  <a:pos x="138" y="150"/>
                </a:cxn>
                <a:cxn ang="0">
                  <a:pos x="126" y="168"/>
                </a:cxn>
                <a:cxn ang="0">
                  <a:pos x="114" y="198"/>
                </a:cxn>
                <a:cxn ang="0">
                  <a:pos x="90" y="204"/>
                </a:cxn>
                <a:cxn ang="0">
                  <a:pos x="72" y="192"/>
                </a:cxn>
                <a:cxn ang="0">
                  <a:pos x="42" y="192"/>
                </a:cxn>
                <a:cxn ang="0">
                  <a:pos x="24" y="192"/>
                </a:cxn>
                <a:cxn ang="0">
                  <a:pos x="12" y="168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8" name="Freeform 274"/>
            <p:cNvSpPr>
              <a:spLocks/>
            </p:cNvSpPr>
            <p:nvPr/>
          </p:nvSpPr>
          <p:spPr bwMode="auto">
            <a:xfrm>
              <a:off x="7586018" y="4194657"/>
              <a:ext cx="147977" cy="181230"/>
            </a:xfrm>
            <a:custGeom>
              <a:avLst/>
              <a:gdLst/>
              <a:ahLst/>
              <a:cxnLst>
                <a:cxn ang="0">
                  <a:pos x="12" y="126"/>
                </a:cxn>
                <a:cxn ang="0">
                  <a:pos x="12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24" y="24"/>
                </a:cxn>
                <a:cxn ang="0">
                  <a:pos x="36" y="12"/>
                </a:cxn>
                <a:cxn ang="0">
                  <a:pos x="66" y="6"/>
                </a:cxn>
                <a:cxn ang="0">
                  <a:pos x="108" y="0"/>
                </a:cxn>
                <a:cxn ang="0">
                  <a:pos x="108" y="12"/>
                </a:cxn>
                <a:cxn ang="0">
                  <a:pos x="90" y="12"/>
                </a:cxn>
                <a:cxn ang="0">
                  <a:pos x="54" y="24"/>
                </a:cxn>
                <a:cxn ang="0">
                  <a:pos x="42" y="42"/>
                </a:cxn>
                <a:cxn ang="0">
                  <a:pos x="84" y="42"/>
                </a:cxn>
                <a:cxn ang="0">
                  <a:pos x="90" y="60"/>
                </a:cxn>
                <a:cxn ang="0">
                  <a:pos x="78" y="66"/>
                </a:cxn>
                <a:cxn ang="0">
                  <a:pos x="66" y="78"/>
                </a:cxn>
                <a:cxn ang="0">
                  <a:pos x="90" y="102"/>
                </a:cxn>
                <a:cxn ang="0">
                  <a:pos x="96" y="126"/>
                </a:cxn>
                <a:cxn ang="0">
                  <a:pos x="72" y="126"/>
                </a:cxn>
                <a:cxn ang="0">
                  <a:pos x="54" y="108"/>
                </a:cxn>
                <a:cxn ang="0">
                  <a:pos x="36" y="84"/>
                </a:cxn>
                <a:cxn ang="0">
                  <a:pos x="36" y="114"/>
                </a:cxn>
                <a:cxn ang="0">
                  <a:pos x="36" y="132"/>
                </a:cxn>
                <a:cxn ang="0">
                  <a:pos x="12" y="126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9" name="Freeform 275"/>
            <p:cNvSpPr>
              <a:spLocks/>
            </p:cNvSpPr>
            <p:nvPr/>
          </p:nvSpPr>
          <p:spPr bwMode="auto">
            <a:xfrm>
              <a:off x="7250160" y="4400827"/>
              <a:ext cx="277665" cy="6318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31" y="5"/>
                </a:cxn>
                <a:cxn ang="0">
                  <a:pos x="34" y="8"/>
                </a:cxn>
                <a:cxn ang="0">
                  <a:pos x="26" y="7"/>
                </a:cxn>
                <a:cxn ang="0">
                  <a:pos x="19" y="6"/>
                </a:cxn>
                <a:cxn ang="0">
                  <a:pos x="8" y="4"/>
                </a:cxn>
                <a:cxn ang="0">
                  <a:pos x="0" y="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0" name="Freeform 276"/>
            <p:cNvSpPr>
              <a:spLocks/>
            </p:cNvSpPr>
            <p:nvPr/>
          </p:nvSpPr>
          <p:spPr bwMode="auto">
            <a:xfrm>
              <a:off x="2844101" y="2686620"/>
              <a:ext cx="166266" cy="18788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" y="72"/>
                </a:cxn>
                <a:cxn ang="0">
                  <a:pos x="36" y="24"/>
                </a:cxn>
                <a:cxn ang="0">
                  <a:pos x="66" y="0"/>
                </a:cxn>
                <a:cxn ang="0">
                  <a:pos x="66" y="18"/>
                </a:cxn>
                <a:cxn ang="0">
                  <a:pos x="54" y="42"/>
                </a:cxn>
                <a:cxn ang="0">
                  <a:pos x="60" y="54"/>
                </a:cxn>
                <a:cxn ang="0">
                  <a:pos x="108" y="78"/>
                </a:cxn>
                <a:cxn ang="0">
                  <a:pos x="120" y="108"/>
                </a:cxn>
                <a:cxn ang="0">
                  <a:pos x="120" y="132"/>
                </a:cxn>
                <a:cxn ang="0">
                  <a:pos x="96" y="138"/>
                </a:cxn>
                <a:cxn ang="0">
                  <a:pos x="84" y="120"/>
                </a:cxn>
                <a:cxn ang="0">
                  <a:pos x="66" y="126"/>
                </a:cxn>
                <a:cxn ang="0">
                  <a:pos x="48" y="114"/>
                </a:cxn>
                <a:cxn ang="0">
                  <a:pos x="18" y="108"/>
                </a:cxn>
                <a:cxn ang="0">
                  <a:pos x="0" y="114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1" name="Freeform 277"/>
            <p:cNvSpPr>
              <a:spLocks/>
            </p:cNvSpPr>
            <p:nvPr/>
          </p:nvSpPr>
          <p:spPr bwMode="auto">
            <a:xfrm>
              <a:off x="2160747" y="3636002"/>
              <a:ext cx="289303" cy="8147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33" y="10"/>
                </a:cxn>
                <a:cxn ang="0">
                  <a:pos x="25" y="10"/>
                </a:cxn>
                <a:cxn ang="0">
                  <a:pos x="23" y="8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2" name="Freeform 278"/>
            <p:cNvSpPr>
              <a:spLocks/>
            </p:cNvSpPr>
            <p:nvPr/>
          </p:nvSpPr>
          <p:spPr bwMode="auto">
            <a:xfrm>
              <a:off x="2450050" y="3725785"/>
              <a:ext cx="179568" cy="4988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2"/>
                </a:cxn>
                <a:cxn ang="0">
                  <a:pos x="0" y="18"/>
                </a:cxn>
                <a:cxn ang="0">
                  <a:pos x="30" y="30"/>
                </a:cxn>
                <a:cxn ang="0">
                  <a:pos x="42" y="36"/>
                </a:cxn>
                <a:cxn ang="0">
                  <a:pos x="66" y="36"/>
                </a:cxn>
                <a:cxn ang="0">
                  <a:pos x="84" y="24"/>
                </a:cxn>
                <a:cxn ang="0">
                  <a:pos x="132" y="30"/>
                </a:cxn>
                <a:cxn ang="0">
                  <a:pos x="108" y="18"/>
                </a:cxn>
                <a:cxn ang="0">
                  <a:pos x="72" y="0"/>
                </a:cxn>
                <a:cxn ang="0">
                  <a:pos x="24" y="0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3" name="Freeform 281"/>
            <p:cNvSpPr>
              <a:spLocks/>
            </p:cNvSpPr>
            <p:nvPr/>
          </p:nvSpPr>
          <p:spPr bwMode="auto">
            <a:xfrm>
              <a:off x="4699635" y="3000864"/>
              <a:ext cx="41566" cy="4988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0"/>
                </a:cxn>
                <a:cxn ang="0">
                  <a:pos x="30" y="24"/>
                </a:cxn>
                <a:cxn ang="0">
                  <a:pos x="24" y="37"/>
                </a:cxn>
                <a:cxn ang="0">
                  <a:pos x="0" y="12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4" name="Freeform 282"/>
            <p:cNvSpPr>
              <a:spLocks/>
            </p:cNvSpPr>
            <p:nvPr/>
          </p:nvSpPr>
          <p:spPr bwMode="auto">
            <a:xfrm>
              <a:off x="5555905" y="3198721"/>
              <a:ext cx="41567" cy="83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0"/>
                </a:cxn>
                <a:cxn ang="0">
                  <a:pos x="0" y="6"/>
                </a:cxn>
                <a:cxn ang="0">
                  <a:pos x="24" y="0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5" name="Rectangle 283"/>
            <p:cNvSpPr>
              <a:spLocks noChangeArrowheads="1"/>
            </p:cNvSpPr>
            <p:nvPr/>
          </p:nvSpPr>
          <p:spPr bwMode="auto">
            <a:xfrm>
              <a:off x="5409591" y="3441470"/>
              <a:ext cx="0" cy="3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6" name="Freeform 284"/>
            <p:cNvSpPr>
              <a:spLocks/>
            </p:cNvSpPr>
            <p:nvPr/>
          </p:nvSpPr>
          <p:spPr bwMode="auto">
            <a:xfrm>
              <a:off x="5168505" y="3042431"/>
              <a:ext cx="485498" cy="187881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6" y="21"/>
                </a:cxn>
                <a:cxn ang="0">
                  <a:pos x="47" y="20"/>
                </a:cxn>
                <a:cxn ang="0">
                  <a:pos x="52" y="19"/>
                </a:cxn>
                <a:cxn ang="0">
                  <a:pos x="57" y="18"/>
                </a:cxn>
                <a:cxn ang="0">
                  <a:pos x="59" y="19"/>
                </a:cxn>
                <a:cxn ang="0">
                  <a:pos x="58" y="16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5" y="3"/>
                </a:cxn>
                <a:cxn ang="0">
                  <a:pos x="53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5" y="1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9" y="1"/>
                </a:cxn>
                <a:cxn ang="0">
                  <a:pos x="17" y="3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7"/>
                </a:cxn>
                <a:cxn ang="0">
                  <a:pos x="6" y="20"/>
                </a:cxn>
                <a:cxn ang="0">
                  <a:pos x="15" y="21"/>
                </a:cxn>
                <a:cxn ang="0">
                  <a:pos x="16" y="21"/>
                </a:cxn>
                <a:cxn ang="0">
                  <a:pos x="23" y="23"/>
                </a:cxn>
                <a:cxn ang="0">
                  <a:pos x="27" y="21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34" y="20"/>
                </a:cxn>
              </a:cxnLst>
              <a:rect l="0" t="0" r="r" b="b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7" name="Freeform 285"/>
            <p:cNvSpPr>
              <a:spLocks/>
            </p:cNvSpPr>
            <p:nvPr/>
          </p:nvSpPr>
          <p:spPr bwMode="auto">
            <a:xfrm>
              <a:off x="5397954" y="3198721"/>
              <a:ext cx="189543" cy="152965"/>
            </a:xfrm>
            <a:custGeom>
              <a:avLst/>
              <a:gdLst/>
              <a:ahLst/>
              <a:cxnLst>
                <a:cxn ang="0">
                  <a:pos x="25" y="114"/>
                </a:cxn>
                <a:cxn ang="0">
                  <a:pos x="61" y="96"/>
                </a:cxn>
                <a:cxn ang="0">
                  <a:pos x="73" y="90"/>
                </a:cxn>
                <a:cxn ang="0">
                  <a:pos x="115" y="66"/>
                </a:cxn>
                <a:cxn ang="0">
                  <a:pos x="127" y="24"/>
                </a:cxn>
                <a:cxn ang="0">
                  <a:pos x="139" y="6"/>
                </a:cxn>
                <a:cxn ang="0">
                  <a:pos x="139" y="0"/>
                </a:cxn>
                <a:cxn ang="0">
                  <a:pos x="115" y="6"/>
                </a:cxn>
                <a:cxn ang="0">
                  <a:pos x="49" y="12"/>
                </a:cxn>
                <a:cxn ang="0">
                  <a:pos x="37" y="6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5" y="48"/>
                </a:cxn>
                <a:cxn ang="0">
                  <a:pos x="0" y="102"/>
                </a:cxn>
                <a:cxn ang="0">
                  <a:pos x="13" y="102"/>
                </a:cxn>
                <a:cxn ang="0">
                  <a:pos x="25" y="114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8" name="Freeform 286"/>
            <p:cNvSpPr>
              <a:spLocks/>
            </p:cNvSpPr>
            <p:nvPr/>
          </p:nvSpPr>
          <p:spPr bwMode="auto">
            <a:xfrm>
              <a:off x="5373013" y="3320096"/>
              <a:ext cx="133012" cy="121374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9" name="Freeform 287"/>
            <p:cNvSpPr>
              <a:spLocks/>
            </p:cNvSpPr>
            <p:nvPr/>
          </p:nvSpPr>
          <p:spPr bwMode="auto">
            <a:xfrm>
              <a:off x="5373013" y="3320096"/>
              <a:ext cx="133012" cy="121374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0" name="Freeform 288"/>
            <p:cNvSpPr>
              <a:spLocks/>
            </p:cNvSpPr>
            <p:nvPr/>
          </p:nvSpPr>
          <p:spPr bwMode="auto">
            <a:xfrm>
              <a:off x="5833571" y="3549543"/>
              <a:ext cx="124699" cy="81470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66" y="60"/>
                </a:cxn>
                <a:cxn ang="0">
                  <a:pos x="78" y="30"/>
                </a:cxn>
                <a:cxn ang="0">
                  <a:pos x="90" y="24"/>
                </a:cxn>
                <a:cxn ang="0">
                  <a:pos x="84" y="0"/>
                </a:cxn>
                <a:cxn ang="0">
                  <a:pos x="30" y="18"/>
                </a:cxn>
                <a:cxn ang="0">
                  <a:pos x="6" y="6"/>
                </a:cxn>
                <a:cxn ang="0">
                  <a:pos x="0" y="24"/>
                </a:cxn>
                <a:cxn ang="0">
                  <a:pos x="18" y="48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1" name="Freeform 289"/>
            <p:cNvSpPr>
              <a:spLocks/>
            </p:cNvSpPr>
            <p:nvPr/>
          </p:nvSpPr>
          <p:spPr bwMode="auto">
            <a:xfrm>
              <a:off x="5851860" y="3581133"/>
              <a:ext cx="196194" cy="22778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0" y="6"/>
                </a:cxn>
                <a:cxn ang="0">
                  <a:pos x="9" y="13"/>
                </a:cxn>
                <a:cxn ang="0">
                  <a:pos x="4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8"/>
                </a:cxn>
                <a:cxn ang="0">
                  <a:pos x="11" y="23"/>
                </a:cxn>
                <a:cxn ang="0">
                  <a:pos x="17" y="15"/>
                </a:cxn>
                <a:cxn ang="0">
                  <a:pos x="20" y="11"/>
                </a:cxn>
                <a:cxn ang="0">
                  <a:pos x="24" y="7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6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2" name="Freeform 290"/>
            <p:cNvSpPr>
              <a:spLocks/>
            </p:cNvSpPr>
            <p:nvPr/>
          </p:nvSpPr>
          <p:spPr bwMode="auto">
            <a:xfrm>
              <a:off x="5605785" y="3727448"/>
              <a:ext cx="277665" cy="17291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5" y="13"/>
                </a:cxn>
                <a:cxn ang="0">
                  <a:pos x="34" y="10"/>
                </a:cxn>
                <a:cxn ang="0">
                  <a:pos x="31" y="3"/>
                </a:cxn>
                <a:cxn ang="0">
                  <a:pos x="30" y="0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3" name="Freeform 291"/>
            <p:cNvSpPr>
              <a:spLocks/>
            </p:cNvSpPr>
            <p:nvPr/>
          </p:nvSpPr>
          <p:spPr bwMode="auto">
            <a:xfrm>
              <a:off x="5409591" y="3351686"/>
              <a:ext cx="515426" cy="442269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55" y="32"/>
                </a:cxn>
                <a:cxn ang="0">
                  <a:pos x="52" y="28"/>
                </a:cxn>
                <a:cxn ang="0">
                  <a:pos x="53" y="25"/>
                </a:cxn>
                <a:cxn ang="0">
                  <a:pos x="52" y="25"/>
                </a:cxn>
                <a:cxn ang="0">
                  <a:pos x="48" y="23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0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6" y="2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9" y="29"/>
                </a:cxn>
                <a:cxn ang="0">
                  <a:pos x="13" y="33"/>
                </a:cxn>
                <a:cxn ang="0">
                  <a:pos x="15" y="39"/>
                </a:cxn>
                <a:cxn ang="0">
                  <a:pos x="17" y="46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7" y="53"/>
                </a:cxn>
                <a:cxn ang="0">
                  <a:pos x="38" y="53"/>
                </a:cxn>
                <a:cxn ang="0">
                  <a:pos x="42" y="50"/>
                </a:cxn>
                <a:cxn ang="0">
                  <a:pos x="54" y="46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4" name="Freeform 292"/>
            <p:cNvSpPr>
              <a:spLocks/>
            </p:cNvSpPr>
            <p:nvPr/>
          </p:nvSpPr>
          <p:spPr bwMode="auto">
            <a:xfrm>
              <a:off x="5851860" y="3631013"/>
              <a:ext cx="81472" cy="9643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5" name="Freeform 293"/>
            <p:cNvSpPr>
              <a:spLocks/>
            </p:cNvSpPr>
            <p:nvPr/>
          </p:nvSpPr>
          <p:spPr bwMode="auto">
            <a:xfrm>
              <a:off x="5497712" y="3188746"/>
              <a:ext cx="261037" cy="262701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132" y="90"/>
                </a:cxn>
                <a:cxn ang="0">
                  <a:pos x="132" y="66"/>
                </a:cxn>
                <a:cxn ang="0">
                  <a:pos x="138" y="42"/>
                </a:cxn>
                <a:cxn ang="0">
                  <a:pos x="114" y="6"/>
                </a:cxn>
                <a:cxn ang="0">
                  <a:pos x="102" y="0"/>
                </a:cxn>
                <a:cxn ang="0">
                  <a:pos x="72" y="6"/>
                </a:cxn>
                <a:cxn ang="0">
                  <a:pos x="66" y="6"/>
                </a:cxn>
                <a:cxn ang="0">
                  <a:pos x="66" y="12"/>
                </a:cxn>
                <a:cxn ang="0">
                  <a:pos x="54" y="30"/>
                </a:cxn>
                <a:cxn ang="0">
                  <a:pos x="42" y="72"/>
                </a:cxn>
                <a:cxn ang="0">
                  <a:pos x="0" y="96"/>
                </a:cxn>
                <a:cxn ang="0">
                  <a:pos x="0" y="120"/>
                </a:cxn>
                <a:cxn ang="0">
                  <a:pos x="24" y="126"/>
                </a:cxn>
                <a:cxn ang="0">
                  <a:pos x="84" y="156"/>
                </a:cxn>
                <a:cxn ang="0">
                  <a:pos x="102" y="174"/>
                </a:cxn>
                <a:cxn ang="0">
                  <a:pos x="150" y="180"/>
                </a:cxn>
                <a:cxn ang="0">
                  <a:pos x="168" y="192"/>
                </a:cxn>
                <a:cxn ang="0">
                  <a:pos x="186" y="192"/>
                </a:cxn>
                <a:cxn ang="0">
                  <a:pos x="180" y="180"/>
                </a:cxn>
                <a:cxn ang="0">
                  <a:pos x="192" y="174"/>
                </a:cxn>
                <a:cxn ang="0">
                  <a:pos x="180" y="150"/>
                </a:cxn>
                <a:cxn ang="0">
                  <a:pos x="168" y="120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6" name="Freeform 294"/>
            <p:cNvSpPr>
              <a:spLocks/>
            </p:cNvSpPr>
            <p:nvPr/>
          </p:nvSpPr>
          <p:spPr bwMode="auto">
            <a:xfrm>
              <a:off x="5647352" y="3117250"/>
              <a:ext cx="492149" cy="447256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53" y="38"/>
                </a:cxn>
                <a:cxn ang="0">
                  <a:pos x="55" y="32"/>
                </a:cxn>
                <a:cxn ang="0">
                  <a:pos x="51" y="30"/>
                </a:cxn>
                <a:cxn ang="0">
                  <a:pos x="51" y="25"/>
                </a:cxn>
                <a:cxn ang="0">
                  <a:pos x="52" y="21"/>
                </a:cxn>
                <a:cxn ang="0">
                  <a:pos x="53" y="12"/>
                </a:cxn>
                <a:cxn ang="0">
                  <a:pos x="49" y="11"/>
                </a:cxn>
                <a:cxn ang="0">
                  <a:pos x="45" y="8"/>
                </a:cxn>
                <a:cxn ang="0">
                  <a:pos x="40" y="5"/>
                </a:cxn>
                <a:cxn ang="0">
                  <a:pos x="36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6" y="11"/>
                </a:cxn>
                <a:cxn ang="0">
                  <a:pos x="22" y="11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5" y="16"/>
                </a:cxn>
                <a:cxn ang="0">
                  <a:pos x="4" y="20"/>
                </a:cxn>
                <a:cxn ang="0">
                  <a:pos x="4" y="24"/>
                </a:cxn>
                <a:cxn ang="0">
                  <a:pos x="10" y="29"/>
                </a:cxn>
                <a:cxn ang="0">
                  <a:pos x="12" y="34"/>
                </a:cxn>
                <a:cxn ang="0">
                  <a:pos x="14" y="38"/>
                </a:cxn>
                <a:cxn ang="0">
                  <a:pos x="15" y="36"/>
                </a:cxn>
                <a:cxn ang="0">
                  <a:pos x="19" y="39"/>
                </a:cxn>
                <a:cxn ang="0">
                  <a:pos x="23" y="44"/>
                </a:cxn>
                <a:cxn ang="0">
                  <a:pos x="28" y="48"/>
                </a:cxn>
                <a:cxn ang="0">
                  <a:pos x="34" y="49"/>
                </a:cxn>
                <a:cxn ang="0">
                  <a:pos x="39" y="48"/>
                </a:cxn>
                <a:cxn ang="0">
                  <a:pos x="42" y="52"/>
                </a:cxn>
                <a:cxn ang="0">
                  <a:pos x="53" y="55"/>
                </a:cxn>
                <a:cxn ang="0">
                  <a:pos x="55" y="55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59" y="46"/>
                </a:cxn>
                <a:cxn ang="0">
                  <a:pos x="58" y="44"/>
                </a:cxn>
                <a:cxn ang="0">
                  <a:pos x="54" y="40"/>
                </a:cxn>
                <a:cxn ang="0">
                  <a:pos x="53" y="38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7" name="Freeform 295"/>
            <p:cNvSpPr>
              <a:spLocks/>
            </p:cNvSpPr>
            <p:nvPr/>
          </p:nvSpPr>
          <p:spPr bwMode="auto">
            <a:xfrm>
              <a:off x="6081307" y="3207035"/>
              <a:ext cx="427305" cy="399039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32" y="45"/>
                </a:cxn>
                <a:cxn ang="0">
                  <a:pos x="29" y="41"/>
                </a:cxn>
                <a:cxn ang="0">
                  <a:pos x="27" y="37"/>
                </a:cxn>
                <a:cxn ang="0">
                  <a:pos x="30" y="34"/>
                </a:cxn>
                <a:cxn ang="0">
                  <a:pos x="34" y="34"/>
                </a:cxn>
                <a:cxn ang="0">
                  <a:pos x="40" y="25"/>
                </a:cxn>
                <a:cxn ang="0">
                  <a:pos x="42" y="21"/>
                </a:cxn>
                <a:cxn ang="0">
                  <a:pos x="44" y="16"/>
                </a:cxn>
                <a:cxn ang="0">
                  <a:pos x="41" y="14"/>
                </a:cxn>
                <a:cxn ang="0">
                  <a:pos x="41" y="9"/>
                </a:cxn>
                <a:cxn ang="0">
                  <a:pos x="52" y="7"/>
                </a:cxn>
                <a:cxn ang="0">
                  <a:pos x="51" y="6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37" y="1"/>
                </a:cxn>
                <a:cxn ang="0">
                  <a:pos x="32" y="3"/>
                </a:cxn>
                <a:cxn ang="0">
                  <a:pos x="32" y="6"/>
                </a:cxn>
                <a:cxn ang="0">
                  <a:pos x="30" y="11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6" y="19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8"/>
                </a:cxn>
                <a:cxn ang="0">
                  <a:pos x="8" y="28"/>
                </a:cxn>
                <a:cxn ang="0">
                  <a:pos x="4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5" y="33"/>
                </a:cxn>
                <a:cxn ang="0">
                  <a:pos x="6" y="35"/>
                </a:cxn>
                <a:cxn ang="0">
                  <a:pos x="7" y="38"/>
                </a:cxn>
                <a:cxn ang="0">
                  <a:pos x="2" y="40"/>
                </a:cxn>
                <a:cxn ang="0">
                  <a:pos x="2" y="44"/>
                </a:cxn>
                <a:cxn ang="0">
                  <a:pos x="7" y="43"/>
                </a:cxn>
                <a:cxn ang="0">
                  <a:pos x="18" y="43"/>
                </a:cxn>
                <a:cxn ang="0">
                  <a:pos x="22" y="49"/>
                </a:cxn>
                <a:cxn ang="0">
                  <a:pos x="24" y="48"/>
                </a:cxn>
                <a:cxn ang="0">
                  <a:pos x="28" y="47"/>
                </a:cxn>
              </a:cxnLst>
              <a:rect l="0" t="0" r="r" b="b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8" name="Freeform 296"/>
            <p:cNvSpPr>
              <a:spLocks/>
            </p:cNvSpPr>
            <p:nvPr/>
          </p:nvSpPr>
          <p:spPr bwMode="auto">
            <a:xfrm>
              <a:off x="6260875" y="3246939"/>
              <a:ext cx="758175" cy="778127"/>
            </a:xfrm>
            <a:custGeom>
              <a:avLst/>
              <a:gdLst/>
              <a:ahLst/>
              <a:cxnLst>
                <a:cxn ang="0">
                  <a:pos x="511" y="234"/>
                </a:cxn>
                <a:cxn ang="0">
                  <a:pos x="547" y="180"/>
                </a:cxn>
                <a:cxn ang="0">
                  <a:pos x="553" y="168"/>
                </a:cxn>
                <a:cxn ang="0">
                  <a:pos x="499" y="150"/>
                </a:cxn>
                <a:cxn ang="0">
                  <a:pos x="456" y="192"/>
                </a:cxn>
                <a:cxn ang="0">
                  <a:pos x="408" y="192"/>
                </a:cxn>
                <a:cxn ang="0">
                  <a:pos x="378" y="180"/>
                </a:cxn>
                <a:cxn ang="0">
                  <a:pos x="354" y="198"/>
                </a:cxn>
                <a:cxn ang="0">
                  <a:pos x="288" y="186"/>
                </a:cxn>
                <a:cxn ang="0">
                  <a:pos x="246" y="120"/>
                </a:cxn>
                <a:cxn ang="0">
                  <a:pos x="204" y="84"/>
                </a:cxn>
                <a:cxn ang="0">
                  <a:pos x="210" y="48"/>
                </a:cxn>
                <a:cxn ang="0">
                  <a:pos x="228" y="0"/>
                </a:cxn>
                <a:cxn ang="0">
                  <a:pos x="168" y="0"/>
                </a:cxn>
                <a:cxn ang="0">
                  <a:pos x="180" y="12"/>
                </a:cxn>
                <a:cxn ang="0">
                  <a:pos x="114" y="54"/>
                </a:cxn>
                <a:cxn ang="0">
                  <a:pos x="120" y="96"/>
                </a:cxn>
                <a:cxn ang="0">
                  <a:pos x="72" y="174"/>
                </a:cxn>
                <a:cxn ang="0">
                  <a:pos x="30" y="192"/>
                </a:cxn>
                <a:cxn ang="0">
                  <a:pos x="60" y="240"/>
                </a:cxn>
                <a:cxn ang="0">
                  <a:pos x="12" y="258"/>
                </a:cxn>
                <a:cxn ang="0">
                  <a:pos x="0" y="264"/>
                </a:cxn>
                <a:cxn ang="0">
                  <a:pos x="42" y="318"/>
                </a:cxn>
                <a:cxn ang="0">
                  <a:pos x="90" y="408"/>
                </a:cxn>
                <a:cxn ang="0">
                  <a:pos x="138" y="511"/>
                </a:cxn>
                <a:cxn ang="0">
                  <a:pos x="174" y="571"/>
                </a:cxn>
                <a:cxn ang="0">
                  <a:pos x="216" y="523"/>
                </a:cxn>
                <a:cxn ang="0">
                  <a:pos x="228" y="457"/>
                </a:cxn>
                <a:cxn ang="0">
                  <a:pos x="276" y="384"/>
                </a:cxn>
                <a:cxn ang="0">
                  <a:pos x="342" y="330"/>
                </a:cxn>
                <a:cxn ang="0">
                  <a:pos x="390" y="294"/>
                </a:cxn>
                <a:cxn ang="0">
                  <a:pos x="372" y="234"/>
                </a:cxn>
                <a:cxn ang="0">
                  <a:pos x="384" y="216"/>
                </a:cxn>
                <a:cxn ang="0">
                  <a:pos x="420" y="228"/>
                </a:cxn>
                <a:cxn ang="0">
                  <a:pos x="450" y="246"/>
                </a:cxn>
                <a:cxn ang="0">
                  <a:pos x="462" y="264"/>
                </a:cxn>
                <a:cxn ang="0">
                  <a:pos x="462" y="306"/>
                </a:cxn>
                <a:cxn ang="0">
                  <a:pos x="493" y="252"/>
                </a:cxn>
              </a:cxnLst>
              <a:rect l="0" t="0" r="r" b="b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9" name="Freeform 297"/>
            <p:cNvSpPr>
              <a:spLocks/>
            </p:cNvSpPr>
            <p:nvPr/>
          </p:nvSpPr>
          <p:spPr bwMode="auto">
            <a:xfrm>
              <a:off x="6066344" y="3158817"/>
              <a:ext cx="377423" cy="276003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3"/>
                </a:cxn>
                <a:cxn ang="0">
                  <a:pos x="28" y="5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3"/>
                </a:cxn>
                <a:cxn ang="0">
                  <a:pos x="14" y="8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2" y="10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7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10" y="34"/>
                </a:cxn>
                <a:cxn ang="0">
                  <a:pos x="16" y="34"/>
                </a:cxn>
                <a:cxn ang="0">
                  <a:pos x="19" y="29"/>
                </a:cxn>
                <a:cxn ang="0">
                  <a:pos x="22" y="27"/>
                </a:cxn>
                <a:cxn ang="0">
                  <a:pos x="28" y="25"/>
                </a:cxn>
                <a:cxn ang="0">
                  <a:pos x="29" y="21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4" y="12"/>
                </a:cxn>
                <a:cxn ang="0">
                  <a:pos x="34" y="9"/>
                </a:cxn>
                <a:cxn ang="0">
                  <a:pos x="39" y="7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2" y="3"/>
                </a:cxn>
              </a:cxnLst>
              <a:rect l="0" t="0" r="r" b="b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0" name="Freeform 299"/>
            <p:cNvSpPr>
              <a:spLocks/>
            </p:cNvSpPr>
            <p:nvPr/>
          </p:nvSpPr>
          <p:spPr bwMode="auto">
            <a:xfrm>
              <a:off x="5027178" y="2462162"/>
              <a:ext cx="166266" cy="113061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4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0" y="4"/>
                </a:cxn>
                <a:cxn ang="0">
                  <a:pos x="19" y="4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1" name="Freeform 300"/>
            <p:cNvSpPr>
              <a:spLocks/>
            </p:cNvSpPr>
            <p:nvPr/>
          </p:nvSpPr>
          <p:spPr bwMode="auto">
            <a:xfrm>
              <a:off x="5100336" y="2305871"/>
              <a:ext cx="124701" cy="106411"/>
            </a:xfrm>
            <a:custGeom>
              <a:avLst/>
              <a:gdLst/>
              <a:ahLst/>
              <a:cxnLst>
                <a:cxn ang="0">
                  <a:pos x="54" y="66"/>
                </a:cxn>
                <a:cxn ang="0">
                  <a:pos x="78" y="78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90" y="6"/>
                </a:cxn>
                <a:cxn ang="0">
                  <a:pos x="84" y="0"/>
                </a:cxn>
                <a:cxn ang="0">
                  <a:pos x="72" y="0"/>
                </a:cxn>
                <a:cxn ang="0">
                  <a:pos x="36" y="0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4"/>
                </a:cxn>
                <a:cxn ang="0">
                  <a:pos x="12" y="60"/>
                </a:cxn>
                <a:cxn ang="0">
                  <a:pos x="36" y="54"/>
                </a:cxn>
                <a:cxn ang="0">
                  <a:pos x="54" y="66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2" name="Freeform 301"/>
            <p:cNvSpPr>
              <a:spLocks/>
            </p:cNvSpPr>
            <p:nvPr/>
          </p:nvSpPr>
          <p:spPr bwMode="auto">
            <a:xfrm>
              <a:off x="5095348" y="2470474"/>
              <a:ext cx="244411" cy="221135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27" y="11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7" y="24"/>
                </a:cxn>
                <a:cxn ang="0">
                  <a:pos x="13" y="26"/>
                </a:cxn>
                <a:cxn ang="0">
                  <a:pos x="20" y="26"/>
                </a:cxn>
                <a:cxn ang="0">
                  <a:pos x="24" y="27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26" y="17"/>
                </a:cxn>
                <a:cxn ang="0">
                  <a:pos x="29" y="16"/>
                </a:cxn>
                <a:cxn ang="0">
                  <a:pos x="30" y="14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3" name="Freeform 303"/>
            <p:cNvSpPr>
              <a:spLocks/>
            </p:cNvSpPr>
            <p:nvPr/>
          </p:nvSpPr>
          <p:spPr bwMode="auto">
            <a:xfrm>
              <a:off x="4091100" y="3900365"/>
              <a:ext cx="197857" cy="147978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3" y="10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8" y="15"/>
                </a:cxn>
                <a:cxn ang="0">
                  <a:pos x="20" y="18"/>
                </a:cxn>
                <a:cxn ang="0">
                  <a:pos x="22" y="17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9" y="10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4" name="Freeform 304"/>
            <p:cNvSpPr>
              <a:spLocks/>
            </p:cNvSpPr>
            <p:nvPr/>
          </p:nvSpPr>
          <p:spPr bwMode="auto">
            <a:xfrm>
              <a:off x="4042882" y="3793954"/>
              <a:ext cx="154628" cy="116386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66" y="79"/>
                </a:cxn>
                <a:cxn ang="0">
                  <a:pos x="78" y="79"/>
                </a:cxn>
                <a:cxn ang="0">
                  <a:pos x="108" y="85"/>
                </a:cxn>
                <a:cxn ang="0">
                  <a:pos x="114" y="85"/>
                </a:cxn>
                <a:cxn ang="0">
                  <a:pos x="102" y="61"/>
                </a:cxn>
                <a:cxn ang="0">
                  <a:pos x="96" y="43"/>
                </a:cxn>
                <a:cxn ang="0">
                  <a:pos x="96" y="36"/>
                </a:cxn>
                <a:cxn ang="0">
                  <a:pos x="96" y="36"/>
                </a:cxn>
                <a:cxn ang="0">
                  <a:pos x="84" y="30"/>
                </a:cxn>
                <a:cxn ang="0">
                  <a:pos x="72" y="18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2" y="6"/>
                </a:cxn>
                <a:cxn ang="0">
                  <a:pos x="0" y="43"/>
                </a:cxn>
                <a:cxn ang="0">
                  <a:pos x="12" y="85"/>
                </a:cxn>
                <a:cxn ang="0">
                  <a:pos x="18" y="85"/>
                </a:cxn>
                <a:cxn ang="0">
                  <a:pos x="24" y="85"/>
                </a:cxn>
                <a:cxn ang="0">
                  <a:pos x="54" y="79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5" name="Freeform 305"/>
            <p:cNvSpPr>
              <a:spLocks/>
            </p:cNvSpPr>
            <p:nvPr/>
          </p:nvSpPr>
          <p:spPr bwMode="auto">
            <a:xfrm>
              <a:off x="4051195" y="3509639"/>
              <a:ext cx="312581" cy="334194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18" y="38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35" y="39"/>
                </a:cxn>
                <a:cxn ang="0">
                  <a:pos x="38" y="37"/>
                </a:cxn>
                <a:cxn ang="0">
                  <a:pos x="36" y="3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7" y="3"/>
                </a:cxn>
                <a:cxn ang="0">
                  <a:pos x="16" y="11"/>
                </a:cxn>
                <a:cxn ang="0">
                  <a:pos x="14" y="13"/>
                </a:cxn>
                <a:cxn ang="0">
                  <a:pos x="13" y="20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3" y="26"/>
                </a:cxn>
                <a:cxn ang="0">
                  <a:pos x="3" y="33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5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6" name="Freeform 306"/>
            <p:cNvSpPr>
              <a:spLocks/>
            </p:cNvSpPr>
            <p:nvPr/>
          </p:nvSpPr>
          <p:spPr bwMode="auto">
            <a:xfrm>
              <a:off x="5126938" y="3369976"/>
              <a:ext cx="295954" cy="28597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29" y="35"/>
                </a:cxn>
                <a:cxn ang="0">
                  <a:pos x="34" y="32"/>
                </a:cxn>
                <a:cxn ang="0">
                  <a:pos x="36" y="30"/>
                </a:cxn>
                <a:cxn ang="0">
                  <a:pos x="36" y="30"/>
                </a:cxn>
                <a:cxn ang="0">
                  <a:pos x="33" y="23"/>
                </a:cxn>
                <a:cxn ang="0">
                  <a:pos x="29" y="15"/>
                </a:cxn>
                <a:cxn ang="0">
                  <a:pos x="24" y="8"/>
                </a:cxn>
                <a:cxn ang="0">
                  <a:pos x="31" y="12"/>
                </a:cxn>
                <a:cxn ang="0">
                  <a:pos x="34" y="9"/>
                </a:cxn>
                <a:cxn ang="0">
                  <a:pos x="33" y="9"/>
                </a:cxn>
                <a:cxn ang="0">
                  <a:pos x="30" y="1"/>
                </a:cxn>
                <a:cxn ang="0">
                  <a:pos x="28" y="3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7" name="Freeform 307"/>
            <p:cNvSpPr>
              <a:spLocks/>
            </p:cNvSpPr>
            <p:nvPr/>
          </p:nvSpPr>
          <p:spPr bwMode="auto">
            <a:xfrm>
              <a:off x="4722912" y="3320096"/>
              <a:ext cx="428967" cy="407352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7" y="36"/>
                </a:cxn>
                <a:cxn ang="0">
                  <a:pos x="19" y="38"/>
                </a:cxn>
                <a:cxn ang="0">
                  <a:pos x="23" y="36"/>
                </a:cxn>
                <a:cxn ang="0">
                  <a:pos x="47" y="49"/>
                </a:cxn>
                <a:cxn ang="0">
                  <a:pos x="47" y="48"/>
                </a:cxn>
                <a:cxn ang="0">
                  <a:pos x="47" y="49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51" y="47"/>
                </a:cxn>
                <a:cxn ang="0">
                  <a:pos x="52" y="41"/>
                </a:cxn>
                <a:cxn ang="0">
                  <a:pos x="51" y="41"/>
                </a:cxn>
                <a:cxn ang="0">
                  <a:pos x="51" y="16"/>
                </a:cxn>
                <a:cxn ang="0">
                  <a:pos x="50" y="14"/>
                </a:cxn>
                <a:cxn ang="0">
                  <a:pos x="49" y="11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48" y="5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5" y="8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6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8" name="Freeform 308"/>
            <p:cNvSpPr>
              <a:spLocks/>
            </p:cNvSpPr>
            <p:nvPr/>
          </p:nvSpPr>
          <p:spPr bwMode="auto">
            <a:xfrm>
              <a:off x="4681344" y="3198721"/>
              <a:ext cx="108073" cy="202845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8" y="30"/>
                </a:cxn>
                <a:cxn ang="0">
                  <a:pos x="18" y="54"/>
                </a:cxn>
                <a:cxn ang="0">
                  <a:pos x="0" y="78"/>
                </a:cxn>
                <a:cxn ang="0">
                  <a:pos x="0" y="90"/>
                </a:cxn>
                <a:cxn ang="0">
                  <a:pos x="12" y="102"/>
                </a:cxn>
                <a:cxn ang="0">
                  <a:pos x="18" y="108"/>
                </a:cxn>
                <a:cxn ang="0">
                  <a:pos x="36" y="120"/>
                </a:cxn>
                <a:cxn ang="0">
                  <a:pos x="36" y="144"/>
                </a:cxn>
                <a:cxn ang="0">
                  <a:pos x="42" y="150"/>
                </a:cxn>
                <a:cxn ang="0">
                  <a:pos x="48" y="144"/>
                </a:cxn>
                <a:cxn ang="0">
                  <a:pos x="54" y="126"/>
                </a:cxn>
                <a:cxn ang="0">
                  <a:pos x="78" y="102"/>
                </a:cxn>
                <a:cxn ang="0">
                  <a:pos x="78" y="90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18" y="12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9" name="Freeform 309"/>
            <p:cNvSpPr>
              <a:spLocks/>
            </p:cNvSpPr>
            <p:nvPr/>
          </p:nvSpPr>
          <p:spPr bwMode="auto">
            <a:xfrm>
              <a:off x="4150955" y="3246939"/>
              <a:ext cx="310917" cy="237760"/>
            </a:xfrm>
            <a:custGeom>
              <a:avLst/>
              <a:gdLst/>
              <a:ahLst/>
              <a:cxnLst>
                <a:cxn ang="0">
                  <a:pos x="90" y="156"/>
                </a:cxn>
                <a:cxn ang="0">
                  <a:pos x="114" y="138"/>
                </a:cxn>
                <a:cxn ang="0">
                  <a:pos x="144" y="120"/>
                </a:cxn>
                <a:cxn ang="0">
                  <a:pos x="180" y="108"/>
                </a:cxn>
                <a:cxn ang="0">
                  <a:pos x="186" y="96"/>
                </a:cxn>
                <a:cxn ang="0">
                  <a:pos x="192" y="84"/>
                </a:cxn>
                <a:cxn ang="0">
                  <a:pos x="216" y="78"/>
                </a:cxn>
                <a:cxn ang="0">
                  <a:pos x="228" y="72"/>
                </a:cxn>
                <a:cxn ang="0">
                  <a:pos x="222" y="42"/>
                </a:cxn>
                <a:cxn ang="0">
                  <a:pos x="216" y="12"/>
                </a:cxn>
                <a:cxn ang="0">
                  <a:pos x="210" y="12"/>
                </a:cxn>
                <a:cxn ang="0">
                  <a:pos x="186" y="12"/>
                </a:cxn>
                <a:cxn ang="0">
                  <a:pos x="168" y="12"/>
                </a:cxn>
                <a:cxn ang="0">
                  <a:pos x="144" y="0"/>
                </a:cxn>
                <a:cxn ang="0">
                  <a:pos x="120" y="36"/>
                </a:cxn>
                <a:cxn ang="0">
                  <a:pos x="96" y="60"/>
                </a:cxn>
                <a:cxn ang="0">
                  <a:pos x="72" y="90"/>
                </a:cxn>
                <a:cxn ang="0">
                  <a:pos x="66" y="138"/>
                </a:cxn>
                <a:cxn ang="0">
                  <a:pos x="12" y="162"/>
                </a:cxn>
                <a:cxn ang="0">
                  <a:pos x="0" y="174"/>
                </a:cxn>
                <a:cxn ang="0">
                  <a:pos x="84" y="174"/>
                </a:cxn>
                <a:cxn ang="0">
                  <a:pos x="90" y="156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0" name="Freeform 310"/>
            <p:cNvSpPr>
              <a:spLocks/>
            </p:cNvSpPr>
            <p:nvPr/>
          </p:nvSpPr>
          <p:spPr bwMode="auto">
            <a:xfrm>
              <a:off x="4057846" y="3484699"/>
              <a:ext cx="214483" cy="186218"/>
            </a:xfrm>
            <a:custGeom>
              <a:avLst/>
              <a:gdLst/>
              <a:ahLst/>
              <a:cxnLst>
                <a:cxn ang="0">
                  <a:pos x="13" y="16"/>
                </a:cxn>
                <a:cxn ang="0">
                  <a:pos x="15" y="14"/>
                </a:cxn>
                <a:cxn ang="0">
                  <a:pos x="16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4" y="13"/>
                </a:cxn>
                <a:cxn ang="0">
                  <a:pos x="0" y="22"/>
                </a:cxn>
                <a:cxn ang="0">
                  <a:pos x="12" y="23"/>
                </a:cxn>
                <a:cxn ang="0">
                  <a:pos x="13" y="16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1" name="Freeform 311"/>
            <p:cNvSpPr>
              <a:spLocks/>
            </p:cNvSpPr>
            <p:nvPr/>
          </p:nvSpPr>
          <p:spPr bwMode="auto">
            <a:xfrm>
              <a:off x="4067823" y="3900365"/>
              <a:ext cx="64843" cy="4988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6" y="24"/>
                </a:cxn>
                <a:cxn ang="0">
                  <a:pos x="48" y="24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2" name="Freeform 312"/>
            <p:cNvSpPr>
              <a:spLocks/>
            </p:cNvSpPr>
            <p:nvPr/>
          </p:nvSpPr>
          <p:spPr bwMode="auto">
            <a:xfrm>
              <a:off x="5062096" y="3616050"/>
              <a:ext cx="425641" cy="522076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11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5" y="25"/>
                </a:cxn>
                <a:cxn ang="0">
                  <a:pos x="2" y="27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8" y="50"/>
                </a:cxn>
                <a:cxn ang="0">
                  <a:pos x="12" y="52"/>
                </a:cxn>
                <a:cxn ang="0">
                  <a:pos x="18" y="58"/>
                </a:cxn>
                <a:cxn ang="0">
                  <a:pos x="20" y="61"/>
                </a:cxn>
                <a:cxn ang="0">
                  <a:pos x="25" y="61"/>
                </a:cxn>
                <a:cxn ang="0">
                  <a:pos x="29" y="64"/>
                </a:cxn>
                <a:cxn ang="0">
                  <a:pos x="36" y="63"/>
                </a:cxn>
                <a:cxn ang="0">
                  <a:pos x="41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2" y="57"/>
                </a:cxn>
                <a:cxn ang="0">
                  <a:pos x="39" y="54"/>
                </a:cxn>
                <a:cxn ang="0">
                  <a:pos x="35" y="51"/>
                </a:cxn>
                <a:cxn ang="0">
                  <a:pos x="36" y="48"/>
                </a:cxn>
                <a:cxn ang="0">
                  <a:pos x="38" y="48"/>
                </a:cxn>
                <a:cxn ang="0">
                  <a:pos x="39" y="42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1"/>
                </a:cxn>
                <a:cxn ang="0">
                  <a:pos x="50" y="19"/>
                </a:cxn>
                <a:cxn ang="0">
                  <a:pos x="52" y="18"/>
                </a:cxn>
                <a:cxn ang="0">
                  <a:pos x="50" y="13"/>
                </a:cxn>
                <a:cxn ang="0">
                  <a:pos x="47" y="4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37" y="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3" name="Freeform 313"/>
            <p:cNvSpPr>
              <a:spLocks/>
            </p:cNvSpPr>
            <p:nvPr/>
          </p:nvSpPr>
          <p:spPr bwMode="auto">
            <a:xfrm>
              <a:off x="4272329" y="3958559"/>
              <a:ext cx="156291" cy="154628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17" y="13"/>
                </a:cxn>
                <a:cxn ang="0">
                  <a:pos x="17" y="10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4" name="Freeform 314"/>
            <p:cNvSpPr>
              <a:spLocks/>
            </p:cNvSpPr>
            <p:nvPr/>
          </p:nvSpPr>
          <p:spPr bwMode="auto">
            <a:xfrm>
              <a:off x="4192522" y="4016751"/>
              <a:ext cx="111399" cy="96434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1" y="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5" name="Freeform 315"/>
            <p:cNvSpPr>
              <a:spLocks/>
            </p:cNvSpPr>
            <p:nvPr/>
          </p:nvSpPr>
          <p:spPr bwMode="auto">
            <a:xfrm>
              <a:off x="4140980" y="3983499"/>
              <a:ext cx="83134" cy="73157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12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36" y="54"/>
                </a:cxn>
                <a:cxn ang="0">
                  <a:pos x="42" y="42"/>
                </a:cxn>
                <a:cxn ang="0">
                  <a:pos x="54" y="36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6" name="Rectangle 316"/>
            <p:cNvSpPr>
              <a:spLocks noChangeArrowheads="1"/>
            </p:cNvSpPr>
            <p:nvPr/>
          </p:nvSpPr>
          <p:spPr bwMode="auto">
            <a:xfrm>
              <a:off x="4262354" y="3484699"/>
              <a:ext cx="9977" cy="249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7" name="Freeform 317"/>
            <p:cNvSpPr>
              <a:spLocks/>
            </p:cNvSpPr>
            <p:nvPr/>
          </p:nvSpPr>
          <p:spPr bwMode="auto">
            <a:xfrm>
              <a:off x="4262354" y="3198721"/>
              <a:ext cx="537041" cy="528727"/>
            </a:xfrm>
            <a:custGeom>
              <a:avLst/>
              <a:gdLst/>
              <a:ahLst/>
              <a:cxnLst>
                <a:cxn ang="0">
                  <a:pos x="60" y="270"/>
                </a:cxn>
                <a:cxn ang="0">
                  <a:pos x="216" y="378"/>
                </a:cxn>
                <a:cxn ang="0">
                  <a:pos x="228" y="390"/>
                </a:cxn>
                <a:cxn ang="0">
                  <a:pos x="246" y="390"/>
                </a:cxn>
                <a:cxn ang="0">
                  <a:pos x="282" y="372"/>
                </a:cxn>
                <a:cxn ang="0">
                  <a:pos x="390" y="300"/>
                </a:cxn>
                <a:cxn ang="0">
                  <a:pos x="384" y="300"/>
                </a:cxn>
                <a:cxn ang="0">
                  <a:pos x="366" y="276"/>
                </a:cxn>
                <a:cxn ang="0">
                  <a:pos x="354" y="270"/>
                </a:cxn>
                <a:cxn ang="0">
                  <a:pos x="342" y="246"/>
                </a:cxn>
                <a:cxn ang="0">
                  <a:pos x="348" y="234"/>
                </a:cxn>
                <a:cxn ang="0">
                  <a:pos x="348" y="174"/>
                </a:cxn>
                <a:cxn ang="0">
                  <a:pos x="342" y="162"/>
                </a:cxn>
                <a:cxn ang="0">
                  <a:pos x="348" y="150"/>
                </a:cxn>
                <a:cxn ang="0">
                  <a:pos x="342" y="144"/>
                </a:cxn>
                <a:cxn ang="0">
                  <a:pos x="342" y="120"/>
                </a:cxn>
                <a:cxn ang="0">
                  <a:pos x="324" y="108"/>
                </a:cxn>
                <a:cxn ang="0">
                  <a:pos x="318" y="102"/>
                </a:cxn>
                <a:cxn ang="0">
                  <a:pos x="306" y="90"/>
                </a:cxn>
                <a:cxn ang="0">
                  <a:pos x="306" y="78"/>
                </a:cxn>
                <a:cxn ang="0">
                  <a:pos x="324" y="54"/>
                </a:cxn>
                <a:cxn ang="0">
                  <a:pos x="324" y="30"/>
                </a:cxn>
                <a:cxn ang="0">
                  <a:pos x="324" y="12"/>
                </a:cxn>
                <a:cxn ang="0">
                  <a:pos x="330" y="6"/>
                </a:cxn>
                <a:cxn ang="0">
                  <a:pos x="330" y="0"/>
                </a:cxn>
                <a:cxn ang="0">
                  <a:pos x="318" y="6"/>
                </a:cxn>
                <a:cxn ang="0">
                  <a:pos x="288" y="12"/>
                </a:cxn>
                <a:cxn ang="0">
                  <a:pos x="222" y="12"/>
                </a:cxn>
                <a:cxn ang="0">
                  <a:pos x="162" y="30"/>
                </a:cxn>
                <a:cxn ang="0">
                  <a:pos x="132" y="48"/>
                </a:cxn>
                <a:cxn ang="0">
                  <a:pos x="138" y="78"/>
                </a:cxn>
                <a:cxn ang="0">
                  <a:pos x="144" y="108"/>
                </a:cxn>
                <a:cxn ang="0">
                  <a:pos x="132" y="114"/>
                </a:cxn>
                <a:cxn ang="0">
                  <a:pos x="108" y="120"/>
                </a:cxn>
                <a:cxn ang="0">
                  <a:pos x="102" y="132"/>
                </a:cxn>
                <a:cxn ang="0">
                  <a:pos x="96" y="144"/>
                </a:cxn>
                <a:cxn ang="0">
                  <a:pos x="60" y="156"/>
                </a:cxn>
                <a:cxn ang="0">
                  <a:pos x="30" y="174"/>
                </a:cxn>
                <a:cxn ang="0">
                  <a:pos x="6" y="192"/>
                </a:cxn>
                <a:cxn ang="0">
                  <a:pos x="0" y="210"/>
                </a:cxn>
                <a:cxn ang="0">
                  <a:pos x="6" y="210"/>
                </a:cxn>
                <a:cxn ang="0">
                  <a:pos x="6" y="228"/>
                </a:cxn>
                <a:cxn ang="0">
                  <a:pos x="60" y="270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8" name="Freeform 318"/>
            <p:cNvSpPr>
              <a:spLocks/>
            </p:cNvSpPr>
            <p:nvPr/>
          </p:nvSpPr>
          <p:spPr bwMode="auto">
            <a:xfrm>
              <a:off x="4262354" y="3198721"/>
              <a:ext cx="537041" cy="528727"/>
            </a:xfrm>
            <a:custGeom>
              <a:avLst/>
              <a:gdLst/>
              <a:ahLst/>
              <a:cxnLst>
                <a:cxn ang="0">
                  <a:pos x="60" y="270"/>
                </a:cxn>
                <a:cxn ang="0">
                  <a:pos x="216" y="378"/>
                </a:cxn>
                <a:cxn ang="0">
                  <a:pos x="228" y="390"/>
                </a:cxn>
                <a:cxn ang="0">
                  <a:pos x="246" y="390"/>
                </a:cxn>
                <a:cxn ang="0">
                  <a:pos x="282" y="372"/>
                </a:cxn>
                <a:cxn ang="0">
                  <a:pos x="390" y="300"/>
                </a:cxn>
                <a:cxn ang="0">
                  <a:pos x="384" y="300"/>
                </a:cxn>
                <a:cxn ang="0">
                  <a:pos x="366" y="276"/>
                </a:cxn>
                <a:cxn ang="0">
                  <a:pos x="354" y="270"/>
                </a:cxn>
                <a:cxn ang="0">
                  <a:pos x="342" y="246"/>
                </a:cxn>
                <a:cxn ang="0">
                  <a:pos x="348" y="234"/>
                </a:cxn>
                <a:cxn ang="0">
                  <a:pos x="348" y="174"/>
                </a:cxn>
                <a:cxn ang="0">
                  <a:pos x="342" y="162"/>
                </a:cxn>
                <a:cxn ang="0">
                  <a:pos x="348" y="150"/>
                </a:cxn>
                <a:cxn ang="0">
                  <a:pos x="342" y="144"/>
                </a:cxn>
                <a:cxn ang="0">
                  <a:pos x="342" y="120"/>
                </a:cxn>
                <a:cxn ang="0">
                  <a:pos x="324" y="108"/>
                </a:cxn>
                <a:cxn ang="0">
                  <a:pos x="318" y="102"/>
                </a:cxn>
                <a:cxn ang="0">
                  <a:pos x="306" y="90"/>
                </a:cxn>
                <a:cxn ang="0">
                  <a:pos x="306" y="78"/>
                </a:cxn>
                <a:cxn ang="0">
                  <a:pos x="324" y="54"/>
                </a:cxn>
                <a:cxn ang="0">
                  <a:pos x="324" y="30"/>
                </a:cxn>
                <a:cxn ang="0">
                  <a:pos x="324" y="12"/>
                </a:cxn>
                <a:cxn ang="0">
                  <a:pos x="330" y="6"/>
                </a:cxn>
                <a:cxn ang="0">
                  <a:pos x="330" y="0"/>
                </a:cxn>
                <a:cxn ang="0">
                  <a:pos x="318" y="6"/>
                </a:cxn>
                <a:cxn ang="0">
                  <a:pos x="288" y="12"/>
                </a:cxn>
                <a:cxn ang="0">
                  <a:pos x="222" y="12"/>
                </a:cxn>
                <a:cxn ang="0">
                  <a:pos x="162" y="30"/>
                </a:cxn>
                <a:cxn ang="0">
                  <a:pos x="132" y="48"/>
                </a:cxn>
                <a:cxn ang="0">
                  <a:pos x="138" y="78"/>
                </a:cxn>
                <a:cxn ang="0">
                  <a:pos x="144" y="108"/>
                </a:cxn>
                <a:cxn ang="0">
                  <a:pos x="132" y="114"/>
                </a:cxn>
                <a:cxn ang="0">
                  <a:pos x="108" y="120"/>
                </a:cxn>
                <a:cxn ang="0">
                  <a:pos x="102" y="132"/>
                </a:cxn>
                <a:cxn ang="0">
                  <a:pos x="96" y="144"/>
                </a:cxn>
                <a:cxn ang="0">
                  <a:pos x="60" y="156"/>
                </a:cxn>
                <a:cxn ang="0">
                  <a:pos x="30" y="174"/>
                </a:cxn>
                <a:cxn ang="0">
                  <a:pos x="6" y="192"/>
                </a:cxn>
                <a:cxn ang="0">
                  <a:pos x="0" y="210"/>
                </a:cxn>
                <a:cxn ang="0">
                  <a:pos x="6" y="210"/>
                </a:cxn>
                <a:cxn ang="0">
                  <a:pos x="6" y="228"/>
                </a:cxn>
                <a:cxn ang="0">
                  <a:pos x="60" y="270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9" name="Freeform 319"/>
            <p:cNvSpPr>
              <a:spLocks/>
            </p:cNvSpPr>
            <p:nvPr/>
          </p:nvSpPr>
          <p:spPr bwMode="auto">
            <a:xfrm>
              <a:off x="4303921" y="3158817"/>
              <a:ext cx="9977" cy="498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0" name="Freeform 320"/>
            <p:cNvSpPr>
              <a:spLocks/>
            </p:cNvSpPr>
            <p:nvPr/>
          </p:nvSpPr>
          <p:spPr bwMode="auto">
            <a:xfrm>
              <a:off x="4322209" y="3042431"/>
              <a:ext cx="8314" cy="8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1" name="Freeform 323"/>
            <p:cNvSpPr>
              <a:spLocks/>
            </p:cNvSpPr>
            <p:nvPr/>
          </p:nvSpPr>
          <p:spPr bwMode="auto">
            <a:xfrm>
              <a:off x="4313897" y="3050744"/>
              <a:ext cx="16626" cy="66506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6" y="24"/>
                </a:cxn>
              </a:cxnLst>
              <a:rect l="0" t="0" r="r" b="b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2" name="Freeform 324"/>
            <p:cNvSpPr>
              <a:spLocks/>
            </p:cNvSpPr>
            <p:nvPr/>
          </p:nvSpPr>
          <p:spPr bwMode="auto">
            <a:xfrm>
              <a:off x="4298932" y="3163805"/>
              <a:ext cx="4989" cy="349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6" y="6"/>
                </a:cxn>
                <a:cxn ang="0">
                  <a:pos x="6" y="0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3" name="Freeform 325"/>
            <p:cNvSpPr>
              <a:spLocks/>
            </p:cNvSpPr>
            <p:nvPr/>
          </p:nvSpPr>
          <p:spPr bwMode="auto">
            <a:xfrm>
              <a:off x="4303921" y="3117250"/>
              <a:ext cx="9977" cy="2327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0"/>
                </a:cxn>
                <a:cxn ang="0">
                  <a:pos x="6" y="12"/>
                </a:cxn>
                <a:cxn ang="0">
                  <a:pos x="0" y="18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4" name="Freeform 326"/>
            <p:cNvSpPr>
              <a:spLocks/>
            </p:cNvSpPr>
            <p:nvPr/>
          </p:nvSpPr>
          <p:spPr bwMode="auto">
            <a:xfrm>
              <a:off x="4303921" y="3140528"/>
              <a:ext cx="0" cy="1828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5" name="Freeform 327"/>
            <p:cNvSpPr>
              <a:spLocks/>
            </p:cNvSpPr>
            <p:nvPr/>
          </p:nvSpPr>
          <p:spPr bwMode="auto">
            <a:xfrm>
              <a:off x="5792003" y="3188746"/>
              <a:ext cx="26603" cy="18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6" name="Freeform 328"/>
            <p:cNvSpPr>
              <a:spLocks/>
            </p:cNvSpPr>
            <p:nvPr/>
          </p:nvSpPr>
          <p:spPr bwMode="auto">
            <a:xfrm>
              <a:off x="5753763" y="3148841"/>
              <a:ext cx="14963" cy="249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7" name="Freeform 335"/>
            <p:cNvSpPr>
              <a:spLocks/>
            </p:cNvSpPr>
            <p:nvPr/>
          </p:nvSpPr>
          <p:spPr bwMode="auto">
            <a:xfrm>
              <a:off x="5314820" y="2641729"/>
              <a:ext cx="16626" cy="831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8" name="Freeform 337"/>
            <p:cNvSpPr>
              <a:spLocks/>
            </p:cNvSpPr>
            <p:nvPr/>
          </p:nvSpPr>
          <p:spPr bwMode="auto">
            <a:xfrm>
              <a:off x="5818606" y="3198721"/>
              <a:ext cx="74821" cy="831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0" y="6"/>
                </a:cxn>
                <a:cxn ang="0">
                  <a:pos x="54" y="0"/>
                </a:cxn>
                <a:cxn ang="0">
                  <a:pos x="0" y="6"/>
                </a:cxn>
                <a:cxn ang="0">
                  <a:pos x="6" y="6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9" name="Freeform 338"/>
            <p:cNvSpPr>
              <a:spLocks/>
            </p:cNvSpPr>
            <p:nvPr/>
          </p:nvSpPr>
          <p:spPr bwMode="auto">
            <a:xfrm>
              <a:off x="5703883" y="2510379"/>
              <a:ext cx="1059116" cy="743211"/>
            </a:xfrm>
            <a:custGeom>
              <a:avLst/>
              <a:gdLst/>
              <a:ahLst/>
              <a:cxnLst>
                <a:cxn ang="0">
                  <a:pos x="87" y="77"/>
                </a:cxn>
                <a:cxn ang="0">
                  <a:pos x="96" y="71"/>
                </a:cxn>
                <a:cxn ang="0">
                  <a:pos x="105" y="63"/>
                </a:cxn>
                <a:cxn ang="0">
                  <a:pos x="114" y="50"/>
                </a:cxn>
                <a:cxn ang="0">
                  <a:pos x="124" y="41"/>
                </a:cxn>
                <a:cxn ang="0">
                  <a:pos x="129" y="34"/>
                </a:cxn>
                <a:cxn ang="0">
                  <a:pos x="122" y="27"/>
                </a:cxn>
                <a:cxn ang="0">
                  <a:pos x="104" y="23"/>
                </a:cxn>
                <a:cxn ang="0">
                  <a:pos x="96" y="6"/>
                </a:cxn>
                <a:cxn ang="0">
                  <a:pos x="82" y="9"/>
                </a:cxn>
                <a:cxn ang="0">
                  <a:pos x="62" y="3"/>
                </a:cxn>
                <a:cxn ang="0">
                  <a:pos x="45" y="16"/>
                </a:cxn>
                <a:cxn ang="0">
                  <a:pos x="40" y="24"/>
                </a:cxn>
                <a:cxn ang="0">
                  <a:pos x="27" y="24"/>
                </a:cxn>
                <a:cxn ang="0">
                  <a:pos x="13" y="21"/>
                </a:cxn>
                <a:cxn ang="0">
                  <a:pos x="0" y="33"/>
                </a:cxn>
                <a:cxn ang="0">
                  <a:pos x="6" y="42"/>
                </a:cxn>
                <a:cxn ang="0">
                  <a:pos x="19" y="41"/>
                </a:cxn>
                <a:cxn ang="0">
                  <a:pos x="20" y="50"/>
                </a:cxn>
                <a:cxn ang="0">
                  <a:pos x="13" y="52"/>
                </a:cxn>
                <a:cxn ang="0">
                  <a:pos x="20" y="63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33" y="79"/>
                </a:cxn>
                <a:cxn ang="0">
                  <a:pos x="42" y="85"/>
                </a:cxn>
                <a:cxn ang="0">
                  <a:pos x="46" y="89"/>
                </a:cxn>
                <a:cxn ang="0">
                  <a:pos x="51" y="91"/>
                </a:cxn>
                <a:cxn ang="0">
                  <a:pos x="58" y="87"/>
                </a:cxn>
                <a:cxn ang="0">
                  <a:pos x="63" y="83"/>
                </a:cxn>
                <a:cxn ang="0">
                  <a:pos x="68" y="85"/>
                </a:cxn>
                <a:cxn ang="0">
                  <a:pos x="74" y="82"/>
                </a:cxn>
                <a:cxn ang="0">
                  <a:pos x="78" y="80"/>
                </a:cxn>
                <a:cxn ang="0">
                  <a:pos x="82" y="83"/>
                </a:cxn>
                <a:cxn ang="0">
                  <a:pos x="88" y="82"/>
                </a:cxn>
                <a:cxn ang="0">
                  <a:pos x="90" y="82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0" name="Freeform 339"/>
            <p:cNvSpPr>
              <a:spLocks/>
            </p:cNvSpPr>
            <p:nvPr/>
          </p:nvSpPr>
          <p:spPr bwMode="auto">
            <a:xfrm>
              <a:off x="5768726" y="3173781"/>
              <a:ext cx="23277" cy="1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1" name="Rectangle 340"/>
            <p:cNvSpPr>
              <a:spLocks noChangeArrowheads="1"/>
            </p:cNvSpPr>
            <p:nvPr/>
          </p:nvSpPr>
          <p:spPr bwMode="auto">
            <a:xfrm>
              <a:off x="4912456" y="2788044"/>
              <a:ext cx="9977" cy="1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2" name="Freeform 347"/>
            <p:cNvSpPr>
              <a:spLocks/>
            </p:cNvSpPr>
            <p:nvPr/>
          </p:nvSpPr>
          <p:spPr bwMode="auto">
            <a:xfrm>
              <a:off x="4611512" y="1577624"/>
              <a:ext cx="680030" cy="80306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24" y="80"/>
                </a:cxn>
                <a:cxn ang="0">
                  <a:pos x="24" y="75"/>
                </a:cxn>
                <a:cxn ang="0">
                  <a:pos x="24" y="65"/>
                </a:cxn>
                <a:cxn ang="0">
                  <a:pos x="26" y="60"/>
                </a:cxn>
                <a:cxn ang="0">
                  <a:pos x="30" y="56"/>
                </a:cxn>
                <a:cxn ang="0">
                  <a:pos x="31" y="50"/>
                </a:cxn>
                <a:cxn ang="0">
                  <a:pos x="34" y="43"/>
                </a:cxn>
                <a:cxn ang="0">
                  <a:pos x="38" y="35"/>
                </a:cxn>
                <a:cxn ang="0">
                  <a:pos x="38" y="30"/>
                </a:cxn>
                <a:cxn ang="0">
                  <a:pos x="42" y="28"/>
                </a:cxn>
                <a:cxn ang="0">
                  <a:pos x="47" y="24"/>
                </a:cxn>
                <a:cxn ang="0">
                  <a:pos x="49" y="22"/>
                </a:cxn>
                <a:cxn ang="0">
                  <a:pos x="51" y="19"/>
                </a:cxn>
                <a:cxn ang="0">
                  <a:pos x="53" y="17"/>
                </a:cxn>
                <a:cxn ang="0">
                  <a:pos x="56" y="21"/>
                </a:cxn>
                <a:cxn ang="0">
                  <a:pos x="62" y="21"/>
                </a:cxn>
                <a:cxn ang="0">
                  <a:pos x="66" y="19"/>
                </a:cxn>
                <a:cxn ang="0">
                  <a:pos x="70" y="12"/>
                </a:cxn>
                <a:cxn ang="0">
                  <a:pos x="78" y="14"/>
                </a:cxn>
                <a:cxn ang="0">
                  <a:pos x="77" y="19"/>
                </a:cxn>
                <a:cxn ang="0">
                  <a:pos x="77" y="19"/>
                </a:cxn>
                <a:cxn ang="0">
                  <a:pos x="81" y="15"/>
                </a:cxn>
                <a:cxn ang="0">
                  <a:pos x="81" y="12"/>
                </a:cxn>
                <a:cxn ang="0">
                  <a:pos x="83" y="6"/>
                </a:cxn>
                <a:cxn ang="0">
                  <a:pos x="76" y="0"/>
                </a:cxn>
                <a:cxn ang="0">
                  <a:pos x="69" y="2"/>
                </a:cxn>
                <a:cxn ang="0">
                  <a:pos x="66" y="1"/>
                </a:cxn>
                <a:cxn ang="0">
                  <a:pos x="59" y="5"/>
                </a:cxn>
                <a:cxn ang="0">
                  <a:pos x="55" y="6"/>
                </a:cxn>
                <a:cxn ang="0">
                  <a:pos x="50" y="8"/>
                </a:cxn>
                <a:cxn ang="0">
                  <a:pos x="43" y="14"/>
                </a:cxn>
                <a:cxn ang="0">
                  <a:pos x="40" y="22"/>
                </a:cxn>
                <a:cxn ang="0">
                  <a:pos x="32" y="28"/>
                </a:cxn>
                <a:cxn ang="0">
                  <a:pos x="28" y="38"/>
                </a:cxn>
                <a:cxn ang="0">
                  <a:pos x="25" y="46"/>
                </a:cxn>
                <a:cxn ang="0">
                  <a:pos x="17" y="60"/>
                </a:cxn>
                <a:cxn ang="0">
                  <a:pos x="8" y="65"/>
                </a:cxn>
                <a:cxn ang="0">
                  <a:pos x="4" y="71"/>
                </a:cxn>
                <a:cxn ang="0">
                  <a:pos x="2" y="76"/>
                </a:cxn>
                <a:cxn ang="0">
                  <a:pos x="1" y="84"/>
                </a:cxn>
                <a:cxn ang="0">
                  <a:pos x="3" y="91"/>
                </a:cxn>
                <a:cxn ang="0">
                  <a:pos x="7" y="98"/>
                </a:cxn>
                <a:cxn ang="0">
                  <a:pos x="16" y="93"/>
                </a:cxn>
                <a:cxn ang="0">
                  <a:pos x="20" y="92"/>
                </a:cxn>
                <a:cxn ang="0">
                  <a:pos x="21" y="92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3" name="Freeform 348"/>
            <p:cNvSpPr>
              <a:spLocks/>
            </p:cNvSpPr>
            <p:nvPr/>
          </p:nvSpPr>
          <p:spPr bwMode="auto">
            <a:xfrm>
              <a:off x="4774454" y="1733915"/>
              <a:ext cx="335858" cy="776463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40" y="15"/>
                </a:cxn>
                <a:cxn ang="0">
                  <a:pos x="38" y="6"/>
                </a:cxn>
                <a:cxn ang="0">
                  <a:pos x="35" y="5"/>
                </a:cxn>
                <a:cxn ang="0">
                  <a:pos x="31" y="0"/>
                </a:cxn>
                <a:cxn ang="0">
                  <a:pos x="29" y="3"/>
                </a:cxn>
                <a:cxn ang="0">
                  <a:pos x="27" y="5"/>
                </a:cxn>
                <a:cxn ang="0">
                  <a:pos x="22" y="9"/>
                </a:cxn>
                <a:cxn ang="0">
                  <a:pos x="18" y="11"/>
                </a:cxn>
                <a:cxn ang="0">
                  <a:pos x="18" y="16"/>
                </a:cxn>
                <a:cxn ang="0">
                  <a:pos x="14" y="24"/>
                </a:cxn>
                <a:cxn ang="0">
                  <a:pos x="11" y="31"/>
                </a:cxn>
                <a:cxn ang="0">
                  <a:pos x="10" y="37"/>
                </a:cxn>
                <a:cxn ang="0">
                  <a:pos x="6" y="41"/>
                </a:cxn>
                <a:cxn ang="0">
                  <a:pos x="4" y="46"/>
                </a:cxn>
                <a:cxn ang="0">
                  <a:pos x="4" y="56"/>
                </a:cxn>
                <a:cxn ang="0">
                  <a:pos x="4" y="61"/>
                </a:cxn>
                <a:cxn ang="0">
                  <a:pos x="4" y="67"/>
                </a:cxn>
                <a:cxn ang="0">
                  <a:pos x="1" y="73"/>
                </a:cxn>
                <a:cxn ang="0">
                  <a:pos x="2" y="79"/>
                </a:cxn>
                <a:cxn ang="0">
                  <a:pos x="5" y="88"/>
                </a:cxn>
                <a:cxn ang="0">
                  <a:pos x="6" y="93"/>
                </a:cxn>
                <a:cxn ang="0">
                  <a:pos x="10" y="94"/>
                </a:cxn>
                <a:cxn ang="0">
                  <a:pos x="13" y="90"/>
                </a:cxn>
                <a:cxn ang="0">
                  <a:pos x="18" y="86"/>
                </a:cxn>
                <a:cxn ang="0">
                  <a:pos x="19" y="75"/>
                </a:cxn>
                <a:cxn ang="0">
                  <a:pos x="24" y="73"/>
                </a:cxn>
                <a:cxn ang="0">
                  <a:pos x="23" y="65"/>
                </a:cxn>
                <a:cxn ang="0">
                  <a:pos x="21" y="56"/>
                </a:cxn>
                <a:cxn ang="0">
                  <a:pos x="24" y="46"/>
                </a:cxn>
                <a:cxn ang="0">
                  <a:pos x="33" y="40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41" y="27"/>
                </a:cxn>
              </a:cxnLst>
              <a:rect l="0" t="0" r="r" b="b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4" name="Freeform 349"/>
            <p:cNvSpPr>
              <a:spLocks/>
            </p:cNvSpPr>
            <p:nvPr/>
          </p:nvSpPr>
          <p:spPr bwMode="auto">
            <a:xfrm>
              <a:off x="5062096" y="2641729"/>
              <a:ext cx="467208" cy="300942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6" y="21"/>
                </a:cxn>
                <a:cxn ang="0">
                  <a:pos x="57" y="16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9"/>
                </a:cxn>
                <a:cxn ang="0">
                  <a:pos x="45" y="9"/>
                </a:cxn>
                <a:cxn ang="0">
                  <a:pos x="42" y="7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31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6"/>
                </a:cxn>
                <a:cxn ang="0">
                  <a:pos x="24" y="5"/>
                </a:cxn>
                <a:cxn ang="0">
                  <a:pos x="17" y="5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12" y="20"/>
                </a:cxn>
                <a:cxn ang="0">
                  <a:pos x="18" y="20"/>
                </a:cxn>
                <a:cxn ang="0">
                  <a:pos x="24" y="24"/>
                </a:cxn>
                <a:cxn ang="0">
                  <a:pos x="25" y="28"/>
                </a:cxn>
                <a:cxn ang="0">
                  <a:pos x="22" y="30"/>
                </a:cxn>
                <a:cxn ang="0">
                  <a:pos x="21" y="33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30" y="29"/>
                </a:cxn>
                <a:cxn ang="0">
                  <a:pos x="33" y="29"/>
                </a:cxn>
                <a:cxn ang="0">
                  <a:pos x="36" y="32"/>
                </a:cxn>
                <a:cxn ang="0">
                  <a:pos x="34" y="34"/>
                </a:cxn>
                <a:cxn ang="0">
                  <a:pos x="37" y="37"/>
                </a:cxn>
                <a:cxn ang="0">
                  <a:pos x="45" y="34"/>
                </a:cxn>
                <a:cxn ang="0">
                  <a:pos x="41" y="31"/>
                </a:cxn>
                <a:cxn ang="0">
                  <a:pos x="43" y="28"/>
                </a:cxn>
                <a:cxn ang="0">
                  <a:pos x="50" y="27"/>
                </a:cxn>
                <a:cxn ang="0">
                  <a:pos x="51" y="25"/>
                </a:cxn>
                <a:cxn ang="0">
                  <a:pos x="54" y="22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5" name="Freeform 350"/>
            <p:cNvSpPr>
              <a:spLocks/>
            </p:cNvSpPr>
            <p:nvPr/>
          </p:nvSpPr>
          <p:spPr bwMode="auto">
            <a:xfrm>
              <a:off x="5331446" y="2641729"/>
              <a:ext cx="58193" cy="3159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18" y="0"/>
                </a:cxn>
                <a:cxn ang="0">
                  <a:pos x="0" y="6"/>
                </a:cxn>
                <a:cxn ang="0">
                  <a:pos x="42" y="24"/>
                </a:cxn>
                <a:cxn ang="0">
                  <a:pos x="36" y="24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6" name="Freeform 352"/>
            <p:cNvSpPr>
              <a:spLocks/>
            </p:cNvSpPr>
            <p:nvPr/>
          </p:nvSpPr>
          <p:spPr bwMode="auto">
            <a:xfrm>
              <a:off x="5012216" y="2887804"/>
              <a:ext cx="64843" cy="73157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48" y="54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42" y="42"/>
                </a:cxn>
              </a:cxnLst>
              <a:rect l="0" t="0" r="r" b="b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7" name="Freeform 354"/>
            <p:cNvSpPr>
              <a:spLocks/>
            </p:cNvSpPr>
            <p:nvPr/>
          </p:nvSpPr>
          <p:spPr bwMode="auto">
            <a:xfrm>
              <a:off x="4905805" y="2798020"/>
              <a:ext cx="171254" cy="9477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1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5" y="0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8" name="Freeform 357"/>
            <p:cNvSpPr>
              <a:spLocks/>
            </p:cNvSpPr>
            <p:nvPr/>
          </p:nvSpPr>
          <p:spPr bwMode="auto">
            <a:xfrm>
              <a:off x="4962336" y="2887804"/>
              <a:ext cx="133012" cy="229447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9" y="23"/>
                </a:cxn>
                <a:cxn ang="0">
                  <a:pos x="13" y="22"/>
                </a:cxn>
                <a:cxn ang="0">
                  <a:pos x="16" y="21"/>
                </a:cxn>
                <a:cxn ang="0">
                  <a:pos x="15" y="19"/>
                </a:cxn>
                <a:cxn ang="0">
                  <a:pos x="14" y="17"/>
                </a:cxn>
                <a:cxn ang="0">
                  <a:pos x="15" y="14"/>
                </a:cxn>
                <a:cxn ang="0">
                  <a:pos x="14" y="11"/>
                </a:cxn>
                <a:cxn ang="0">
                  <a:pos x="14" y="9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4" y="24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4"/>
                </a:cxn>
              </a:cxnLst>
              <a:rect l="0" t="0" r="r" b="b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9" name="Freeform 359"/>
            <p:cNvSpPr>
              <a:spLocks/>
            </p:cNvSpPr>
            <p:nvPr/>
          </p:nvSpPr>
          <p:spPr bwMode="auto">
            <a:xfrm>
              <a:off x="5003901" y="2510379"/>
              <a:ext cx="81472" cy="49880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2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54" y="36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0" name="Freeform 362"/>
            <p:cNvSpPr>
              <a:spLocks/>
            </p:cNvSpPr>
            <p:nvPr/>
          </p:nvSpPr>
          <p:spPr bwMode="auto">
            <a:xfrm>
              <a:off x="4699635" y="2403968"/>
              <a:ext cx="74819" cy="131350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3" y="16"/>
                </a:cxn>
                <a:cxn ang="0">
                  <a:pos x="4" y="15"/>
                </a:cxn>
                <a:cxn ang="0">
                  <a:pos x="6" y="16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1" name="Freeform 364"/>
            <p:cNvSpPr>
              <a:spLocks/>
            </p:cNvSpPr>
            <p:nvPr/>
          </p:nvSpPr>
          <p:spPr bwMode="auto">
            <a:xfrm>
              <a:off x="4493464" y="3606074"/>
              <a:ext cx="412341" cy="304268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2" name="Freeform 365"/>
            <p:cNvSpPr>
              <a:spLocks/>
            </p:cNvSpPr>
            <p:nvPr/>
          </p:nvSpPr>
          <p:spPr bwMode="auto">
            <a:xfrm>
              <a:off x="4493464" y="3606074"/>
              <a:ext cx="412341" cy="304268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3" name="Freeform 366"/>
            <p:cNvSpPr>
              <a:spLocks/>
            </p:cNvSpPr>
            <p:nvPr/>
          </p:nvSpPr>
          <p:spPr bwMode="auto">
            <a:xfrm>
              <a:off x="4174232" y="3564507"/>
              <a:ext cx="427303" cy="402364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27" y="40"/>
                </a:cxn>
                <a:cxn ang="0">
                  <a:pos x="32" y="36"/>
                </a:cxn>
                <a:cxn ang="0">
                  <a:pos x="38" y="33"/>
                </a:cxn>
                <a:cxn ang="0">
                  <a:pos x="39" y="33"/>
                </a:cxn>
                <a:cxn ang="0">
                  <a:pos x="43" y="33"/>
                </a:cxn>
                <a:cxn ang="0">
                  <a:pos x="50" y="32"/>
                </a:cxn>
                <a:cxn ang="0">
                  <a:pos x="51" y="29"/>
                </a:cxn>
                <a:cxn ang="0">
                  <a:pos x="52" y="20"/>
                </a:cxn>
                <a:cxn ang="0">
                  <a:pos x="49" y="20"/>
                </a:cxn>
                <a:cxn ang="0">
                  <a:pos x="47" y="18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21" y="29"/>
                </a:cxn>
                <a:cxn ang="0">
                  <a:pos x="23" y="30"/>
                </a:cxn>
                <a:cxn ang="0">
                  <a:pos x="20" y="32"/>
                </a:cxn>
                <a:cxn ang="0">
                  <a:pos x="6" y="32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0" y="42"/>
                </a:cxn>
                <a:cxn ang="0">
                  <a:pos x="11" y="44"/>
                </a:cxn>
                <a:cxn ang="0">
                  <a:pos x="13" y="49"/>
                </a:cxn>
                <a:cxn ang="0">
                  <a:pos x="15" y="48"/>
                </a:cxn>
                <a:cxn ang="0">
                  <a:pos x="17" y="48"/>
                </a:cxn>
                <a:cxn ang="0">
                  <a:pos x="18" y="48"/>
                </a:cxn>
                <a:cxn ang="0">
                  <a:pos x="20" y="49"/>
                </a:cxn>
                <a:cxn ang="0">
                  <a:pos x="22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24" y="44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4" name="Freeform 367"/>
            <p:cNvSpPr>
              <a:spLocks/>
            </p:cNvSpPr>
            <p:nvPr/>
          </p:nvSpPr>
          <p:spPr bwMode="auto">
            <a:xfrm>
              <a:off x="5564220" y="3935281"/>
              <a:ext cx="246074" cy="332532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48" y="12"/>
                </a:cxn>
                <a:cxn ang="0">
                  <a:pos x="48" y="6"/>
                </a:cxn>
                <a:cxn ang="0">
                  <a:pos x="30" y="18"/>
                </a:cxn>
                <a:cxn ang="0">
                  <a:pos x="42" y="36"/>
                </a:cxn>
                <a:cxn ang="0">
                  <a:pos x="84" y="60"/>
                </a:cxn>
                <a:cxn ang="0">
                  <a:pos x="126" y="66"/>
                </a:cxn>
                <a:cxn ang="0">
                  <a:pos x="78" y="120"/>
                </a:cxn>
                <a:cxn ang="0">
                  <a:pos x="36" y="132"/>
                </a:cxn>
                <a:cxn ang="0">
                  <a:pos x="18" y="144"/>
                </a:cxn>
                <a:cxn ang="0">
                  <a:pos x="24" y="150"/>
                </a:cxn>
                <a:cxn ang="0">
                  <a:pos x="18" y="144"/>
                </a:cxn>
                <a:cxn ang="0">
                  <a:pos x="18" y="150"/>
                </a:cxn>
                <a:cxn ang="0">
                  <a:pos x="0" y="168"/>
                </a:cxn>
                <a:cxn ang="0">
                  <a:pos x="0" y="228"/>
                </a:cxn>
                <a:cxn ang="0">
                  <a:pos x="12" y="246"/>
                </a:cxn>
                <a:cxn ang="0">
                  <a:pos x="42" y="204"/>
                </a:cxn>
                <a:cxn ang="0">
                  <a:pos x="90" y="180"/>
                </a:cxn>
                <a:cxn ang="0">
                  <a:pos x="132" y="132"/>
                </a:cxn>
                <a:cxn ang="0">
                  <a:pos x="168" y="48"/>
                </a:cxn>
                <a:cxn ang="0">
                  <a:pos x="180" y="0"/>
                </a:cxn>
                <a:cxn ang="0">
                  <a:pos x="72" y="18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5" name="Freeform 368"/>
            <p:cNvSpPr>
              <a:spLocks/>
            </p:cNvSpPr>
            <p:nvPr/>
          </p:nvSpPr>
          <p:spPr bwMode="auto">
            <a:xfrm>
              <a:off x="4855925" y="3910341"/>
              <a:ext cx="33254" cy="12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  <a:cxn ang="0">
                  <a:pos x="12" y="0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6" name="Freeform 369"/>
            <p:cNvSpPr>
              <a:spLocks/>
            </p:cNvSpPr>
            <p:nvPr/>
          </p:nvSpPr>
          <p:spPr bwMode="auto">
            <a:xfrm>
              <a:off x="4855925" y="3910341"/>
              <a:ext cx="33254" cy="12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" name="Freeform 370"/>
            <p:cNvSpPr>
              <a:spLocks/>
            </p:cNvSpPr>
            <p:nvPr/>
          </p:nvSpPr>
          <p:spPr bwMode="auto">
            <a:xfrm>
              <a:off x="4839298" y="3616050"/>
              <a:ext cx="271014" cy="423979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  <a:cxn ang="0">
                  <a:pos x="36" y="313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8" name="Freeform 371"/>
            <p:cNvSpPr>
              <a:spLocks/>
            </p:cNvSpPr>
            <p:nvPr/>
          </p:nvSpPr>
          <p:spPr bwMode="auto">
            <a:xfrm>
              <a:off x="4839298" y="3616050"/>
              <a:ext cx="271014" cy="423979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9" name="Freeform 372"/>
            <p:cNvSpPr>
              <a:spLocks/>
            </p:cNvSpPr>
            <p:nvPr/>
          </p:nvSpPr>
          <p:spPr bwMode="auto">
            <a:xfrm>
              <a:off x="4922431" y="4816493"/>
              <a:ext cx="417328" cy="370774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4" y="5"/>
                </a:cxn>
                <a:cxn ang="0">
                  <a:pos x="26" y="12"/>
                </a:cxn>
                <a:cxn ang="0">
                  <a:pos x="22" y="12"/>
                </a:cxn>
                <a:cxn ang="0">
                  <a:pos x="17" y="15"/>
                </a:cxn>
                <a:cxn ang="0">
                  <a:pos x="14" y="15"/>
                </a:cxn>
                <a:cxn ang="0">
                  <a:pos x="13" y="13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5" y="35"/>
                </a:cxn>
                <a:cxn ang="0">
                  <a:pos x="5" y="39"/>
                </a:cxn>
                <a:cxn ang="0">
                  <a:pos x="9" y="45"/>
                </a:cxn>
                <a:cxn ang="0">
                  <a:pos x="17" y="43"/>
                </a:cxn>
                <a:cxn ang="0">
                  <a:pos x="25" y="42"/>
                </a:cxn>
                <a:cxn ang="0">
                  <a:pos x="32" y="41"/>
                </a:cxn>
                <a:cxn ang="0">
                  <a:pos x="47" y="25"/>
                </a:cxn>
                <a:cxn ang="0">
                  <a:pos x="51" y="16"/>
                </a:cxn>
                <a:cxn ang="0">
                  <a:pos x="51" y="16"/>
                </a:cxn>
                <a:cxn ang="0">
                  <a:pos x="49" y="16"/>
                </a:cxn>
                <a:cxn ang="0">
                  <a:pos x="48" y="1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0" name="Freeform 373"/>
            <p:cNvSpPr>
              <a:spLocks/>
            </p:cNvSpPr>
            <p:nvPr/>
          </p:nvSpPr>
          <p:spPr bwMode="auto">
            <a:xfrm>
              <a:off x="5012216" y="4695118"/>
              <a:ext cx="247737" cy="246074"/>
            </a:xfrm>
            <a:custGeom>
              <a:avLst/>
              <a:gdLst/>
              <a:ahLst/>
              <a:cxnLst>
                <a:cxn ang="0">
                  <a:pos x="144" y="54"/>
                </a:cxn>
                <a:cxn ang="0">
                  <a:pos x="132" y="54"/>
                </a:cxn>
                <a:cxn ang="0">
                  <a:pos x="114" y="30"/>
                </a:cxn>
                <a:cxn ang="0">
                  <a:pos x="102" y="6"/>
                </a:cxn>
                <a:cxn ang="0">
                  <a:pos x="96" y="6"/>
                </a:cxn>
                <a:cxn ang="0">
                  <a:pos x="84" y="12"/>
                </a:cxn>
                <a:cxn ang="0">
                  <a:pos x="96" y="6"/>
                </a:cxn>
                <a:cxn ang="0">
                  <a:pos x="84" y="0"/>
                </a:cxn>
                <a:cxn ang="0">
                  <a:pos x="66" y="6"/>
                </a:cxn>
                <a:cxn ang="0">
                  <a:pos x="18" y="18"/>
                </a:cxn>
                <a:cxn ang="0">
                  <a:pos x="12" y="84"/>
                </a:cxn>
                <a:cxn ang="0">
                  <a:pos x="0" y="90"/>
                </a:cxn>
                <a:cxn ang="0">
                  <a:pos x="0" y="144"/>
                </a:cxn>
                <a:cxn ang="0">
                  <a:pos x="12" y="168"/>
                </a:cxn>
                <a:cxn ang="0">
                  <a:pos x="18" y="180"/>
                </a:cxn>
                <a:cxn ang="0">
                  <a:pos x="36" y="180"/>
                </a:cxn>
                <a:cxn ang="0">
                  <a:pos x="66" y="162"/>
                </a:cxn>
                <a:cxn ang="0">
                  <a:pos x="90" y="162"/>
                </a:cxn>
                <a:cxn ang="0">
                  <a:pos x="138" y="120"/>
                </a:cxn>
                <a:cxn ang="0">
                  <a:pos x="180" y="90"/>
                </a:cxn>
                <a:cxn ang="0">
                  <a:pos x="150" y="78"/>
                </a:cxn>
                <a:cxn ang="0">
                  <a:pos x="144" y="54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1" name="Freeform 374"/>
            <p:cNvSpPr>
              <a:spLocks/>
            </p:cNvSpPr>
            <p:nvPr/>
          </p:nvSpPr>
          <p:spPr bwMode="auto">
            <a:xfrm>
              <a:off x="5266602" y="4505574"/>
              <a:ext cx="280990" cy="442269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8"/>
                </a:cxn>
                <a:cxn ang="0">
                  <a:pos x="7" y="36"/>
                </a:cxn>
                <a:cxn ang="0">
                  <a:pos x="5" y="39"/>
                </a:cxn>
                <a:cxn ang="0">
                  <a:pos x="6" y="39"/>
                </a:cxn>
                <a:cxn ang="0">
                  <a:pos x="7" y="54"/>
                </a:cxn>
                <a:cxn ang="0">
                  <a:pos x="9" y="54"/>
                </a:cxn>
                <a:cxn ang="0">
                  <a:pos x="9" y="51"/>
                </a:cxn>
                <a:cxn ang="0">
                  <a:pos x="16" y="45"/>
                </a:cxn>
                <a:cxn ang="0">
                  <a:pos x="18" y="40"/>
                </a:cxn>
                <a:cxn ang="0">
                  <a:pos x="16" y="31"/>
                </a:cxn>
                <a:cxn ang="0">
                  <a:pos x="21" y="25"/>
                </a:cxn>
                <a:cxn ang="0">
                  <a:pos x="30" y="20"/>
                </a:cxn>
                <a:cxn ang="0">
                  <a:pos x="33" y="16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2" y="2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2" name="Freeform 375"/>
            <p:cNvSpPr>
              <a:spLocks/>
            </p:cNvSpPr>
            <p:nvPr/>
          </p:nvSpPr>
          <p:spPr bwMode="auto">
            <a:xfrm>
              <a:off x="5266602" y="4252849"/>
              <a:ext cx="272677" cy="27766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9" y="26"/>
                </a:cxn>
                <a:cxn ang="0">
                  <a:pos x="14" y="27"/>
                </a:cxn>
                <a:cxn ang="0">
                  <a:pos x="15" y="29"/>
                </a:cxn>
                <a:cxn ang="0">
                  <a:pos x="17" y="34"/>
                </a:cxn>
                <a:cxn ang="0">
                  <a:pos x="22" y="33"/>
                </a:cxn>
                <a:cxn ang="0">
                  <a:pos x="30" y="32"/>
                </a:cxn>
                <a:cxn ang="0">
                  <a:pos x="33" y="31"/>
                </a:cxn>
                <a:cxn ang="0">
                  <a:pos x="31" y="28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30" y="12"/>
                </a:cxn>
                <a:cxn ang="0">
                  <a:pos x="25" y="9"/>
                </a:cxn>
                <a:cxn ang="0">
                  <a:pos x="25" y="6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3" name="Freeform 376"/>
            <p:cNvSpPr>
              <a:spLocks/>
            </p:cNvSpPr>
            <p:nvPr/>
          </p:nvSpPr>
          <p:spPr bwMode="auto">
            <a:xfrm>
              <a:off x="4806045" y="4382537"/>
              <a:ext cx="312581" cy="312581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8" y="37"/>
                </a:cxn>
                <a:cxn ang="0">
                  <a:pos x="20" y="38"/>
                </a:cxn>
                <a:cxn ang="0">
                  <a:pos x="28" y="38"/>
                </a:cxn>
                <a:cxn ang="0">
                  <a:pos x="34" y="37"/>
                </a:cxn>
                <a:cxn ang="0">
                  <a:pos x="32" y="33"/>
                </a:cxn>
                <a:cxn ang="0">
                  <a:pos x="32" y="22"/>
                </a:cxn>
                <a:cxn ang="0">
                  <a:pos x="38" y="21"/>
                </a:cxn>
                <a:cxn ang="0">
                  <a:pos x="38" y="17"/>
                </a:cxn>
                <a:cxn ang="0">
                  <a:pos x="37" y="17"/>
                </a:cxn>
                <a:cxn ang="0">
                  <a:pos x="38" y="17"/>
                </a:cxn>
                <a:cxn ang="0">
                  <a:pos x="32" y="16"/>
                </a:cxn>
                <a:cxn ang="0">
                  <a:pos x="30" y="4"/>
                </a:cxn>
                <a:cxn ang="0">
                  <a:pos x="24" y="4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7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4" name="Freeform 377"/>
            <p:cNvSpPr>
              <a:spLocks/>
            </p:cNvSpPr>
            <p:nvPr/>
          </p:nvSpPr>
          <p:spPr bwMode="auto">
            <a:xfrm>
              <a:off x="4806045" y="4088246"/>
              <a:ext cx="485498" cy="482172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8" y="18"/>
                </a:cxn>
                <a:cxn ang="0">
                  <a:pos x="15" y="21"/>
                </a:cxn>
                <a:cxn ang="0">
                  <a:pos x="11" y="29"/>
                </a:cxn>
                <a:cxn ang="0">
                  <a:pos x="7" y="32"/>
                </a:cxn>
                <a:cxn ang="0">
                  <a:pos x="3" y="32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4" y="36"/>
                </a:cxn>
                <a:cxn ang="0">
                  <a:pos x="12" y="36"/>
                </a:cxn>
                <a:cxn ang="0">
                  <a:pos x="18" y="42"/>
                </a:cxn>
                <a:cxn ang="0">
                  <a:pos x="21" y="42"/>
                </a:cxn>
                <a:cxn ang="0">
                  <a:pos x="24" y="40"/>
                </a:cxn>
                <a:cxn ang="0">
                  <a:pos x="30" y="40"/>
                </a:cxn>
                <a:cxn ang="0">
                  <a:pos x="32" y="52"/>
                </a:cxn>
                <a:cxn ang="0">
                  <a:pos x="38" y="53"/>
                </a:cxn>
                <a:cxn ang="0">
                  <a:pos x="43" y="53"/>
                </a:cxn>
                <a:cxn ang="0">
                  <a:pos x="49" y="56"/>
                </a:cxn>
                <a:cxn ang="0">
                  <a:pos x="55" y="59"/>
                </a:cxn>
                <a:cxn ang="0">
                  <a:pos x="55" y="57"/>
                </a:cxn>
                <a:cxn ang="0">
                  <a:pos x="52" y="53"/>
                </a:cxn>
                <a:cxn ang="0">
                  <a:pos x="53" y="50"/>
                </a:cxn>
                <a:cxn ang="0">
                  <a:pos x="54" y="44"/>
                </a:cxn>
                <a:cxn ang="0">
                  <a:pos x="57" y="43"/>
                </a:cxn>
                <a:cxn ang="0">
                  <a:pos x="55" y="37"/>
                </a:cxn>
                <a:cxn ang="0">
                  <a:pos x="54" y="31"/>
                </a:cxn>
                <a:cxn ang="0">
                  <a:pos x="53" y="25"/>
                </a:cxn>
                <a:cxn ang="0">
                  <a:pos x="55" y="18"/>
                </a:cxn>
                <a:cxn ang="0">
                  <a:pos x="59" y="11"/>
                </a:cxn>
                <a:cxn ang="0">
                  <a:pos x="59" y="10"/>
                </a:cxn>
                <a:cxn ang="0">
                  <a:pos x="59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21" y="6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5" name="Freeform 378"/>
            <p:cNvSpPr>
              <a:spLocks/>
            </p:cNvSpPr>
            <p:nvPr/>
          </p:nvSpPr>
          <p:spPr bwMode="auto">
            <a:xfrm>
              <a:off x="5348074" y="3760701"/>
              <a:ext cx="387400" cy="370775"/>
            </a:xfrm>
            <a:custGeom>
              <a:avLst/>
              <a:gdLst/>
              <a:ahLst/>
              <a:cxnLst>
                <a:cxn ang="0">
                  <a:pos x="22" y="45"/>
                </a:cxn>
                <a:cxn ang="0">
                  <a:pos x="24" y="44"/>
                </a:cxn>
                <a:cxn ang="0">
                  <a:pos x="27" y="45"/>
                </a:cxn>
                <a:cxn ang="0">
                  <a:pos x="29" y="45"/>
                </a:cxn>
                <a:cxn ang="0">
                  <a:pos x="32" y="43"/>
                </a:cxn>
                <a:cxn ang="0">
                  <a:pos x="39" y="41"/>
                </a:cxn>
                <a:cxn ang="0">
                  <a:pos x="47" y="32"/>
                </a:cxn>
                <a:cxn ang="0">
                  <a:pos x="40" y="31"/>
                </a:cxn>
                <a:cxn ang="0">
                  <a:pos x="33" y="27"/>
                </a:cxn>
                <a:cxn ang="0">
                  <a:pos x="31" y="24"/>
                </a:cxn>
                <a:cxn ang="0">
                  <a:pos x="34" y="22"/>
                </a:cxn>
                <a:cxn ang="0">
                  <a:pos x="33" y="20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9" y="42"/>
                </a:cxn>
                <a:cxn ang="0">
                  <a:pos x="12" y="43"/>
                </a:cxn>
                <a:cxn ang="0">
                  <a:pos x="22" y="45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6" name="Freeform 379"/>
            <p:cNvSpPr>
              <a:spLocks/>
            </p:cNvSpPr>
            <p:nvPr/>
          </p:nvSpPr>
          <p:spPr bwMode="auto">
            <a:xfrm>
              <a:off x="5373013" y="4104872"/>
              <a:ext cx="214484" cy="246074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17" y="30"/>
                </a:cxn>
                <a:cxn ang="0">
                  <a:pos x="18" y="29"/>
                </a:cxn>
                <a:cxn ang="0">
                  <a:pos x="22" y="23"/>
                </a:cxn>
                <a:cxn ang="0">
                  <a:pos x="25" y="20"/>
                </a:cxn>
                <a:cxn ang="0">
                  <a:pos x="23" y="17"/>
                </a:cxn>
                <a:cxn ang="0">
                  <a:pos x="23" y="7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7" name="Freeform 380"/>
            <p:cNvSpPr>
              <a:spLocks/>
            </p:cNvSpPr>
            <p:nvPr/>
          </p:nvSpPr>
          <p:spPr bwMode="auto">
            <a:xfrm>
              <a:off x="5141903" y="4636925"/>
              <a:ext cx="197857" cy="187880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8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2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20"/>
                </a:cxn>
                <a:cxn ang="0">
                  <a:pos x="14" y="22"/>
                </a:cxn>
                <a:cxn ang="0">
                  <a:pos x="20" y="23"/>
                </a:cxn>
                <a:cxn ang="0">
                  <a:pos x="22" y="20"/>
                </a:cxn>
                <a:cxn ang="0">
                  <a:pos x="24" y="12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9" y="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8" name="Freeform 381"/>
            <p:cNvSpPr>
              <a:spLocks/>
            </p:cNvSpPr>
            <p:nvPr/>
          </p:nvSpPr>
          <p:spPr bwMode="auto">
            <a:xfrm>
              <a:off x="5068745" y="4131475"/>
              <a:ext cx="354146" cy="570292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13"/>
                </a:cxn>
                <a:cxn ang="0">
                  <a:pos x="21" y="20"/>
                </a:cxn>
                <a:cxn ang="0">
                  <a:pos x="22" y="26"/>
                </a:cxn>
                <a:cxn ang="0">
                  <a:pos x="23" y="32"/>
                </a:cxn>
                <a:cxn ang="0">
                  <a:pos x="25" y="38"/>
                </a:cxn>
                <a:cxn ang="0">
                  <a:pos x="22" y="39"/>
                </a:cxn>
                <a:cxn ang="0">
                  <a:pos x="21" y="45"/>
                </a:cxn>
                <a:cxn ang="0">
                  <a:pos x="20" y="48"/>
                </a:cxn>
                <a:cxn ang="0">
                  <a:pos x="23" y="52"/>
                </a:cxn>
                <a:cxn ang="0">
                  <a:pos x="23" y="54"/>
                </a:cxn>
                <a:cxn ang="0">
                  <a:pos x="17" y="51"/>
                </a:cxn>
                <a:cxn ang="0">
                  <a:pos x="11" y="48"/>
                </a:cxn>
                <a:cxn ang="0">
                  <a:pos x="6" y="48"/>
                </a:cxn>
                <a:cxn ang="0">
                  <a:pos x="6" y="52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8" y="69"/>
                </a:cxn>
                <a:cxn ang="0">
                  <a:pos x="7" y="69"/>
                </a:cxn>
                <a:cxn ang="0">
                  <a:pos x="9" y="70"/>
                </a:cxn>
                <a:cxn ang="0">
                  <a:pos x="11" y="69"/>
                </a:cxn>
                <a:cxn ang="0">
                  <a:pos x="15" y="70"/>
                </a:cxn>
                <a:cxn ang="0">
                  <a:pos x="18" y="67"/>
                </a:cxn>
                <a:cxn ang="0">
                  <a:pos x="22" y="63"/>
                </a:cxn>
                <a:cxn ang="0">
                  <a:pos x="25" y="62"/>
                </a:cxn>
                <a:cxn ang="0">
                  <a:pos x="24" y="62"/>
                </a:cxn>
                <a:cxn ang="0">
                  <a:pos x="24" y="61"/>
                </a:cxn>
                <a:cxn ang="0">
                  <a:pos x="33" y="57"/>
                </a:cxn>
                <a:cxn ang="0">
                  <a:pos x="37" y="59"/>
                </a:cxn>
                <a:cxn ang="0">
                  <a:pos x="39" y="62"/>
                </a:cxn>
                <a:cxn ang="0">
                  <a:pos x="40" y="64"/>
                </a:cxn>
                <a:cxn ang="0">
                  <a:pos x="43" y="62"/>
                </a:cxn>
                <a:cxn ang="0">
                  <a:pos x="43" y="59"/>
                </a:cxn>
                <a:cxn ang="0">
                  <a:pos x="40" y="54"/>
                </a:cxn>
                <a:cxn ang="0">
                  <a:pos x="40" y="49"/>
                </a:cxn>
                <a:cxn ang="0">
                  <a:pos x="41" y="49"/>
                </a:cxn>
                <a:cxn ang="0">
                  <a:pos x="39" y="44"/>
                </a:cxn>
                <a:cxn ang="0">
                  <a:pos x="38" y="42"/>
                </a:cxn>
                <a:cxn ang="0">
                  <a:pos x="33" y="41"/>
                </a:cxn>
                <a:cxn ang="0">
                  <a:pos x="28" y="39"/>
                </a:cxn>
                <a:cxn ang="0">
                  <a:pos x="26" y="34"/>
                </a:cxn>
                <a:cxn ang="0">
                  <a:pos x="24" y="26"/>
                </a:cxn>
                <a:cxn ang="0">
                  <a:pos x="26" y="23"/>
                </a:cxn>
                <a:cxn ang="0">
                  <a:pos x="25" y="16"/>
                </a:cxn>
                <a:cxn ang="0">
                  <a:pos x="30" y="16"/>
                </a:cxn>
                <a:cxn ang="0">
                  <a:pos x="32" y="20"/>
                </a:cxn>
                <a:cxn ang="0">
                  <a:pos x="36" y="20"/>
                </a:cxn>
                <a:cxn ang="0">
                  <a:pos x="36" y="17"/>
                </a:cxn>
                <a:cxn ang="0">
                  <a:pos x="37" y="15"/>
                </a:cxn>
                <a:cxn ang="0">
                  <a:pos x="38" y="16"/>
                </a:cxn>
                <a:cxn ang="0">
                  <a:pos x="37" y="10"/>
                </a:cxn>
                <a:cxn ang="0">
                  <a:pos x="39" y="6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7" y="5"/>
                </a:cxn>
                <a:cxn ang="0">
                  <a:pos x="27" y="6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9" name="Freeform 382"/>
            <p:cNvSpPr>
              <a:spLocks/>
            </p:cNvSpPr>
            <p:nvPr/>
          </p:nvSpPr>
          <p:spPr bwMode="auto">
            <a:xfrm>
              <a:off x="4363776" y="3835522"/>
              <a:ext cx="196194" cy="147977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  <a:cxn ang="0">
                  <a:pos x="114" y="7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0" name="Freeform 383"/>
            <p:cNvSpPr>
              <a:spLocks/>
            </p:cNvSpPr>
            <p:nvPr/>
          </p:nvSpPr>
          <p:spPr bwMode="auto">
            <a:xfrm>
              <a:off x="4363776" y="3835522"/>
              <a:ext cx="196194" cy="147977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1" name="Freeform 384"/>
            <p:cNvSpPr>
              <a:spLocks/>
            </p:cNvSpPr>
            <p:nvPr/>
          </p:nvSpPr>
          <p:spPr bwMode="auto">
            <a:xfrm>
              <a:off x="4493464" y="3943594"/>
              <a:ext cx="24939" cy="66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2" name="Freeform 385"/>
            <p:cNvSpPr>
              <a:spLocks/>
            </p:cNvSpPr>
            <p:nvPr/>
          </p:nvSpPr>
          <p:spPr bwMode="auto">
            <a:xfrm>
              <a:off x="4493464" y="3943594"/>
              <a:ext cx="24939" cy="66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3" name="Freeform 386"/>
            <p:cNvSpPr>
              <a:spLocks/>
            </p:cNvSpPr>
            <p:nvPr/>
          </p:nvSpPr>
          <p:spPr bwMode="auto">
            <a:xfrm>
              <a:off x="4411994" y="3950245"/>
              <a:ext cx="106411" cy="138001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0" y="66"/>
                </a:cxn>
                <a:cxn ang="0">
                  <a:pos x="0" y="84"/>
                </a:cxn>
                <a:cxn ang="0">
                  <a:pos x="6" y="102"/>
                </a:cxn>
                <a:cxn ang="0">
                  <a:pos x="36" y="102"/>
                </a:cxn>
                <a:cxn ang="0">
                  <a:pos x="78" y="90"/>
                </a:cxn>
                <a:cxn ang="0">
                  <a:pos x="60" y="36"/>
                </a:cxn>
                <a:cxn ang="0">
                  <a:pos x="60" y="6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4" name="Freeform 387"/>
            <p:cNvSpPr>
              <a:spLocks/>
            </p:cNvSpPr>
            <p:nvPr/>
          </p:nvSpPr>
          <p:spPr bwMode="auto">
            <a:xfrm>
              <a:off x="4569947" y="3843834"/>
              <a:ext cx="310917" cy="279327"/>
            </a:xfrm>
            <a:custGeom>
              <a:avLst/>
              <a:gdLst/>
              <a:ahLst/>
              <a:cxnLst>
                <a:cxn ang="0">
                  <a:pos x="120" y="151"/>
                </a:cxn>
                <a:cxn ang="0">
                  <a:pos x="150" y="163"/>
                </a:cxn>
                <a:cxn ang="0">
                  <a:pos x="180" y="121"/>
                </a:cxn>
                <a:cxn ang="0">
                  <a:pos x="198" y="73"/>
                </a:cxn>
                <a:cxn ang="0">
                  <a:pos x="204" y="55"/>
                </a:cxn>
                <a:cxn ang="0">
                  <a:pos x="222" y="49"/>
                </a:cxn>
                <a:cxn ang="0">
                  <a:pos x="228" y="31"/>
                </a:cxn>
                <a:cxn ang="0">
                  <a:pos x="210" y="25"/>
                </a:cxn>
                <a:cxn ang="0">
                  <a:pos x="198" y="7"/>
                </a:cxn>
                <a:cxn ang="0">
                  <a:pos x="204" y="0"/>
                </a:cxn>
                <a:cxn ang="0">
                  <a:pos x="174" y="25"/>
                </a:cxn>
                <a:cxn ang="0">
                  <a:pos x="144" y="31"/>
                </a:cxn>
                <a:cxn ang="0">
                  <a:pos x="108" y="31"/>
                </a:cxn>
                <a:cxn ang="0">
                  <a:pos x="84" y="43"/>
                </a:cxn>
                <a:cxn ang="0">
                  <a:pos x="48" y="31"/>
                </a:cxn>
                <a:cxn ang="0">
                  <a:pos x="24" y="31"/>
                </a:cxn>
                <a:cxn ang="0">
                  <a:pos x="12" y="49"/>
                </a:cxn>
                <a:cxn ang="0">
                  <a:pos x="12" y="67"/>
                </a:cxn>
                <a:cxn ang="0">
                  <a:pos x="12" y="91"/>
                </a:cxn>
                <a:cxn ang="0">
                  <a:pos x="0" y="133"/>
                </a:cxn>
                <a:cxn ang="0">
                  <a:pos x="0" y="163"/>
                </a:cxn>
                <a:cxn ang="0">
                  <a:pos x="24" y="163"/>
                </a:cxn>
                <a:cxn ang="0">
                  <a:pos x="48" y="193"/>
                </a:cxn>
                <a:cxn ang="0">
                  <a:pos x="72" y="199"/>
                </a:cxn>
                <a:cxn ang="0">
                  <a:pos x="96" y="205"/>
                </a:cxn>
                <a:cxn ang="0">
                  <a:pos x="102" y="175"/>
                </a:cxn>
                <a:cxn ang="0">
                  <a:pos x="120" y="151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5" name="Freeform 388"/>
            <p:cNvSpPr>
              <a:spLocks/>
            </p:cNvSpPr>
            <p:nvPr/>
          </p:nvSpPr>
          <p:spPr bwMode="auto">
            <a:xfrm>
              <a:off x="4872551" y="3950245"/>
              <a:ext cx="335858" cy="196194"/>
            </a:xfrm>
            <a:custGeom>
              <a:avLst/>
              <a:gdLst/>
              <a:ahLst/>
              <a:cxnLst>
                <a:cxn ang="0">
                  <a:pos x="78" y="36"/>
                </a:cxn>
                <a:cxn ang="0">
                  <a:pos x="72" y="48"/>
                </a:cxn>
                <a:cxn ang="0">
                  <a:pos x="36" y="60"/>
                </a:cxn>
                <a:cxn ang="0">
                  <a:pos x="12" y="66"/>
                </a:cxn>
                <a:cxn ang="0">
                  <a:pos x="0" y="102"/>
                </a:cxn>
                <a:cxn ang="0">
                  <a:pos x="12" y="132"/>
                </a:cxn>
                <a:cxn ang="0">
                  <a:pos x="18" y="144"/>
                </a:cxn>
                <a:cxn ang="0">
                  <a:pos x="42" y="132"/>
                </a:cxn>
                <a:cxn ang="0">
                  <a:pos x="66" y="132"/>
                </a:cxn>
                <a:cxn ang="0">
                  <a:pos x="78" y="138"/>
                </a:cxn>
                <a:cxn ang="0">
                  <a:pos x="78" y="114"/>
                </a:cxn>
                <a:cxn ang="0">
                  <a:pos x="114" y="108"/>
                </a:cxn>
                <a:cxn ang="0">
                  <a:pos x="144" y="120"/>
                </a:cxn>
                <a:cxn ang="0">
                  <a:pos x="198" y="108"/>
                </a:cxn>
                <a:cxn ang="0">
                  <a:pos x="246" y="102"/>
                </a:cxn>
                <a:cxn ang="0">
                  <a:pos x="246" y="102"/>
                </a:cxn>
                <a:cxn ang="0">
                  <a:pos x="210" y="66"/>
                </a:cxn>
                <a:cxn ang="0">
                  <a:pos x="186" y="54"/>
                </a:cxn>
                <a:cxn ang="0">
                  <a:pos x="168" y="24"/>
                </a:cxn>
                <a:cxn ang="0">
                  <a:pos x="156" y="0"/>
                </a:cxn>
                <a:cxn ang="0">
                  <a:pos x="108" y="30"/>
                </a:cxn>
                <a:cxn ang="0">
                  <a:pos x="78" y="36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6" name="Freeform 389"/>
            <p:cNvSpPr>
              <a:spLocks/>
            </p:cNvSpPr>
            <p:nvPr/>
          </p:nvSpPr>
          <p:spPr bwMode="auto">
            <a:xfrm>
              <a:off x="4774454" y="4131475"/>
              <a:ext cx="204508" cy="244411"/>
            </a:xfrm>
            <a:custGeom>
              <a:avLst/>
              <a:gdLst/>
              <a:ahLst/>
              <a:cxnLst>
                <a:cxn ang="0">
                  <a:pos x="66" y="162"/>
                </a:cxn>
                <a:cxn ang="0">
                  <a:pos x="90" y="144"/>
                </a:cxn>
                <a:cxn ang="0">
                  <a:pos x="114" y="96"/>
                </a:cxn>
                <a:cxn ang="0">
                  <a:pos x="132" y="78"/>
                </a:cxn>
                <a:cxn ang="0">
                  <a:pos x="150" y="6"/>
                </a:cxn>
                <a:cxn ang="0">
                  <a:pos x="138" y="0"/>
                </a:cxn>
                <a:cxn ang="0">
                  <a:pos x="114" y="0"/>
                </a:cxn>
                <a:cxn ang="0">
                  <a:pos x="90" y="12"/>
                </a:cxn>
                <a:cxn ang="0">
                  <a:pos x="72" y="18"/>
                </a:cxn>
                <a:cxn ang="0">
                  <a:pos x="60" y="30"/>
                </a:cxn>
                <a:cxn ang="0">
                  <a:pos x="48" y="36"/>
                </a:cxn>
                <a:cxn ang="0">
                  <a:pos x="48" y="48"/>
                </a:cxn>
                <a:cxn ang="0">
                  <a:pos x="60" y="54"/>
                </a:cxn>
                <a:cxn ang="0">
                  <a:pos x="54" y="84"/>
                </a:cxn>
                <a:cxn ang="0">
                  <a:pos x="48" y="114"/>
                </a:cxn>
                <a:cxn ang="0">
                  <a:pos x="30" y="114"/>
                </a:cxn>
                <a:cxn ang="0">
                  <a:pos x="12" y="126"/>
                </a:cxn>
                <a:cxn ang="0">
                  <a:pos x="0" y="138"/>
                </a:cxn>
                <a:cxn ang="0">
                  <a:pos x="18" y="156"/>
                </a:cxn>
                <a:cxn ang="0">
                  <a:pos x="24" y="180"/>
                </a:cxn>
                <a:cxn ang="0">
                  <a:pos x="42" y="162"/>
                </a:cxn>
                <a:cxn ang="0">
                  <a:pos x="66" y="162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7" name="Freeform 390"/>
            <p:cNvSpPr>
              <a:spLocks/>
            </p:cNvSpPr>
            <p:nvPr/>
          </p:nvSpPr>
          <p:spPr bwMode="auto">
            <a:xfrm>
              <a:off x="4732887" y="4181355"/>
              <a:ext cx="123037" cy="136338"/>
            </a:xfrm>
            <a:custGeom>
              <a:avLst/>
              <a:gdLst/>
              <a:ahLst/>
              <a:cxnLst>
                <a:cxn ang="0">
                  <a:pos x="60" y="78"/>
                </a:cxn>
                <a:cxn ang="0">
                  <a:pos x="78" y="78"/>
                </a:cxn>
                <a:cxn ang="0">
                  <a:pos x="84" y="48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78" y="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30" y="102"/>
                </a:cxn>
                <a:cxn ang="0">
                  <a:pos x="42" y="90"/>
                </a:cxn>
                <a:cxn ang="0">
                  <a:pos x="60" y="78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8" name="Freeform 391"/>
            <p:cNvSpPr>
              <a:spLocks/>
            </p:cNvSpPr>
            <p:nvPr/>
          </p:nvSpPr>
          <p:spPr bwMode="auto">
            <a:xfrm>
              <a:off x="4699635" y="3910341"/>
              <a:ext cx="196194" cy="271015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  <a:cxn ang="0">
                  <a:pos x="144" y="174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9" name="Freeform 392"/>
            <p:cNvSpPr>
              <a:spLocks/>
            </p:cNvSpPr>
            <p:nvPr/>
          </p:nvSpPr>
          <p:spPr bwMode="auto">
            <a:xfrm>
              <a:off x="4699635" y="3910341"/>
              <a:ext cx="196194" cy="271015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0" name="Freeform 393"/>
            <p:cNvSpPr>
              <a:spLocks/>
            </p:cNvSpPr>
            <p:nvPr/>
          </p:nvSpPr>
          <p:spPr bwMode="auto">
            <a:xfrm>
              <a:off x="4518403" y="3900365"/>
              <a:ext cx="66506" cy="164604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24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24" y="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90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6" y="120"/>
                </a:cxn>
                <a:cxn ang="0">
                  <a:pos x="36" y="90"/>
                </a:cxn>
                <a:cxn ang="0">
                  <a:pos x="48" y="48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1" name="Freeform 394"/>
            <p:cNvSpPr>
              <a:spLocks/>
            </p:cNvSpPr>
            <p:nvPr/>
          </p:nvSpPr>
          <p:spPr bwMode="auto">
            <a:xfrm>
              <a:off x="4493464" y="3943594"/>
              <a:ext cx="58193" cy="12968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18" y="96"/>
                </a:cxn>
                <a:cxn ang="0">
                  <a:pos x="42" y="90"/>
                </a:cxn>
                <a:cxn ang="0">
                  <a:pos x="24" y="60"/>
                </a:cxn>
                <a:cxn ang="0">
                  <a:pos x="18" y="18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2" name="Freeform 395"/>
            <p:cNvSpPr>
              <a:spLocks/>
            </p:cNvSpPr>
            <p:nvPr/>
          </p:nvSpPr>
          <p:spPr bwMode="auto">
            <a:xfrm>
              <a:off x="4799394" y="4671840"/>
              <a:ext cx="335858" cy="340847"/>
            </a:xfrm>
            <a:custGeom>
              <a:avLst/>
              <a:gdLst/>
              <a:ahLst/>
              <a:cxnLst>
                <a:cxn ang="0">
                  <a:pos x="126" y="252"/>
                </a:cxn>
                <a:cxn ang="0">
                  <a:pos x="144" y="246"/>
                </a:cxn>
                <a:cxn ang="0">
                  <a:pos x="156" y="162"/>
                </a:cxn>
                <a:cxn ang="0">
                  <a:pos x="156" y="108"/>
                </a:cxn>
                <a:cxn ang="0">
                  <a:pos x="168" y="102"/>
                </a:cxn>
                <a:cxn ang="0">
                  <a:pos x="174" y="36"/>
                </a:cxn>
                <a:cxn ang="0">
                  <a:pos x="222" y="24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6" y="18"/>
                </a:cxn>
                <a:cxn ang="0">
                  <a:pos x="234" y="12"/>
                </a:cxn>
                <a:cxn ang="0">
                  <a:pos x="210" y="12"/>
                </a:cxn>
                <a:cxn ang="0">
                  <a:pos x="216" y="18"/>
                </a:cxn>
                <a:cxn ang="0">
                  <a:pos x="210" y="12"/>
                </a:cxn>
                <a:cxn ang="0">
                  <a:pos x="174" y="18"/>
                </a:cxn>
                <a:cxn ang="0">
                  <a:pos x="126" y="18"/>
                </a:cxn>
                <a:cxn ang="0">
                  <a:pos x="114" y="12"/>
                </a:cxn>
                <a:cxn ang="0">
                  <a:pos x="30" y="12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42"/>
                </a:cxn>
                <a:cxn ang="0">
                  <a:pos x="42" y="126"/>
                </a:cxn>
                <a:cxn ang="0">
                  <a:pos x="48" y="144"/>
                </a:cxn>
                <a:cxn ang="0">
                  <a:pos x="60" y="222"/>
                </a:cxn>
                <a:cxn ang="0">
                  <a:pos x="90" y="252"/>
                </a:cxn>
                <a:cxn ang="0">
                  <a:pos x="96" y="240"/>
                </a:cxn>
                <a:cxn ang="0">
                  <a:pos x="126" y="252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3" name="Freeform 396"/>
            <p:cNvSpPr>
              <a:spLocks/>
            </p:cNvSpPr>
            <p:nvPr/>
          </p:nvSpPr>
          <p:spPr bwMode="auto">
            <a:xfrm>
              <a:off x="4518403" y="3737424"/>
              <a:ext cx="83134" cy="980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4" name="Freeform 397"/>
            <p:cNvSpPr>
              <a:spLocks/>
            </p:cNvSpPr>
            <p:nvPr/>
          </p:nvSpPr>
          <p:spPr bwMode="auto">
            <a:xfrm>
              <a:off x="7598" y="1565986"/>
              <a:ext cx="708295" cy="966008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86" y="78"/>
                </a:cxn>
                <a:cxn ang="0">
                  <a:pos x="432" y="84"/>
                </a:cxn>
                <a:cxn ang="0">
                  <a:pos x="354" y="48"/>
                </a:cxn>
                <a:cxn ang="0">
                  <a:pos x="318" y="54"/>
                </a:cxn>
                <a:cxn ang="0">
                  <a:pos x="288" y="36"/>
                </a:cxn>
                <a:cxn ang="0">
                  <a:pos x="282" y="18"/>
                </a:cxn>
                <a:cxn ang="0">
                  <a:pos x="228" y="0"/>
                </a:cxn>
                <a:cxn ang="0">
                  <a:pos x="198" y="24"/>
                </a:cxn>
                <a:cxn ang="0">
                  <a:pos x="150" y="42"/>
                </a:cxn>
                <a:cxn ang="0">
                  <a:pos x="114" y="66"/>
                </a:cxn>
                <a:cxn ang="0">
                  <a:pos x="90" y="126"/>
                </a:cxn>
                <a:cxn ang="0">
                  <a:pos x="42" y="138"/>
                </a:cxn>
                <a:cxn ang="0">
                  <a:pos x="42" y="174"/>
                </a:cxn>
                <a:cxn ang="0">
                  <a:pos x="78" y="222"/>
                </a:cxn>
                <a:cxn ang="0">
                  <a:pos x="114" y="240"/>
                </a:cxn>
                <a:cxn ang="0">
                  <a:pos x="114" y="264"/>
                </a:cxn>
                <a:cxn ang="0">
                  <a:pos x="90" y="276"/>
                </a:cxn>
                <a:cxn ang="0">
                  <a:pos x="60" y="264"/>
                </a:cxn>
                <a:cxn ang="0">
                  <a:pos x="0" y="306"/>
                </a:cxn>
                <a:cxn ang="0">
                  <a:pos x="18" y="324"/>
                </a:cxn>
                <a:cxn ang="0">
                  <a:pos x="42" y="348"/>
                </a:cxn>
                <a:cxn ang="0">
                  <a:pos x="96" y="348"/>
                </a:cxn>
                <a:cxn ang="0">
                  <a:pos x="138" y="354"/>
                </a:cxn>
                <a:cxn ang="0">
                  <a:pos x="120" y="396"/>
                </a:cxn>
                <a:cxn ang="0">
                  <a:pos x="72" y="414"/>
                </a:cxn>
                <a:cxn ang="0">
                  <a:pos x="36" y="438"/>
                </a:cxn>
                <a:cxn ang="0">
                  <a:pos x="30" y="468"/>
                </a:cxn>
                <a:cxn ang="0">
                  <a:pos x="72" y="498"/>
                </a:cxn>
                <a:cxn ang="0">
                  <a:pos x="78" y="529"/>
                </a:cxn>
                <a:cxn ang="0">
                  <a:pos x="108" y="541"/>
                </a:cxn>
                <a:cxn ang="0">
                  <a:pos x="114" y="583"/>
                </a:cxn>
                <a:cxn ang="0">
                  <a:pos x="156" y="577"/>
                </a:cxn>
                <a:cxn ang="0">
                  <a:pos x="210" y="577"/>
                </a:cxn>
                <a:cxn ang="0">
                  <a:pos x="180" y="631"/>
                </a:cxn>
                <a:cxn ang="0">
                  <a:pos x="90" y="709"/>
                </a:cxn>
                <a:cxn ang="0">
                  <a:pos x="192" y="655"/>
                </a:cxn>
                <a:cxn ang="0">
                  <a:pos x="270" y="571"/>
                </a:cxn>
                <a:cxn ang="0">
                  <a:pos x="264" y="553"/>
                </a:cxn>
                <a:cxn ang="0">
                  <a:pos x="312" y="492"/>
                </a:cxn>
                <a:cxn ang="0">
                  <a:pos x="324" y="517"/>
                </a:cxn>
                <a:cxn ang="0">
                  <a:pos x="330" y="547"/>
                </a:cxn>
                <a:cxn ang="0">
                  <a:pos x="366" y="517"/>
                </a:cxn>
                <a:cxn ang="0">
                  <a:pos x="408" y="492"/>
                </a:cxn>
                <a:cxn ang="0">
                  <a:pos x="426" y="505"/>
                </a:cxn>
                <a:cxn ang="0">
                  <a:pos x="516" y="523"/>
                </a:cxn>
                <a:cxn ang="0">
                  <a:pos x="516" y="96"/>
                </a:cxn>
                <a:cxn ang="0">
                  <a:pos x="504" y="96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5" name="Freeform 398"/>
            <p:cNvSpPr>
              <a:spLocks/>
            </p:cNvSpPr>
            <p:nvPr/>
          </p:nvSpPr>
          <p:spPr bwMode="auto">
            <a:xfrm>
              <a:off x="715893" y="1526081"/>
              <a:ext cx="2219655" cy="1521338"/>
            </a:xfrm>
            <a:custGeom>
              <a:avLst/>
              <a:gdLst/>
              <a:ahLst/>
              <a:cxnLst>
                <a:cxn ang="0">
                  <a:pos x="973" y="955"/>
                </a:cxn>
                <a:cxn ang="0">
                  <a:pos x="1111" y="1081"/>
                </a:cxn>
                <a:cxn ang="0">
                  <a:pos x="1190" y="1093"/>
                </a:cxn>
                <a:cxn ang="0">
                  <a:pos x="1262" y="1051"/>
                </a:cxn>
                <a:cxn ang="0">
                  <a:pos x="1370" y="979"/>
                </a:cxn>
                <a:cxn ang="0">
                  <a:pos x="1406" y="1045"/>
                </a:cxn>
                <a:cxn ang="0">
                  <a:pos x="1448" y="1033"/>
                </a:cxn>
                <a:cxn ang="0">
                  <a:pos x="1448" y="1075"/>
                </a:cxn>
                <a:cxn ang="0">
                  <a:pos x="1520" y="1009"/>
                </a:cxn>
                <a:cxn ang="0">
                  <a:pos x="1442" y="967"/>
                </a:cxn>
                <a:cxn ang="0">
                  <a:pos x="1466" y="925"/>
                </a:cxn>
                <a:cxn ang="0">
                  <a:pos x="1340" y="979"/>
                </a:cxn>
                <a:cxn ang="0">
                  <a:pos x="1400" y="913"/>
                </a:cxn>
                <a:cxn ang="0">
                  <a:pos x="1496" y="895"/>
                </a:cxn>
                <a:cxn ang="0">
                  <a:pos x="1592" y="859"/>
                </a:cxn>
                <a:cxn ang="0">
                  <a:pos x="1598" y="775"/>
                </a:cxn>
                <a:cxn ang="0">
                  <a:pos x="1514" y="703"/>
                </a:cxn>
                <a:cxn ang="0">
                  <a:pos x="1448" y="553"/>
                </a:cxn>
                <a:cxn ang="0">
                  <a:pos x="1388" y="619"/>
                </a:cxn>
                <a:cxn ang="0">
                  <a:pos x="1358" y="607"/>
                </a:cxn>
                <a:cxn ang="0">
                  <a:pos x="1322" y="516"/>
                </a:cxn>
                <a:cxn ang="0">
                  <a:pos x="1262" y="480"/>
                </a:cxn>
                <a:cxn ang="0">
                  <a:pos x="1202" y="474"/>
                </a:cxn>
                <a:cxn ang="0">
                  <a:pos x="1202" y="535"/>
                </a:cxn>
                <a:cxn ang="0">
                  <a:pos x="1190" y="625"/>
                </a:cxn>
                <a:cxn ang="0">
                  <a:pos x="1166" y="751"/>
                </a:cxn>
                <a:cxn ang="0">
                  <a:pos x="1154" y="859"/>
                </a:cxn>
                <a:cxn ang="0">
                  <a:pos x="1117" y="739"/>
                </a:cxn>
                <a:cxn ang="0">
                  <a:pos x="943" y="667"/>
                </a:cxn>
                <a:cxn ang="0">
                  <a:pos x="901" y="613"/>
                </a:cxn>
                <a:cxn ang="0">
                  <a:pos x="931" y="450"/>
                </a:cxn>
                <a:cxn ang="0">
                  <a:pos x="991" y="402"/>
                </a:cxn>
                <a:cxn ang="0">
                  <a:pos x="1027" y="342"/>
                </a:cxn>
                <a:cxn ang="0">
                  <a:pos x="1099" y="282"/>
                </a:cxn>
                <a:cxn ang="0">
                  <a:pos x="1111" y="204"/>
                </a:cxn>
                <a:cxn ang="0">
                  <a:pos x="1099" y="138"/>
                </a:cxn>
                <a:cxn ang="0">
                  <a:pos x="1051" y="192"/>
                </a:cxn>
                <a:cxn ang="0">
                  <a:pos x="1003" y="180"/>
                </a:cxn>
                <a:cxn ang="0">
                  <a:pos x="961" y="186"/>
                </a:cxn>
                <a:cxn ang="0">
                  <a:pos x="925" y="114"/>
                </a:cxn>
                <a:cxn ang="0">
                  <a:pos x="877" y="0"/>
                </a:cxn>
                <a:cxn ang="0">
                  <a:pos x="847" y="114"/>
                </a:cxn>
                <a:cxn ang="0">
                  <a:pos x="895" y="186"/>
                </a:cxn>
                <a:cxn ang="0">
                  <a:pos x="847" y="204"/>
                </a:cxn>
                <a:cxn ang="0">
                  <a:pos x="811" y="234"/>
                </a:cxn>
                <a:cxn ang="0">
                  <a:pos x="709" y="222"/>
                </a:cxn>
                <a:cxn ang="0">
                  <a:pos x="619" y="210"/>
                </a:cxn>
                <a:cxn ang="0">
                  <a:pos x="631" y="264"/>
                </a:cxn>
                <a:cxn ang="0">
                  <a:pos x="583" y="222"/>
                </a:cxn>
                <a:cxn ang="0">
                  <a:pos x="487" y="210"/>
                </a:cxn>
                <a:cxn ang="0">
                  <a:pos x="457" y="174"/>
                </a:cxn>
                <a:cxn ang="0">
                  <a:pos x="343" y="132"/>
                </a:cxn>
                <a:cxn ang="0">
                  <a:pos x="259" y="96"/>
                </a:cxn>
                <a:cxn ang="0">
                  <a:pos x="115" y="180"/>
                </a:cxn>
                <a:cxn ang="0">
                  <a:pos x="37" y="138"/>
                </a:cxn>
                <a:cxn ang="0">
                  <a:pos x="0" y="553"/>
                </a:cxn>
                <a:cxn ang="0">
                  <a:pos x="61" y="583"/>
                </a:cxn>
                <a:cxn ang="0">
                  <a:pos x="175" y="679"/>
                </a:cxn>
                <a:cxn ang="0">
                  <a:pos x="211" y="757"/>
                </a:cxn>
                <a:cxn ang="0">
                  <a:pos x="277" y="859"/>
                </a:cxn>
                <a:cxn ang="0">
                  <a:pos x="349" y="931"/>
                </a:cxn>
                <a:cxn ang="0">
                  <a:pos x="931" y="94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6" name="Freeform 399"/>
            <p:cNvSpPr>
              <a:spLocks/>
            </p:cNvSpPr>
            <p:nvPr/>
          </p:nvSpPr>
          <p:spPr bwMode="auto">
            <a:xfrm>
              <a:off x="1134883" y="2793031"/>
              <a:ext cx="1503048" cy="776465"/>
            </a:xfrm>
            <a:custGeom>
              <a:avLst/>
              <a:gdLst/>
              <a:ahLst/>
              <a:cxnLst>
                <a:cxn ang="0">
                  <a:pos x="300" y="439"/>
                </a:cxn>
                <a:cxn ang="0">
                  <a:pos x="348" y="433"/>
                </a:cxn>
                <a:cxn ang="0">
                  <a:pos x="432" y="475"/>
                </a:cxn>
                <a:cxn ang="0">
                  <a:pos x="474" y="523"/>
                </a:cxn>
                <a:cxn ang="0">
                  <a:pos x="528" y="553"/>
                </a:cxn>
                <a:cxn ang="0">
                  <a:pos x="528" y="511"/>
                </a:cxn>
                <a:cxn ang="0">
                  <a:pos x="570" y="469"/>
                </a:cxn>
                <a:cxn ang="0">
                  <a:pos x="666" y="475"/>
                </a:cxn>
                <a:cxn ang="0">
                  <a:pos x="744" y="463"/>
                </a:cxn>
                <a:cxn ang="0">
                  <a:pos x="780" y="487"/>
                </a:cxn>
                <a:cxn ang="0">
                  <a:pos x="829" y="565"/>
                </a:cxn>
                <a:cxn ang="0">
                  <a:pos x="841" y="511"/>
                </a:cxn>
                <a:cxn ang="0">
                  <a:pos x="847" y="409"/>
                </a:cxn>
                <a:cxn ang="0">
                  <a:pos x="931" y="343"/>
                </a:cxn>
                <a:cxn ang="0">
                  <a:pos x="919" y="271"/>
                </a:cxn>
                <a:cxn ang="0">
                  <a:pos x="943" y="277"/>
                </a:cxn>
                <a:cxn ang="0">
                  <a:pos x="949" y="253"/>
                </a:cxn>
                <a:cxn ang="0">
                  <a:pos x="979" y="217"/>
                </a:cxn>
                <a:cxn ang="0">
                  <a:pos x="1039" y="193"/>
                </a:cxn>
                <a:cxn ang="0">
                  <a:pos x="1099" y="114"/>
                </a:cxn>
                <a:cxn ang="0">
                  <a:pos x="1063" y="48"/>
                </a:cxn>
                <a:cxn ang="0">
                  <a:pos x="955" y="120"/>
                </a:cxn>
                <a:cxn ang="0">
                  <a:pos x="883" y="162"/>
                </a:cxn>
                <a:cxn ang="0">
                  <a:pos x="804" y="150"/>
                </a:cxn>
                <a:cxn ang="0">
                  <a:pos x="666" y="24"/>
                </a:cxn>
                <a:cxn ang="0">
                  <a:pos x="564" y="0"/>
                </a:cxn>
                <a:cxn ang="0">
                  <a:pos x="48" y="36"/>
                </a:cxn>
                <a:cxn ang="0">
                  <a:pos x="36" y="24"/>
                </a:cxn>
                <a:cxn ang="0">
                  <a:pos x="18" y="78"/>
                </a:cxn>
                <a:cxn ang="0">
                  <a:pos x="0" y="174"/>
                </a:cxn>
                <a:cxn ang="0">
                  <a:pos x="12" y="235"/>
                </a:cxn>
                <a:cxn ang="0">
                  <a:pos x="66" y="337"/>
                </a:cxn>
                <a:cxn ang="0">
                  <a:pos x="138" y="403"/>
                </a:cxn>
                <a:cxn ang="0">
                  <a:pos x="192" y="409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7" name="Freeform 400"/>
            <p:cNvSpPr>
              <a:spLocks/>
            </p:cNvSpPr>
            <p:nvPr/>
          </p:nvSpPr>
          <p:spPr bwMode="auto">
            <a:xfrm>
              <a:off x="2094241" y="3847159"/>
              <a:ext cx="116386" cy="118050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3" y="11"/>
                </a:cxn>
                <a:cxn ang="0">
                  <a:pos x="14" y="0"/>
                </a:cxn>
                <a:cxn ang="0">
                  <a:pos x="7" y="3"/>
                </a:cxn>
                <a:cxn ang="0">
                  <a:pos x="0" y="6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14" y="14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8" name="Freeform 401"/>
            <p:cNvSpPr>
              <a:spLocks/>
            </p:cNvSpPr>
            <p:nvPr/>
          </p:nvSpPr>
          <p:spPr bwMode="auto">
            <a:xfrm>
              <a:off x="2135808" y="3955234"/>
              <a:ext cx="99760" cy="7315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11" y="9"/>
                </a:cxn>
                <a:cxn ang="0">
                  <a:pos x="12" y="5"/>
                </a:cxn>
                <a:cxn ang="0">
                  <a:pos x="9" y="1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9" name="Freeform 402"/>
            <p:cNvSpPr>
              <a:spLocks/>
            </p:cNvSpPr>
            <p:nvPr/>
          </p:nvSpPr>
          <p:spPr bwMode="auto">
            <a:xfrm>
              <a:off x="2227253" y="3996799"/>
              <a:ext cx="147978" cy="6318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9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15" y="7"/>
                </a:cxn>
                <a:cxn ang="0">
                  <a:pos x="18" y="4"/>
                </a:cxn>
                <a:cxn ang="0">
                  <a:pos x="14" y="1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0" name="Freeform 403"/>
            <p:cNvSpPr>
              <a:spLocks/>
            </p:cNvSpPr>
            <p:nvPr/>
          </p:nvSpPr>
          <p:spPr bwMode="auto">
            <a:xfrm>
              <a:off x="2325351" y="3923642"/>
              <a:ext cx="304268" cy="334196"/>
            </a:xfrm>
            <a:custGeom>
              <a:avLst/>
              <a:gdLst/>
              <a:ahLst/>
              <a:cxnLst>
                <a:cxn ang="0">
                  <a:pos x="37" y="34"/>
                </a:cxn>
                <a:cxn ang="0">
                  <a:pos x="37" y="34"/>
                </a:cxn>
                <a:cxn ang="0">
                  <a:pos x="37" y="27"/>
                </a:cxn>
                <a:cxn ang="0">
                  <a:pos x="35" y="23"/>
                </a:cxn>
                <a:cxn ang="0">
                  <a:pos x="36" y="21"/>
                </a:cxn>
                <a:cxn ang="0">
                  <a:pos x="31" y="20"/>
                </a:cxn>
                <a:cxn ang="0">
                  <a:pos x="21" y="16"/>
                </a:cxn>
                <a:cxn ang="0">
                  <a:pos x="19" y="11"/>
                </a:cxn>
                <a:cxn ang="0">
                  <a:pos x="20" y="3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4" y="18"/>
                </a:cxn>
                <a:cxn ang="0">
                  <a:pos x="5" y="23"/>
                </a:cxn>
                <a:cxn ang="0">
                  <a:pos x="5" y="26"/>
                </a:cxn>
                <a:cxn ang="0">
                  <a:pos x="6" y="30"/>
                </a:cxn>
                <a:cxn ang="0">
                  <a:pos x="2" y="33"/>
                </a:cxn>
                <a:cxn ang="0">
                  <a:pos x="0" y="35"/>
                </a:cxn>
                <a:cxn ang="0">
                  <a:pos x="8" y="38"/>
                </a:cxn>
                <a:cxn ang="0">
                  <a:pos x="12" y="41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1" name="Freeform 404"/>
            <p:cNvSpPr>
              <a:spLocks/>
            </p:cNvSpPr>
            <p:nvPr/>
          </p:nvSpPr>
          <p:spPr bwMode="auto">
            <a:xfrm>
              <a:off x="2425111" y="4201307"/>
              <a:ext cx="204508" cy="1463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30" y="60"/>
                </a:cxn>
                <a:cxn ang="0">
                  <a:pos x="48" y="78"/>
                </a:cxn>
                <a:cxn ang="0">
                  <a:pos x="72" y="78"/>
                </a:cxn>
                <a:cxn ang="0">
                  <a:pos x="84" y="96"/>
                </a:cxn>
                <a:cxn ang="0">
                  <a:pos x="90" y="90"/>
                </a:cxn>
                <a:cxn ang="0">
                  <a:pos x="84" y="96"/>
                </a:cxn>
                <a:cxn ang="0">
                  <a:pos x="96" y="108"/>
                </a:cxn>
                <a:cxn ang="0">
                  <a:pos x="108" y="42"/>
                </a:cxn>
                <a:cxn ang="0">
                  <a:pos x="102" y="12"/>
                </a:cxn>
                <a:cxn ang="0">
                  <a:pos x="150" y="0"/>
                </a:cxn>
                <a:cxn ang="0">
                  <a:pos x="0" y="42"/>
                </a:cxn>
              </a:cxnLst>
              <a:rect l="0" t="0" r="r" b="b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2" name="Freeform 405"/>
            <p:cNvSpPr>
              <a:spLocks/>
            </p:cNvSpPr>
            <p:nvPr/>
          </p:nvSpPr>
          <p:spPr bwMode="auto">
            <a:xfrm>
              <a:off x="2425111" y="4201307"/>
              <a:ext cx="204508" cy="1463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30" y="60"/>
                </a:cxn>
                <a:cxn ang="0">
                  <a:pos x="48" y="78"/>
                </a:cxn>
                <a:cxn ang="0">
                  <a:pos x="72" y="78"/>
                </a:cxn>
                <a:cxn ang="0">
                  <a:pos x="84" y="96"/>
                </a:cxn>
                <a:cxn ang="0">
                  <a:pos x="90" y="90"/>
                </a:cxn>
                <a:cxn ang="0">
                  <a:pos x="84" y="96"/>
                </a:cxn>
                <a:cxn ang="0">
                  <a:pos x="96" y="108"/>
                </a:cxn>
                <a:cxn ang="0">
                  <a:pos x="108" y="42"/>
                </a:cxn>
                <a:cxn ang="0">
                  <a:pos x="102" y="12"/>
                </a:cxn>
                <a:cxn ang="0">
                  <a:pos x="150" y="0"/>
                </a:cxn>
              </a:cxnLst>
              <a:rect l="0" t="0" r="r" b="b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3" name="Freeform 406"/>
            <p:cNvSpPr>
              <a:spLocks/>
            </p:cNvSpPr>
            <p:nvPr/>
          </p:nvSpPr>
          <p:spPr bwMode="auto">
            <a:xfrm>
              <a:off x="2785908" y="4020076"/>
              <a:ext cx="123037" cy="187881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4" name="Freeform 407"/>
            <p:cNvSpPr>
              <a:spLocks/>
            </p:cNvSpPr>
            <p:nvPr/>
          </p:nvSpPr>
          <p:spPr bwMode="auto">
            <a:xfrm>
              <a:off x="2785908" y="4020076"/>
              <a:ext cx="123037" cy="187881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5" name="Freeform 408"/>
            <p:cNvSpPr>
              <a:spLocks/>
            </p:cNvSpPr>
            <p:nvPr/>
          </p:nvSpPr>
          <p:spPr bwMode="auto">
            <a:xfrm>
              <a:off x="2968801" y="4094897"/>
              <a:ext cx="79808" cy="98097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36" y="60"/>
                </a:cxn>
                <a:cxn ang="0">
                  <a:pos x="60" y="24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6" y="42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6" name="Freeform 410"/>
            <p:cNvSpPr>
              <a:spLocks/>
            </p:cNvSpPr>
            <p:nvPr/>
          </p:nvSpPr>
          <p:spPr bwMode="auto">
            <a:xfrm>
              <a:off x="2744343" y="4754974"/>
              <a:ext cx="232772" cy="21614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18" y="72"/>
                </a:cxn>
                <a:cxn ang="0">
                  <a:pos x="36" y="84"/>
                </a:cxn>
                <a:cxn ang="0">
                  <a:pos x="72" y="96"/>
                </a:cxn>
                <a:cxn ang="0">
                  <a:pos x="90" y="108"/>
                </a:cxn>
                <a:cxn ang="0">
                  <a:pos x="84" y="150"/>
                </a:cxn>
                <a:cxn ang="0">
                  <a:pos x="114" y="156"/>
                </a:cxn>
                <a:cxn ang="0">
                  <a:pos x="150" y="138"/>
                </a:cxn>
                <a:cxn ang="0">
                  <a:pos x="168" y="126"/>
                </a:cxn>
                <a:cxn ang="0">
                  <a:pos x="162" y="114"/>
                </a:cxn>
                <a:cxn ang="0">
                  <a:pos x="162" y="90"/>
                </a:cxn>
                <a:cxn ang="0">
                  <a:pos x="144" y="84"/>
                </a:cxn>
                <a:cxn ang="0">
                  <a:pos x="120" y="54"/>
                </a:cxn>
                <a:cxn ang="0">
                  <a:pos x="108" y="42"/>
                </a:cxn>
                <a:cxn ang="0">
                  <a:pos x="90" y="12"/>
                </a:cxn>
                <a:cxn ang="0">
                  <a:pos x="90" y="6"/>
                </a:cxn>
                <a:cxn ang="0">
                  <a:pos x="78" y="0"/>
                </a:cxn>
                <a:cxn ang="0">
                  <a:pos x="48" y="0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7" name="Freeform 411"/>
            <p:cNvSpPr>
              <a:spLocks/>
            </p:cNvSpPr>
            <p:nvPr/>
          </p:nvSpPr>
          <p:spPr bwMode="auto">
            <a:xfrm>
              <a:off x="2862391" y="5059242"/>
              <a:ext cx="138001" cy="154628"/>
            </a:xfrm>
            <a:custGeom>
              <a:avLst/>
              <a:gdLst/>
              <a:ahLst/>
              <a:cxnLst>
                <a:cxn ang="0">
                  <a:pos x="66" y="24"/>
                </a:cxn>
                <a:cxn ang="0">
                  <a:pos x="36" y="6"/>
                </a:cxn>
                <a:cxn ang="0">
                  <a:pos x="18" y="0"/>
                </a:cxn>
                <a:cxn ang="0">
                  <a:pos x="6" y="18"/>
                </a:cxn>
                <a:cxn ang="0">
                  <a:pos x="0" y="48"/>
                </a:cxn>
                <a:cxn ang="0">
                  <a:pos x="0" y="78"/>
                </a:cxn>
                <a:cxn ang="0">
                  <a:pos x="24" y="96"/>
                </a:cxn>
                <a:cxn ang="0">
                  <a:pos x="36" y="108"/>
                </a:cxn>
                <a:cxn ang="0">
                  <a:pos x="66" y="114"/>
                </a:cxn>
                <a:cxn ang="0">
                  <a:pos x="96" y="90"/>
                </a:cxn>
                <a:cxn ang="0">
                  <a:pos x="102" y="78"/>
                </a:cxn>
                <a:cxn ang="0">
                  <a:pos x="84" y="42"/>
                </a:cxn>
                <a:cxn ang="0">
                  <a:pos x="66" y="24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" name="Freeform 412"/>
            <p:cNvSpPr>
              <a:spLocks/>
            </p:cNvSpPr>
            <p:nvPr/>
          </p:nvSpPr>
          <p:spPr bwMode="auto">
            <a:xfrm>
              <a:off x="2563111" y="4503912"/>
              <a:ext cx="305930" cy="334194"/>
            </a:xfrm>
            <a:custGeom>
              <a:avLst/>
              <a:gdLst/>
              <a:ahLst/>
              <a:cxnLst>
                <a:cxn ang="0">
                  <a:pos x="22" y="39"/>
                </a:cxn>
                <a:cxn ang="0">
                  <a:pos x="22" y="37"/>
                </a:cxn>
                <a:cxn ang="0">
                  <a:pos x="30" y="31"/>
                </a:cxn>
                <a:cxn ang="0">
                  <a:pos x="35" y="31"/>
                </a:cxn>
                <a:cxn ang="0">
                  <a:pos x="37" y="32"/>
                </a:cxn>
                <a:cxn ang="0">
                  <a:pos x="37" y="25"/>
                </a:cxn>
                <a:cxn ang="0">
                  <a:pos x="37" y="21"/>
                </a:cxn>
                <a:cxn ang="0">
                  <a:pos x="31" y="20"/>
                </a:cxn>
                <a:cxn ang="0">
                  <a:pos x="29" y="17"/>
                </a:cxn>
                <a:cxn ang="0">
                  <a:pos x="29" y="13"/>
                </a:cxn>
                <a:cxn ang="0">
                  <a:pos x="22" y="10"/>
                </a:cxn>
                <a:cxn ang="0">
                  <a:pos x="16" y="7"/>
                </a:cxn>
                <a:cxn ang="0">
                  <a:pos x="15" y="1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1" y="4"/>
                </a:cxn>
                <a:cxn ang="0">
                  <a:pos x="3" y="7"/>
                </a:cxn>
                <a:cxn ang="0">
                  <a:pos x="2" y="15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3" y="32"/>
                </a:cxn>
                <a:cxn ang="0">
                  <a:pos x="7" y="39"/>
                </a:cxn>
                <a:cxn ang="0">
                  <a:pos x="8" y="41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7" y="41"/>
                </a:cxn>
                <a:cxn ang="0">
                  <a:pos x="18" y="40"/>
                </a:cxn>
                <a:cxn ang="0">
                  <a:pos x="22" y="39"/>
                </a:cxn>
                <a:cxn ang="0">
                  <a:pos x="22" y="39"/>
                </a:cxn>
              </a:cxnLst>
              <a:rect l="0" t="0" r="r" b="b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9" name="Freeform 413"/>
            <p:cNvSpPr>
              <a:spLocks/>
            </p:cNvSpPr>
            <p:nvPr/>
          </p:nvSpPr>
          <p:spPr bwMode="auto">
            <a:xfrm>
              <a:off x="2474991" y="4103210"/>
              <a:ext cx="1000924" cy="1060779"/>
            </a:xfrm>
            <a:custGeom>
              <a:avLst/>
              <a:gdLst/>
              <a:ahLst/>
              <a:cxnLst>
                <a:cxn ang="0">
                  <a:pos x="62" y="102"/>
                </a:cxn>
                <a:cxn ang="0">
                  <a:pos x="57" y="110"/>
                </a:cxn>
                <a:cxn ang="0">
                  <a:pos x="50" y="117"/>
                </a:cxn>
                <a:cxn ang="0">
                  <a:pos x="50" y="117"/>
                </a:cxn>
                <a:cxn ang="0">
                  <a:pos x="58" y="121"/>
                </a:cxn>
                <a:cxn ang="0">
                  <a:pos x="64" y="130"/>
                </a:cxn>
                <a:cxn ang="0">
                  <a:pos x="69" y="123"/>
                </a:cxn>
                <a:cxn ang="0">
                  <a:pos x="78" y="105"/>
                </a:cxn>
                <a:cxn ang="0">
                  <a:pos x="92" y="92"/>
                </a:cxn>
                <a:cxn ang="0">
                  <a:pos x="101" y="90"/>
                </a:cxn>
                <a:cxn ang="0">
                  <a:pos x="104" y="82"/>
                </a:cxn>
                <a:cxn ang="0">
                  <a:pos x="108" y="75"/>
                </a:cxn>
                <a:cxn ang="0">
                  <a:pos x="112" y="57"/>
                </a:cxn>
                <a:cxn ang="0">
                  <a:pos x="122" y="41"/>
                </a:cxn>
                <a:cxn ang="0">
                  <a:pos x="114" y="32"/>
                </a:cxn>
                <a:cxn ang="0">
                  <a:pos x="95" y="26"/>
                </a:cxn>
                <a:cxn ang="0">
                  <a:pos x="90" y="22"/>
                </a:cxn>
                <a:cxn ang="0">
                  <a:pos x="75" y="15"/>
                </a:cxn>
                <a:cxn ang="0">
                  <a:pos x="71" y="3"/>
                </a:cxn>
                <a:cxn ang="0">
                  <a:pos x="66" y="9"/>
                </a:cxn>
                <a:cxn ang="0">
                  <a:pos x="61" y="10"/>
                </a:cxn>
                <a:cxn ang="0">
                  <a:pos x="56" y="10"/>
                </a:cxn>
                <a:cxn ang="0">
                  <a:pos x="53" y="11"/>
                </a:cxn>
                <a:cxn ang="0">
                  <a:pos x="48" y="12"/>
                </a:cxn>
                <a:cxn ang="0">
                  <a:pos x="42" y="1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27" y="4"/>
                </a:cxn>
                <a:cxn ang="0">
                  <a:pos x="31" y="12"/>
                </a:cxn>
                <a:cxn ang="0">
                  <a:pos x="19" y="12"/>
                </a:cxn>
                <a:cxn ang="0">
                  <a:pos x="12" y="19"/>
                </a:cxn>
                <a:cxn ang="0">
                  <a:pos x="8" y="28"/>
                </a:cxn>
                <a:cxn ang="0">
                  <a:pos x="4" y="33"/>
                </a:cxn>
                <a:cxn ang="0">
                  <a:pos x="0" y="45"/>
                </a:cxn>
                <a:cxn ang="0">
                  <a:pos x="9" y="46"/>
                </a:cxn>
                <a:cxn ang="0">
                  <a:pos x="12" y="52"/>
                </a:cxn>
                <a:cxn ang="0">
                  <a:pos x="16" y="52"/>
                </a:cxn>
                <a:cxn ang="0">
                  <a:pos x="26" y="50"/>
                </a:cxn>
                <a:cxn ang="0">
                  <a:pos x="33" y="59"/>
                </a:cxn>
                <a:cxn ang="0">
                  <a:pos x="40" y="66"/>
                </a:cxn>
                <a:cxn ang="0">
                  <a:pos x="48" y="70"/>
                </a:cxn>
                <a:cxn ang="0">
                  <a:pos x="48" y="81"/>
                </a:cxn>
              </a:cxnLst>
              <a:rect l="0" t="0" r="r" b="b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0" name="Freeform 414"/>
            <p:cNvSpPr>
              <a:spLocks/>
            </p:cNvSpPr>
            <p:nvPr/>
          </p:nvSpPr>
          <p:spPr bwMode="auto">
            <a:xfrm>
              <a:off x="2869042" y="4764949"/>
              <a:ext cx="108073" cy="164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0" y="48"/>
                </a:cxn>
                <a:cxn ang="0">
                  <a:pos x="54" y="78"/>
                </a:cxn>
                <a:cxn ang="0">
                  <a:pos x="66" y="96"/>
                </a:cxn>
                <a:cxn ang="0">
                  <a:pos x="72" y="108"/>
                </a:cxn>
                <a:cxn ang="0">
                  <a:pos x="78" y="120"/>
                </a:cxn>
                <a:cxn ang="0">
                  <a:pos x="0" y="0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1" name="Freeform 415"/>
            <p:cNvSpPr>
              <a:spLocks/>
            </p:cNvSpPr>
            <p:nvPr/>
          </p:nvSpPr>
          <p:spPr bwMode="auto">
            <a:xfrm>
              <a:off x="2869042" y="4764949"/>
              <a:ext cx="108073" cy="164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0" y="48"/>
                </a:cxn>
                <a:cxn ang="0">
                  <a:pos x="54" y="78"/>
                </a:cxn>
                <a:cxn ang="0">
                  <a:pos x="66" y="96"/>
                </a:cxn>
                <a:cxn ang="0">
                  <a:pos x="72" y="108"/>
                </a:cxn>
                <a:cxn ang="0">
                  <a:pos x="78" y="120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2" name="Freeform 416"/>
            <p:cNvSpPr>
              <a:spLocks/>
            </p:cNvSpPr>
            <p:nvPr/>
          </p:nvSpPr>
          <p:spPr bwMode="auto">
            <a:xfrm>
              <a:off x="2875692" y="4078271"/>
              <a:ext cx="101423" cy="11472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3" name="Freeform 417"/>
            <p:cNvSpPr>
              <a:spLocks/>
            </p:cNvSpPr>
            <p:nvPr/>
          </p:nvSpPr>
          <p:spPr bwMode="auto">
            <a:xfrm>
              <a:off x="2875692" y="4078271"/>
              <a:ext cx="101423" cy="11472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4" name="Freeform 418"/>
            <p:cNvSpPr>
              <a:spLocks/>
            </p:cNvSpPr>
            <p:nvPr/>
          </p:nvSpPr>
          <p:spPr bwMode="auto">
            <a:xfrm>
              <a:off x="2484966" y="3930293"/>
              <a:ext cx="350822" cy="294292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37" y="18"/>
                </a:cxn>
                <a:cxn ang="0">
                  <a:pos x="39" y="15"/>
                </a:cxn>
                <a:cxn ang="0">
                  <a:pos x="43" y="11"/>
                </a:cxn>
                <a:cxn ang="0">
                  <a:pos x="42" y="11"/>
                </a:cxn>
                <a:cxn ang="0">
                  <a:pos x="39" y="10"/>
                </a:cxn>
                <a:cxn ang="0">
                  <a:pos x="38" y="8"/>
                </a:cxn>
                <a:cxn ang="0">
                  <a:pos x="32" y="5"/>
                </a:cxn>
                <a:cxn ang="0">
                  <a:pos x="22" y="6"/>
                </a:cxn>
                <a:cxn ang="0">
                  <a:pos x="17" y="5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6" y="3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2" y="19"/>
                </a:cxn>
                <a:cxn ang="0">
                  <a:pos x="17" y="20"/>
                </a:cxn>
                <a:cxn ang="0">
                  <a:pos x="16" y="22"/>
                </a:cxn>
                <a:cxn ang="0">
                  <a:pos x="18" y="26"/>
                </a:cxn>
                <a:cxn ang="0">
                  <a:pos x="18" y="33"/>
                </a:cxn>
                <a:cxn ang="0">
                  <a:pos x="18" y="33"/>
                </a:cxn>
                <a:cxn ang="0">
                  <a:pos x="21" y="36"/>
                </a:cxn>
                <a:cxn ang="0">
                  <a:pos x="30" y="33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34" y="25"/>
                </a:cxn>
                <a:cxn ang="0">
                  <a:pos x="39" y="23"/>
                </a:cxn>
                <a:cxn ang="0">
                  <a:pos x="38" y="21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5" name="Freeform 419"/>
            <p:cNvSpPr>
              <a:spLocks/>
            </p:cNvSpPr>
            <p:nvPr/>
          </p:nvSpPr>
          <p:spPr bwMode="auto">
            <a:xfrm>
              <a:off x="2260507" y="4257838"/>
              <a:ext cx="330870" cy="457232"/>
            </a:xfrm>
            <a:custGeom>
              <a:avLst/>
              <a:gdLst/>
              <a:ahLst/>
              <a:cxnLst>
                <a:cxn ang="0">
                  <a:pos x="228" y="204"/>
                </a:cxn>
                <a:cxn ang="0">
                  <a:pos x="228" y="198"/>
                </a:cxn>
                <a:cxn ang="0">
                  <a:pos x="216" y="198"/>
                </a:cxn>
                <a:cxn ang="0">
                  <a:pos x="210" y="162"/>
                </a:cxn>
                <a:cxn ang="0">
                  <a:pos x="180" y="174"/>
                </a:cxn>
                <a:cxn ang="0">
                  <a:pos x="156" y="156"/>
                </a:cxn>
                <a:cxn ang="0">
                  <a:pos x="156" y="120"/>
                </a:cxn>
                <a:cxn ang="0">
                  <a:pos x="180" y="84"/>
                </a:cxn>
                <a:cxn ang="0">
                  <a:pos x="198" y="72"/>
                </a:cxn>
                <a:cxn ang="0">
                  <a:pos x="204" y="54"/>
                </a:cxn>
                <a:cxn ang="0">
                  <a:pos x="192" y="36"/>
                </a:cxn>
                <a:cxn ang="0">
                  <a:pos x="168" y="36"/>
                </a:cxn>
                <a:cxn ang="0">
                  <a:pos x="150" y="18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24"/>
                </a:cxn>
                <a:cxn ang="0">
                  <a:pos x="84" y="48"/>
                </a:cxn>
                <a:cxn ang="0">
                  <a:pos x="66" y="54"/>
                </a:cxn>
                <a:cxn ang="0">
                  <a:pos x="42" y="78"/>
                </a:cxn>
                <a:cxn ang="0">
                  <a:pos x="24" y="72"/>
                </a:cxn>
                <a:cxn ang="0">
                  <a:pos x="18" y="60"/>
                </a:cxn>
                <a:cxn ang="0">
                  <a:pos x="0" y="72"/>
                </a:cxn>
                <a:cxn ang="0">
                  <a:pos x="18" y="114"/>
                </a:cxn>
                <a:cxn ang="0">
                  <a:pos x="54" y="174"/>
                </a:cxn>
                <a:cxn ang="0">
                  <a:pos x="90" y="252"/>
                </a:cxn>
                <a:cxn ang="0">
                  <a:pos x="90" y="264"/>
                </a:cxn>
                <a:cxn ang="0">
                  <a:pos x="216" y="337"/>
                </a:cxn>
                <a:cxn ang="0">
                  <a:pos x="222" y="337"/>
                </a:cxn>
                <a:cxn ang="0">
                  <a:pos x="228" y="307"/>
                </a:cxn>
                <a:cxn ang="0">
                  <a:pos x="234" y="270"/>
                </a:cxn>
                <a:cxn ang="0">
                  <a:pos x="240" y="222"/>
                </a:cxn>
                <a:cxn ang="0">
                  <a:pos x="228" y="204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6" name="Freeform 420"/>
            <p:cNvSpPr>
              <a:spLocks/>
            </p:cNvSpPr>
            <p:nvPr/>
          </p:nvSpPr>
          <p:spPr bwMode="auto">
            <a:xfrm>
              <a:off x="2260507" y="4257838"/>
              <a:ext cx="330870" cy="457232"/>
            </a:xfrm>
            <a:custGeom>
              <a:avLst/>
              <a:gdLst/>
              <a:ahLst/>
              <a:cxnLst>
                <a:cxn ang="0">
                  <a:pos x="228" y="204"/>
                </a:cxn>
                <a:cxn ang="0">
                  <a:pos x="228" y="198"/>
                </a:cxn>
                <a:cxn ang="0">
                  <a:pos x="216" y="198"/>
                </a:cxn>
                <a:cxn ang="0">
                  <a:pos x="210" y="162"/>
                </a:cxn>
                <a:cxn ang="0">
                  <a:pos x="180" y="174"/>
                </a:cxn>
                <a:cxn ang="0">
                  <a:pos x="156" y="156"/>
                </a:cxn>
                <a:cxn ang="0">
                  <a:pos x="156" y="120"/>
                </a:cxn>
                <a:cxn ang="0">
                  <a:pos x="180" y="84"/>
                </a:cxn>
                <a:cxn ang="0">
                  <a:pos x="198" y="72"/>
                </a:cxn>
                <a:cxn ang="0">
                  <a:pos x="204" y="54"/>
                </a:cxn>
                <a:cxn ang="0">
                  <a:pos x="192" y="36"/>
                </a:cxn>
                <a:cxn ang="0">
                  <a:pos x="168" y="36"/>
                </a:cxn>
                <a:cxn ang="0">
                  <a:pos x="150" y="18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24"/>
                </a:cxn>
                <a:cxn ang="0">
                  <a:pos x="84" y="48"/>
                </a:cxn>
                <a:cxn ang="0">
                  <a:pos x="66" y="54"/>
                </a:cxn>
                <a:cxn ang="0">
                  <a:pos x="42" y="78"/>
                </a:cxn>
                <a:cxn ang="0">
                  <a:pos x="24" y="72"/>
                </a:cxn>
                <a:cxn ang="0">
                  <a:pos x="18" y="60"/>
                </a:cxn>
                <a:cxn ang="0">
                  <a:pos x="0" y="72"/>
                </a:cxn>
                <a:cxn ang="0">
                  <a:pos x="18" y="114"/>
                </a:cxn>
                <a:cxn ang="0">
                  <a:pos x="54" y="174"/>
                </a:cxn>
                <a:cxn ang="0">
                  <a:pos x="90" y="252"/>
                </a:cxn>
                <a:cxn ang="0">
                  <a:pos x="90" y="264"/>
                </a:cxn>
                <a:cxn ang="0">
                  <a:pos x="216" y="337"/>
                </a:cxn>
                <a:cxn ang="0">
                  <a:pos x="222" y="337"/>
                </a:cxn>
                <a:cxn ang="0">
                  <a:pos x="228" y="307"/>
                </a:cxn>
                <a:cxn ang="0">
                  <a:pos x="234" y="270"/>
                </a:cxn>
                <a:cxn ang="0">
                  <a:pos x="240" y="222"/>
                </a:cxn>
                <a:cxn ang="0">
                  <a:pos x="228" y="204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7" name="Freeform 421"/>
            <p:cNvSpPr>
              <a:spLocks/>
            </p:cNvSpPr>
            <p:nvPr/>
          </p:nvSpPr>
          <p:spPr bwMode="auto">
            <a:xfrm>
              <a:off x="2283784" y="4207958"/>
              <a:ext cx="141327" cy="156291"/>
            </a:xfrm>
            <a:custGeom>
              <a:avLst/>
              <a:gdLst/>
              <a:ahLst/>
              <a:cxnLst>
                <a:cxn ang="0">
                  <a:pos x="24" y="114"/>
                </a:cxn>
                <a:cxn ang="0">
                  <a:pos x="48" y="90"/>
                </a:cxn>
                <a:cxn ang="0">
                  <a:pos x="66" y="84"/>
                </a:cxn>
                <a:cxn ang="0">
                  <a:pos x="90" y="60"/>
                </a:cxn>
                <a:cxn ang="0">
                  <a:pos x="102" y="36"/>
                </a:cxn>
                <a:cxn ang="0">
                  <a:pos x="78" y="18"/>
                </a:cxn>
                <a:cxn ang="0">
                  <a:pos x="30" y="0"/>
                </a:cxn>
                <a:cxn ang="0">
                  <a:pos x="24" y="12"/>
                </a:cxn>
                <a:cxn ang="0">
                  <a:pos x="0" y="66"/>
                </a:cxn>
                <a:cxn ang="0">
                  <a:pos x="12" y="90"/>
                </a:cxn>
                <a:cxn ang="0">
                  <a:pos x="0" y="96"/>
                </a:cxn>
                <a:cxn ang="0">
                  <a:pos x="6" y="108"/>
                </a:cxn>
                <a:cxn ang="0">
                  <a:pos x="24" y="114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8" name="Freeform 422"/>
            <p:cNvSpPr>
              <a:spLocks/>
            </p:cNvSpPr>
            <p:nvPr/>
          </p:nvSpPr>
          <p:spPr bwMode="auto">
            <a:xfrm>
              <a:off x="2052674" y="3823882"/>
              <a:ext cx="157953" cy="7315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5" y="9"/>
                </a:cxn>
                <a:cxn ang="0">
                  <a:pos x="12" y="6"/>
                </a:cxn>
                <a:cxn ang="0">
                  <a:pos x="19" y="3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9" name="Freeform 423"/>
            <p:cNvSpPr>
              <a:spLocks/>
            </p:cNvSpPr>
            <p:nvPr/>
          </p:nvSpPr>
          <p:spPr bwMode="auto">
            <a:xfrm>
              <a:off x="1969541" y="3780653"/>
              <a:ext cx="124699" cy="10308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7" y="12"/>
                </a:cxn>
                <a:cxn ang="0">
                  <a:pos x="10" y="11"/>
                </a:cxn>
                <a:cxn ang="0">
                  <a:pos x="11" y="8"/>
                </a:cxn>
                <a:cxn ang="0">
                  <a:pos x="15" y="5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0" name="Freeform 424"/>
            <p:cNvSpPr>
              <a:spLocks/>
            </p:cNvSpPr>
            <p:nvPr/>
          </p:nvSpPr>
          <p:spPr bwMode="auto">
            <a:xfrm>
              <a:off x="1331078" y="3348361"/>
              <a:ext cx="789764" cy="517088"/>
            </a:xfrm>
            <a:custGeom>
              <a:avLst/>
              <a:gdLst/>
              <a:ahLst/>
              <a:cxnLst>
                <a:cxn ang="0">
                  <a:pos x="486" y="348"/>
                </a:cxn>
                <a:cxn ang="0">
                  <a:pos x="504" y="348"/>
                </a:cxn>
                <a:cxn ang="0">
                  <a:pos x="492" y="324"/>
                </a:cxn>
                <a:cxn ang="0">
                  <a:pos x="504" y="318"/>
                </a:cxn>
                <a:cxn ang="0">
                  <a:pos x="534" y="318"/>
                </a:cxn>
                <a:cxn ang="0">
                  <a:pos x="528" y="312"/>
                </a:cxn>
                <a:cxn ang="0">
                  <a:pos x="546" y="300"/>
                </a:cxn>
                <a:cxn ang="0">
                  <a:pos x="564" y="288"/>
                </a:cxn>
                <a:cxn ang="0">
                  <a:pos x="576" y="240"/>
                </a:cxn>
                <a:cxn ang="0">
                  <a:pos x="504" y="252"/>
                </a:cxn>
                <a:cxn ang="0">
                  <a:pos x="474" y="294"/>
                </a:cxn>
                <a:cxn ang="0">
                  <a:pos x="426" y="300"/>
                </a:cxn>
                <a:cxn ang="0">
                  <a:pos x="378" y="240"/>
                </a:cxn>
                <a:cxn ang="0">
                  <a:pos x="372" y="162"/>
                </a:cxn>
                <a:cxn ang="0">
                  <a:pos x="384" y="144"/>
                </a:cxn>
                <a:cxn ang="0">
                  <a:pos x="354" y="138"/>
                </a:cxn>
                <a:cxn ang="0">
                  <a:pos x="330" y="114"/>
                </a:cxn>
                <a:cxn ang="0">
                  <a:pos x="312" y="84"/>
                </a:cxn>
                <a:cxn ang="0">
                  <a:pos x="288" y="66"/>
                </a:cxn>
                <a:cxn ang="0">
                  <a:pos x="252" y="78"/>
                </a:cxn>
                <a:cxn ang="0">
                  <a:pos x="204" y="24"/>
                </a:cxn>
                <a:cxn ang="0">
                  <a:pos x="174" y="18"/>
                </a:cxn>
                <a:cxn ang="0">
                  <a:pos x="156" y="30"/>
                </a:cxn>
                <a:cxn ang="0">
                  <a:pos x="108" y="30"/>
                </a:cxn>
                <a:cxn ang="0">
                  <a:pos x="48" y="0"/>
                </a:cxn>
                <a:cxn ang="0">
                  <a:pos x="0" y="6"/>
                </a:cxn>
                <a:cxn ang="0">
                  <a:pos x="36" y="72"/>
                </a:cxn>
                <a:cxn ang="0">
                  <a:pos x="60" y="108"/>
                </a:cxn>
                <a:cxn ang="0">
                  <a:pos x="54" y="120"/>
                </a:cxn>
                <a:cxn ang="0">
                  <a:pos x="96" y="150"/>
                </a:cxn>
                <a:cxn ang="0">
                  <a:pos x="102" y="180"/>
                </a:cxn>
                <a:cxn ang="0">
                  <a:pos x="120" y="192"/>
                </a:cxn>
                <a:cxn ang="0">
                  <a:pos x="144" y="216"/>
                </a:cxn>
                <a:cxn ang="0">
                  <a:pos x="150" y="198"/>
                </a:cxn>
                <a:cxn ang="0">
                  <a:pos x="126" y="180"/>
                </a:cxn>
                <a:cxn ang="0">
                  <a:pos x="102" y="126"/>
                </a:cxn>
                <a:cxn ang="0">
                  <a:pos x="60" y="66"/>
                </a:cxn>
                <a:cxn ang="0">
                  <a:pos x="48" y="30"/>
                </a:cxn>
                <a:cxn ang="0">
                  <a:pos x="78" y="42"/>
                </a:cxn>
                <a:cxn ang="0">
                  <a:pos x="108" y="102"/>
                </a:cxn>
                <a:cxn ang="0">
                  <a:pos x="120" y="120"/>
                </a:cxn>
                <a:cxn ang="0">
                  <a:pos x="150" y="138"/>
                </a:cxn>
                <a:cxn ang="0">
                  <a:pos x="150" y="156"/>
                </a:cxn>
                <a:cxn ang="0">
                  <a:pos x="174" y="168"/>
                </a:cxn>
                <a:cxn ang="0">
                  <a:pos x="186" y="186"/>
                </a:cxn>
                <a:cxn ang="0">
                  <a:pos x="216" y="216"/>
                </a:cxn>
                <a:cxn ang="0">
                  <a:pos x="222" y="258"/>
                </a:cxn>
                <a:cxn ang="0">
                  <a:pos x="222" y="276"/>
                </a:cxn>
                <a:cxn ang="0">
                  <a:pos x="300" y="324"/>
                </a:cxn>
                <a:cxn ang="0">
                  <a:pos x="336" y="342"/>
                </a:cxn>
                <a:cxn ang="0">
                  <a:pos x="402" y="360"/>
                </a:cxn>
                <a:cxn ang="0">
                  <a:pos x="420" y="354"/>
                </a:cxn>
                <a:cxn ang="0">
                  <a:pos x="438" y="354"/>
                </a:cxn>
                <a:cxn ang="0">
                  <a:pos x="468" y="379"/>
                </a:cxn>
                <a:cxn ang="0">
                  <a:pos x="474" y="366"/>
                </a:cxn>
                <a:cxn ang="0">
                  <a:pos x="486" y="348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1" name="Freeform 425"/>
            <p:cNvSpPr>
              <a:spLocks/>
            </p:cNvSpPr>
            <p:nvPr/>
          </p:nvSpPr>
          <p:spPr bwMode="auto">
            <a:xfrm rot="20747712">
              <a:off x="2622968" y="1276682"/>
              <a:ext cx="851284" cy="939405"/>
            </a:xfrm>
            <a:custGeom>
              <a:avLst/>
              <a:gdLst/>
              <a:ahLst/>
              <a:cxnLst>
                <a:cxn ang="0">
                  <a:pos x="764" y="46"/>
                </a:cxn>
                <a:cxn ang="0">
                  <a:pos x="700" y="13"/>
                </a:cxn>
                <a:cxn ang="0">
                  <a:pos x="651" y="2"/>
                </a:cxn>
                <a:cxn ang="0">
                  <a:pos x="496" y="52"/>
                </a:cxn>
                <a:cxn ang="0">
                  <a:pos x="452" y="110"/>
                </a:cxn>
                <a:cxn ang="0">
                  <a:pos x="334" y="112"/>
                </a:cxn>
                <a:cxn ang="0">
                  <a:pos x="241" y="182"/>
                </a:cxn>
                <a:cxn ang="0">
                  <a:pos x="160" y="289"/>
                </a:cxn>
                <a:cxn ang="0">
                  <a:pos x="44" y="319"/>
                </a:cxn>
                <a:cxn ang="0">
                  <a:pos x="17" y="402"/>
                </a:cxn>
                <a:cxn ang="0">
                  <a:pos x="2" y="482"/>
                </a:cxn>
                <a:cxn ang="0">
                  <a:pos x="59" y="568"/>
                </a:cxn>
                <a:cxn ang="0">
                  <a:pos x="169" y="621"/>
                </a:cxn>
                <a:cxn ang="0">
                  <a:pos x="203" y="785"/>
                </a:cxn>
                <a:cxn ang="0">
                  <a:pos x="181" y="986"/>
                </a:cxn>
                <a:cxn ang="0">
                  <a:pos x="218" y="1042"/>
                </a:cxn>
                <a:cxn ang="0">
                  <a:pos x="183" y="1075"/>
                </a:cxn>
                <a:cxn ang="0">
                  <a:pos x="206" y="1111"/>
                </a:cxn>
                <a:cxn ang="0">
                  <a:pos x="154" y="1135"/>
                </a:cxn>
                <a:cxn ang="0">
                  <a:pos x="219" y="1201"/>
                </a:cxn>
                <a:cxn ang="0">
                  <a:pos x="258" y="1158"/>
                </a:cxn>
                <a:cxn ang="0">
                  <a:pos x="252" y="1261"/>
                </a:cxn>
                <a:cxn ang="0">
                  <a:pos x="184" y="1302"/>
                </a:cxn>
                <a:cxn ang="0">
                  <a:pos x="142" y="1483"/>
                </a:cxn>
                <a:cxn ang="0">
                  <a:pos x="180" y="1606"/>
                </a:cxn>
                <a:cxn ang="0">
                  <a:pos x="200" y="1754"/>
                </a:cxn>
                <a:cxn ang="0">
                  <a:pos x="270" y="1897"/>
                </a:cxn>
                <a:cxn ang="0">
                  <a:pos x="370" y="1959"/>
                </a:cxn>
                <a:cxn ang="0">
                  <a:pos x="401" y="2022"/>
                </a:cxn>
                <a:cxn ang="0">
                  <a:pos x="460" y="2047"/>
                </a:cxn>
                <a:cxn ang="0">
                  <a:pos x="512" y="1998"/>
                </a:cxn>
                <a:cxn ang="0">
                  <a:pos x="539" y="1891"/>
                </a:cxn>
                <a:cxn ang="0">
                  <a:pos x="570" y="1779"/>
                </a:cxn>
                <a:cxn ang="0">
                  <a:pos x="622" y="1629"/>
                </a:cxn>
                <a:cxn ang="0">
                  <a:pos x="718" y="1524"/>
                </a:cxn>
                <a:cxn ang="0">
                  <a:pos x="831" y="1436"/>
                </a:cxn>
                <a:cxn ang="0">
                  <a:pos x="893" y="1316"/>
                </a:cxn>
                <a:cxn ang="0">
                  <a:pos x="974" y="1265"/>
                </a:cxn>
                <a:cxn ang="0">
                  <a:pos x="1092" y="1158"/>
                </a:cxn>
                <a:cxn ang="0">
                  <a:pos x="1088" y="1080"/>
                </a:cxn>
                <a:cxn ang="0">
                  <a:pos x="983" y="1102"/>
                </a:cxn>
                <a:cxn ang="0">
                  <a:pos x="958" y="1038"/>
                </a:cxn>
                <a:cxn ang="0">
                  <a:pos x="1058" y="1028"/>
                </a:cxn>
                <a:cxn ang="0">
                  <a:pos x="1123" y="1019"/>
                </a:cxn>
                <a:cxn ang="0">
                  <a:pos x="1085" y="937"/>
                </a:cxn>
                <a:cxn ang="0">
                  <a:pos x="1003" y="908"/>
                </a:cxn>
                <a:cxn ang="0">
                  <a:pos x="1042" y="896"/>
                </a:cxn>
                <a:cxn ang="0">
                  <a:pos x="1021" y="838"/>
                </a:cxn>
                <a:cxn ang="0">
                  <a:pos x="1043" y="801"/>
                </a:cxn>
                <a:cxn ang="0">
                  <a:pos x="1062" y="725"/>
                </a:cxn>
                <a:cxn ang="0">
                  <a:pos x="1064" y="663"/>
                </a:cxn>
                <a:cxn ang="0">
                  <a:pos x="1052" y="610"/>
                </a:cxn>
                <a:cxn ang="0">
                  <a:pos x="974" y="535"/>
                </a:cxn>
                <a:cxn ang="0">
                  <a:pos x="1006" y="468"/>
                </a:cxn>
                <a:cxn ang="0">
                  <a:pos x="958" y="436"/>
                </a:cxn>
                <a:cxn ang="0">
                  <a:pos x="912" y="328"/>
                </a:cxn>
                <a:cxn ang="0">
                  <a:pos x="924" y="146"/>
                </a:cxn>
                <a:cxn ang="0">
                  <a:pos x="917" y="60"/>
                </a:cxn>
                <a:cxn ang="0">
                  <a:pos x="863" y="84"/>
                </a:cxn>
                <a:cxn ang="0">
                  <a:pos x="821" y="143"/>
                </a:cxn>
                <a:cxn ang="0">
                  <a:pos x="795" y="110"/>
                </a:cxn>
                <a:cxn ang="0">
                  <a:pos x="750" y="151"/>
                </a:cxn>
                <a:cxn ang="0">
                  <a:pos x="718" y="10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2" name="Freeform 426"/>
            <p:cNvSpPr>
              <a:spLocks/>
            </p:cNvSpPr>
            <p:nvPr/>
          </p:nvSpPr>
          <p:spPr bwMode="auto">
            <a:xfrm>
              <a:off x="1610406" y="1529407"/>
              <a:ext cx="43229" cy="38241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38" y="21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7" y="33"/>
                </a:cxn>
                <a:cxn ang="0">
                  <a:pos x="23" y="35"/>
                </a:cxn>
                <a:cxn ang="0">
                  <a:pos x="18" y="36"/>
                </a:cxn>
                <a:cxn ang="0">
                  <a:pos x="13" y="36"/>
                </a:cxn>
                <a:cxn ang="0">
                  <a:pos x="12" y="36"/>
                </a:cxn>
                <a:cxn ang="0">
                  <a:pos x="11" y="35"/>
                </a:cxn>
                <a:cxn ang="0">
                  <a:pos x="10" y="33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7" y="11"/>
                </a:cxn>
                <a:cxn ang="0">
                  <a:pos x="12" y="6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1" y="3"/>
                </a:cxn>
                <a:cxn ang="0">
                  <a:pos x="37" y="6"/>
                </a:cxn>
                <a:cxn ang="0">
                  <a:pos x="40" y="11"/>
                </a:cxn>
                <a:cxn ang="0">
                  <a:pos x="39" y="1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3" name="Freeform 427"/>
            <p:cNvSpPr>
              <a:spLocks/>
            </p:cNvSpPr>
            <p:nvPr/>
          </p:nvSpPr>
          <p:spPr bwMode="auto">
            <a:xfrm>
              <a:off x="1979517" y="1838662"/>
              <a:ext cx="0" cy="49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4" name="Freeform 428"/>
            <p:cNvSpPr>
              <a:spLocks/>
            </p:cNvSpPr>
            <p:nvPr/>
          </p:nvSpPr>
          <p:spPr bwMode="auto">
            <a:xfrm>
              <a:off x="2353616" y="1873579"/>
              <a:ext cx="3326" cy="665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5" y="8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5" name="Freeform 429"/>
            <p:cNvSpPr>
              <a:spLocks/>
            </p:cNvSpPr>
            <p:nvPr/>
          </p:nvSpPr>
          <p:spPr bwMode="auto">
            <a:xfrm>
              <a:off x="1986168" y="1436298"/>
              <a:ext cx="14963" cy="1496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9" y="13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6" name="Freeform 430"/>
            <p:cNvSpPr>
              <a:spLocks/>
            </p:cNvSpPr>
            <p:nvPr/>
          </p:nvSpPr>
          <p:spPr bwMode="auto">
            <a:xfrm>
              <a:off x="2182362" y="1926784"/>
              <a:ext cx="151302" cy="126363"/>
            </a:xfrm>
            <a:custGeom>
              <a:avLst/>
              <a:gdLst/>
              <a:ahLst/>
              <a:cxnLst>
                <a:cxn ang="0">
                  <a:pos x="124" y="60"/>
                </a:cxn>
                <a:cxn ang="0">
                  <a:pos x="135" y="67"/>
                </a:cxn>
                <a:cxn ang="0">
                  <a:pos x="129" y="76"/>
                </a:cxn>
                <a:cxn ang="0">
                  <a:pos x="124" y="81"/>
                </a:cxn>
                <a:cxn ang="0">
                  <a:pos x="118" y="83"/>
                </a:cxn>
                <a:cxn ang="0">
                  <a:pos x="114" y="82"/>
                </a:cxn>
                <a:cxn ang="0">
                  <a:pos x="101" y="77"/>
                </a:cxn>
                <a:cxn ang="0">
                  <a:pos x="91" y="74"/>
                </a:cxn>
                <a:cxn ang="0">
                  <a:pos x="82" y="68"/>
                </a:cxn>
                <a:cxn ang="0">
                  <a:pos x="72" y="66"/>
                </a:cxn>
                <a:cxn ang="0">
                  <a:pos x="71" y="78"/>
                </a:cxn>
                <a:cxn ang="0">
                  <a:pos x="72" y="92"/>
                </a:cxn>
                <a:cxn ang="0">
                  <a:pos x="61" y="99"/>
                </a:cxn>
                <a:cxn ang="0">
                  <a:pos x="57" y="107"/>
                </a:cxn>
                <a:cxn ang="0">
                  <a:pos x="53" y="114"/>
                </a:cxn>
                <a:cxn ang="0">
                  <a:pos x="44" y="119"/>
                </a:cxn>
                <a:cxn ang="0">
                  <a:pos x="39" y="111"/>
                </a:cxn>
                <a:cxn ang="0">
                  <a:pos x="34" y="100"/>
                </a:cxn>
                <a:cxn ang="0">
                  <a:pos x="23" y="99"/>
                </a:cxn>
                <a:cxn ang="0">
                  <a:pos x="17" y="101"/>
                </a:cxn>
                <a:cxn ang="0">
                  <a:pos x="3" y="105"/>
                </a:cxn>
                <a:cxn ang="0">
                  <a:pos x="1" y="97"/>
                </a:cxn>
                <a:cxn ang="0">
                  <a:pos x="9" y="84"/>
                </a:cxn>
                <a:cxn ang="0">
                  <a:pos x="16" y="79"/>
                </a:cxn>
                <a:cxn ang="0">
                  <a:pos x="14" y="68"/>
                </a:cxn>
                <a:cxn ang="0">
                  <a:pos x="11" y="55"/>
                </a:cxn>
                <a:cxn ang="0">
                  <a:pos x="12" y="44"/>
                </a:cxn>
                <a:cxn ang="0">
                  <a:pos x="8" y="35"/>
                </a:cxn>
                <a:cxn ang="0">
                  <a:pos x="8" y="16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27" y="9"/>
                </a:cxn>
                <a:cxn ang="0">
                  <a:pos x="32" y="26"/>
                </a:cxn>
                <a:cxn ang="0">
                  <a:pos x="37" y="30"/>
                </a:cxn>
                <a:cxn ang="0">
                  <a:pos x="44" y="25"/>
                </a:cxn>
                <a:cxn ang="0">
                  <a:pos x="54" y="23"/>
                </a:cxn>
                <a:cxn ang="0">
                  <a:pos x="70" y="26"/>
                </a:cxn>
                <a:cxn ang="0">
                  <a:pos x="85" y="33"/>
                </a:cxn>
                <a:cxn ang="0">
                  <a:pos x="93" y="48"/>
                </a:cxn>
                <a:cxn ang="0">
                  <a:pos x="100" y="58"/>
                </a:cxn>
                <a:cxn ang="0">
                  <a:pos x="122" y="59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7" name="Freeform 431"/>
            <p:cNvSpPr>
              <a:spLocks/>
            </p:cNvSpPr>
            <p:nvPr/>
          </p:nvSpPr>
          <p:spPr bwMode="auto">
            <a:xfrm>
              <a:off x="2060987" y="1547696"/>
              <a:ext cx="626825" cy="418992"/>
            </a:xfrm>
            <a:custGeom>
              <a:avLst/>
              <a:gdLst/>
              <a:ahLst/>
              <a:cxnLst>
                <a:cxn ang="0">
                  <a:pos x="527" y="388"/>
                </a:cxn>
                <a:cxn ang="0">
                  <a:pos x="501" y="390"/>
                </a:cxn>
                <a:cxn ang="0">
                  <a:pos x="468" y="395"/>
                </a:cxn>
                <a:cxn ang="0">
                  <a:pos x="440" y="394"/>
                </a:cxn>
                <a:cxn ang="0">
                  <a:pos x="414" y="386"/>
                </a:cxn>
                <a:cxn ang="0">
                  <a:pos x="376" y="366"/>
                </a:cxn>
                <a:cxn ang="0">
                  <a:pos x="354" y="352"/>
                </a:cxn>
                <a:cxn ang="0">
                  <a:pos x="309" y="365"/>
                </a:cxn>
                <a:cxn ang="0">
                  <a:pos x="271" y="373"/>
                </a:cxn>
                <a:cxn ang="0">
                  <a:pos x="260" y="350"/>
                </a:cxn>
                <a:cxn ang="0">
                  <a:pos x="293" y="337"/>
                </a:cxn>
                <a:cxn ang="0">
                  <a:pos x="330" y="307"/>
                </a:cxn>
                <a:cxn ang="0">
                  <a:pos x="320" y="258"/>
                </a:cxn>
                <a:cxn ang="0">
                  <a:pos x="289" y="193"/>
                </a:cxn>
                <a:cxn ang="0">
                  <a:pos x="244" y="169"/>
                </a:cxn>
                <a:cxn ang="0">
                  <a:pos x="202" y="145"/>
                </a:cxn>
                <a:cxn ang="0">
                  <a:pos x="185" y="146"/>
                </a:cxn>
                <a:cxn ang="0">
                  <a:pos x="154" y="156"/>
                </a:cxn>
                <a:cxn ang="0">
                  <a:pos x="124" y="166"/>
                </a:cxn>
                <a:cxn ang="0">
                  <a:pos x="95" y="170"/>
                </a:cxn>
                <a:cxn ang="0">
                  <a:pos x="51" y="166"/>
                </a:cxn>
                <a:cxn ang="0">
                  <a:pos x="18" y="153"/>
                </a:cxn>
                <a:cxn ang="0">
                  <a:pos x="23" y="138"/>
                </a:cxn>
                <a:cxn ang="0">
                  <a:pos x="42" y="130"/>
                </a:cxn>
                <a:cxn ang="0">
                  <a:pos x="4" y="118"/>
                </a:cxn>
                <a:cxn ang="0">
                  <a:pos x="0" y="76"/>
                </a:cxn>
                <a:cxn ang="0">
                  <a:pos x="39" y="3"/>
                </a:cxn>
                <a:cxn ang="0">
                  <a:pos x="45" y="70"/>
                </a:cxn>
                <a:cxn ang="0">
                  <a:pos x="70" y="107"/>
                </a:cxn>
                <a:cxn ang="0">
                  <a:pos x="69" y="3"/>
                </a:cxn>
                <a:cxn ang="0">
                  <a:pos x="111" y="26"/>
                </a:cxn>
                <a:cxn ang="0">
                  <a:pos x="132" y="52"/>
                </a:cxn>
                <a:cxn ang="0">
                  <a:pos x="164" y="23"/>
                </a:cxn>
                <a:cxn ang="0">
                  <a:pos x="206" y="44"/>
                </a:cxn>
                <a:cxn ang="0">
                  <a:pos x="237" y="49"/>
                </a:cxn>
                <a:cxn ang="0">
                  <a:pos x="271" y="59"/>
                </a:cxn>
                <a:cxn ang="0">
                  <a:pos x="318" y="63"/>
                </a:cxn>
                <a:cxn ang="0">
                  <a:pos x="329" y="72"/>
                </a:cxn>
                <a:cxn ang="0">
                  <a:pos x="350" y="87"/>
                </a:cxn>
                <a:cxn ang="0">
                  <a:pos x="361" y="102"/>
                </a:cxn>
                <a:cxn ang="0">
                  <a:pos x="350" y="118"/>
                </a:cxn>
                <a:cxn ang="0">
                  <a:pos x="377" y="133"/>
                </a:cxn>
                <a:cxn ang="0">
                  <a:pos x="406" y="144"/>
                </a:cxn>
                <a:cxn ang="0">
                  <a:pos x="429" y="143"/>
                </a:cxn>
                <a:cxn ang="0">
                  <a:pos x="450" y="152"/>
                </a:cxn>
                <a:cxn ang="0">
                  <a:pos x="472" y="152"/>
                </a:cxn>
                <a:cxn ang="0">
                  <a:pos x="508" y="169"/>
                </a:cxn>
                <a:cxn ang="0">
                  <a:pos x="510" y="191"/>
                </a:cxn>
                <a:cxn ang="0">
                  <a:pos x="497" y="212"/>
                </a:cxn>
                <a:cxn ang="0">
                  <a:pos x="514" y="239"/>
                </a:cxn>
                <a:cxn ang="0">
                  <a:pos x="487" y="242"/>
                </a:cxn>
                <a:cxn ang="0">
                  <a:pos x="456" y="226"/>
                </a:cxn>
                <a:cxn ang="0">
                  <a:pos x="421" y="230"/>
                </a:cxn>
                <a:cxn ang="0">
                  <a:pos x="449" y="262"/>
                </a:cxn>
                <a:cxn ang="0">
                  <a:pos x="487" y="275"/>
                </a:cxn>
                <a:cxn ang="0">
                  <a:pos x="528" y="294"/>
                </a:cxn>
                <a:cxn ang="0">
                  <a:pos x="541" y="332"/>
                </a:cxn>
                <a:cxn ang="0">
                  <a:pos x="555" y="357"/>
                </a:cxn>
                <a:cxn ang="0">
                  <a:pos x="513" y="348"/>
                </a:cxn>
                <a:cxn ang="0">
                  <a:pos x="478" y="340"/>
                </a:cxn>
                <a:cxn ang="0">
                  <a:pos x="451" y="340"/>
                </a:cxn>
                <a:cxn ang="0">
                  <a:pos x="496" y="358"/>
                </a:cxn>
                <a:cxn ang="0">
                  <a:pos x="517" y="367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8" name="Freeform 432"/>
            <p:cNvSpPr>
              <a:spLocks/>
            </p:cNvSpPr>
            <p:nvPr/>
          </p:nvSpPr>
          <p:spPr bwMode="auto">
            <a:xfrm>
              <a:off x="1518958" y="1477864"/>
              <a:ext cx="166266" cy="152965"/>
            </a:xfrm>
            <a:custGeom>
              <a:avLst/>
              <a:gdLst/>
              <a:ahLst/>
              <a:cxnLst>
                <a:cxn ang="0">
                  <a:pos x="146" y="67"/>
                </a:cxn>
                <a:cxn ang="0">
                  <a:pos x="141" y="44"/>
                </a:cxn>
                <a:cxn ang="0">
                  <a:pos x="129" y="33"/>
                </a:cxn>
                <a:cxn ang="0">
                  <a:pos x="120" y="35"/>
                </a:cxn>
                <a:cxn ang="0">
                  <a:pos x="111" y="26"/>
                </a:cxn>
                <a:cxn ang="0">
                  <a:pos x="104" y="14"/>
                </a:cxn>
                <a:cxn ang="0">
                  <a:pos x="88" y="10"/>
                </a:cxn>
                <a:cxn ang="0">
                  <a:pos x="77" y="7"/>
                </a:cxn>
                <a:cxn ang="0">
                  <a:pos x="68" y="1"/>
                </a:cxn>
                <a:cxn ang="0">
                  <a:pos x="62" y="0"/>
                </a:cxn>
                <a:cxn ang="0">
                  <a:pos x="58" y="8"/>
                </a:cxn>
                <a:cxn ang="0">
                  <a:pos x="57" y="20"/>
                </a:cxn>
                <a:cxn ang="0">
                  <a:pos x="50" y="31"/>
                </a:cxn>
                <a:cxn ang="0">
                  <a:pos x="32" y="50"/>
                </a:cxn>
                <a:cxn ang="0">
                  <a:pos x="20" y="6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6" y="94"/>
                </a:cxn>
                <a:cxn ang="0">
                  <a:pos x="14" y="123"/>
                </a:cxn>
                <a:cxn ang="0">
                  <a:pos x="15" y="144"/>
                </a:cxn>
                <a:cxn ang="0">
                  <a:pos x="27" y="143"/>
                </a:cxn>
                <a:cxn ang="0">
                  <a:pos x="36" y="137"/>
                </a:cxn>
                <a:cxn ang="0">
                  <a:pos x="44" y="143"/>
                </a:cxn>
                <a:cxn ang="0">
                  <a:pos x="55" y="145"/>
                </a:cxn>
                <a:cxn ang="0">
                  <a:pos x="66" y="124"/>
                </a:cxn>
                <a:cxn ang="0">
                  <a:pos x="83" y="116"/>
                </a:cxn>
                <a:cxn ang="0">
                  <a:pos x="87" y="104"/>
                </a:cxn>
                <a:cxn ang="0">
                  <a:pos x="91" y="96"/>
                </a:cxn>
                <a:cxn ang="0">
                  <a:pos x="112" y="90"/>
                </a:cxn>
                <a:cxn ang="0">
                  <a:pos x="128" y="86"/>
                </a:cxn>
                <a:cxn ang="0">
                  <a:pos x="140" y="82"/>
                </a:cxn>
                <a:cxn ang="0">
                  <a:pos x="146" y="75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9" name="Freeform 433"/>
            <p:cNvSpPr>
              <a:spLocks/>
            </p:cNvSpPr>
            <p:nvPr/>
          </p:nvSpPr>
          <p:spPr bwMode="auto">
            <a:xfrm>
              <a:off x="1695201" y="1421335"/>
              <a:ext cx="151303" cy="98097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3" y="23"/>
                </a:cxn>
                <a:cxn ang="0">
                  <a:pos x="101" y="35"/>
                </a:cxn>
                <a:cxn ang="0">
                  <a:pos x="102" y="44"/>
                </a:cxn>
                <a:cxn ang="0">
                  <a:pos x="111" y="43"/>
                </a:cxn>
                <a:cxn ang="0">
                  <a:pos x="115" y="34"/>
                </a:cxn>
                <a:cxn ang="0">
                  <a:pos x="128" y="42"/>
                </a:cxn>
                <a:cxn ang="0">
                  <a:pos x="133" y="49"/>
                </a:cxn>
                <a:cxn ang="0">
                  <a:pos x="132" y="60"/>
                </a:cxn>
                <a:cxn ang="0">
                  <a:pos x="131" y="66"/>
                </a:cxn>
                <a:cxn ang="0">
                  <a:pos x="123" y="78"/>
                </a:cxn>
                <a:cxn ang="0">
                  <a:pos x="116" y="84"/>
                </a:cxn>
                <a:cxn ang="0">
                  <a:pos x="96" y="81"/>
                </a:cxn>
                <a:cxn ang="0">
                  <a:pos x="83" y="77"/>
                </a:cxn>
                <a:cxn ang="0">
                  <a:pos x="76" y="83"/>
                </a:cxn>
                <a:cxn ang="0">
                  <a:pos x="68" y="88"/>
                </a:cxn>
                <a:cxn ang="0">
                  <a:pos x="54" y="91"/>
                </a:cxn>
                <a:cxn ang="0">
                  <a:pos x="45" y="91"/>
                </a:cxn>
                <a:cxn ang="0">
                  <a:pos x="32" y="89"/>
                </a:cxn>
                <a:cxn ang="0">
                  <a:pos x="18" y="82"/>
                </a:cxn>
                <a:cxn ang="0">
                  <a:pos x="25" y="77"/>
                </a:cxn>
                <a:cxn ang="0">
                  <a:pos x="38" y="77"/>
                </a:cxn>
                <a:cxn ang="0">
                  <a:pos x="48" y="70"/>
                </a:cxn>
                <a:cxn ang="0">
                  <a:pos x="48" y="60"/>
                </a:cxn>
                <a:cxn ang="0">
                  <a:pos x="35" y="65"/>
                </a:cxn>
                <a:cxn ang="0">
                  <a:pos x="27" y="67"/>
                </a:cxn>
                <a:cxn ang="0">
                  <a:pos x="14" y="57"/>
                </a:cxn>
                <a:cxn ang="0">
                  <a:pos x="4" y="51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12" y="25"/>
                </a:cxn>
                <a:cxn ang="0">
                  <a:pos x="15" y="20"/>
                </a:cxn>
                <a:cxn ang="0">
                  <a:pos x="23" y="7"/>
                </a:cxn>
                <a:cxn ang="0">
                  <a:pos x="28" y="1"/>
                </a:cxn>
                <a:cxn ang="0">
                  <a:pos x="41" y="0"/>
                </a:cxn>
                <a:cxn ang="0">
                  <a:pos x="46" y="5"/>
                </a:cxn>
                <a:cxn ang="0">
                  <a:pos x="46" y="13"/>
                </a:cxn>
                <a:cxn ang="0">
                  <a:pos x="55" y="19"/>
                </a:cxn>
                <a:cxn ang="0">
                  <a:pos x="56" y="28"/>
                </a:cxn>
                <a:cxn ang="0">
                  <a:pos x="65" y="35"/>
                </a:cxn>
                <a:cxn ang="0">
                  <a:pos x="68" y="44"/>
                </a:cxn>
                <a:cxn ang="0">
                  <a:pos x="70" y="50"/>
                </a:cxn>
                <a:cxn ang="0">
                  <a:pos x="80" y="55"/>
                </a:cxn>
                <a:cxn ang="0">
                  <a:pos x="90" y="59"/>
                </a:cxn>
                <a:cxn ang="0">
                  <a:pos x="91" y="47"/>
                </a:cxn>
                <a:cxn ang="0">
                  <a:pos x="91" y="37"/>
                </a:cxn>
                <a:cxn ang="0">
                  <a:pos x="88" y="30"/>
                </a:cxn>
                <a:cxn ang="0">
                  <a:pos x="85" y="29"/>
                </a:cxn>
                <a:cxn ang="0">
                  <a:pos x="84" y="19"/>
                </a:cxn>
                <a:cxn ang="0">
                  <a:pos x="85" y="11"/>
                </a:cxn>
                <a:cxn ang="0">
                  <a:pos x="94" y="6"/>
                </a:cxn>
                <a:cxn ang="0">
                  <a:pos x="103" y="1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0" name="Freeform 434"/>
            <p:cNvSpPr>
              <a:spLocks/>
            </p:cNvSpPr>
            <p:nvPr/>
          </p:nvSpPr>
          <p:spPr bwMode="auto">
            <a:xfrm>
              <a:off x="1632020" y="1369791"/>
              <a:ext cx="114724" cy="64844"/>
            </a:xfrm>
            <a:custGeom>
              <a:avLst/>
              <a:gdLst/>
              <a:ahLst/>
              <a:cxnLst>
                <a:cxn ang="0">
                  <a:pos x="76" y="40"/>
                </a:cxn>
                <a:cxn ang="0">
                  <a:pos x="75" y="41"/>
                </a:cxn>
                <a:cxn ang="0">
                  <a:pos x="72" y="45"/>
                </a:cxn>
                <a:cxn ang="0">
                  <a:pos x="68" y="46"/>
                </a:cxn>
                <a:cxn ang="0">
                  <a:pos x="66" y="42"/>
                </a:cxn>
                <a:cxn ang="0">
                  <a:pos x="64" y="35"/>
                </a:cxn>
                <a:cxn ang="0">
                  <a:pos x="61" y="30"/>
                </a:cxn>
                <a:cxn ang="0">
                  <a:pos x="58" y="27"/>
                </a:cxn>
                <a:cxn ang="0">
                  <a:pos x="56" y="31"/>
                </a:cxn>
                <a:cxn ang="0">
                  <a:pos x="55" y="38"/>
                </a:cxn>
                <a:cxn ang="0">
                  <a:pos x="55" y="44"/>
                </a:cxn>
                <a:cxn ang="0">
                  <a:pos x="53" y="47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52"/>
                </a:cxn>
                <a:cxn ang="0">
                  <a:pos x="38" y="57"/>
                </a:cxn>
                <a:cxn ang="0">
                  <a:pos x="38" y="60"/>
                </a:cxn>
                <a:cxn ang="0">
                  <a:pos x="37" y="57"/>
                </a:cxn>
                <a:cxn ang="0">
                  <a:pos x="33" y="54"/>
                </a:cxn>
                <a:cxn ang="0">
                  <a:pos x="27" y="50"/>
                </a:cxn>
                <a:cxn ang="0">
                  <a:pos x="22" y="48"/>
                </a:cxn>
                <a:cxn ang="0">
                  <a:pos x="15" y="48"/>
                </a:cxn>
                <a:cxn ang="0">
                  <a:pos x="6" y="48"/>
                </a:cxn>
                <a:cxn ang="0">
                  <a:pos x="0" y="46"/>
                </a:cxn>
                <a:cxn ang="0">
                  <a:pos x="4" y="40"/>
                </a:cxn>
                <a:cxn ang="0">
                  <a:pos x="11" y="34"/>
                </a:cxn>
                <a:cxn ang="0">
                  <a:pos x="17" y="30"/>
                </a:cxn>
                <a:cxn ang="0">
                  <a:pos x="23" y="25"/>
                </a:cxn>
                <a:cxn ang="0">
                  <a:pos x="35" y="19"/>
                </a:cxn>
                <a:cxn ang="0">
                  <a:pos x="46" y="12"/>
                </a:cxn>
                <a:cxn ang="0">
                  <a:pos x="55" y="7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3" y="0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2"/>
                </a:cxn>
                <a:cxn ang="0">
                  <a:pos x="102" y="6"/>
                </a:cxn>
                <a:cxn ang="0">
                  <a:pos x="99" y="10"/>
                </a:cxn>
                <a:cxn ang="0">
                  <a:pos x="95" y="15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1" y="24"/>
                </a:cxn>
                <a:cxn ang="0">
                  <a:pos x="89" y="31"/>
                </a:cxn>
                <a:cxn ang="0">
                  <a:pos x="86" y="35"/>
                </a:cxn>
                <a:cxn ang="0">
                  <a:pos x="81" y="39"/>
                </a:cxn>
                <a:cxn ang="0">
                  <a:pos x="76" y="40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1" name="Freeform 435"/>
            <p:cNvSpPr>
              <a:spLocks/>
            </p:cNvSpPr>
            <p:nvPr/>
          </p:nvSpPr>
          <p:spPr bwMode="auto">
            <a:xfrm>
              <a:off x="1858141" y="1434636"/>
              <a:ext cx="96434" cy="84796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3" y="0"/>
                </a:cxn>
                <a:cxn ang="0">
                  <a:pos x="1" y="9"/>
                </a:cxn>
                <a:cxn ang="0">
                  <a:pos x="3" y="22"/>
                </a:cxn>
                <a:cxn ang="0">
                  <a:pos x="5" y="33"/>
                </a:cxn>
                <a:cxn ang="0">
                  <a:pos x="11" y="41"/>
                </a:cxn>
                <a:cxn ang="0">
                  <a:pos x="18" y="42"/>
                </a:cxn>
                <a:cxn ang="0">
                  <a:pos x="24" y="43"/>
                </a:cxn>
                <a:cxn ang="0">
                  <a:pos x="20" y="52"/>
                </a:cxn>
                <a:cxn ang="0">
                  <a:pos x="24" y="54"/>
                </a:cxn>
                <a:cxn ang="0">
                  <a:pos x="38" y="53"/>
                </a:cxn>
                <a:cxn ang="0">
                  <a:pos x="42" y="54"/>
                </a:cxn>
                <a:cxn ang="0">
                  <a:pos x="40" y="65"/>
                </a:cxn>
                <a:cxn ang="0">
                  <a:pos x="38" y="79"/>
                </a:cxn>
                <a:cxn ang="0">
                  <a:pos x="54" y="77"/>
                </a:cxn>
                <a:cxn ang="0">
                  <a:pos x="72" y="66"/>
                </a:cxn>
                <a:cxn ang="0">
                  <a:pos x="75" y="62"/>
                </a:cxn>
                <a:cxn ang="0">
                  <a:pos x="72" y="54"/>
                </a:cxn>
                <a:cxn ang="0">
                  <a:pos x="79" y="56"/>
                </a:cxn>
                <a:cxn ang="0">
                  <a:pos x="86" y="57"/>
                </a:cxn>
                <a:cxn ang="0">
                  <a:pos x="77" y="42"/>
                </a:cxn>
                <a:cxn ang="0">
                  <a:pos x="71" y="37"/>
                </a:cxn>
                <a:cxn ang="0">
                  <a:pos x="76" y="22"/>
                </a:cxn>
                <a:cxn ang="0">
                  <a:pos x="76" y="9"/>
                </a:cxn>
                <a:cxn ang="0">
                  <a:pos x="65" y="8"/>
                </a:cxn>
                <a:cxn ang="0">
                  <a:pos x="63" y="12"/>
                </a:cxn>
                <a:cxn ang="0">
                  <a:pos x="55" y="8"/>
                </a:cxn>
                <a:cxn ang="0">
                  <a:pos x="47" y="2"/>
                </a:cxn>
                <a:cxn ang="0">
                  <a:pos x="45" y="7"/>
                </a:cxn>
                <a:cxn ang="0">
                  <a:pos x="48" y="13"/>
                </a:cxn>
                <a:cxn ang="0">
                  <a:pos x="43" y="15"/>
                </a:cxn>
                <a:cxn ang="0">
                  <a:pos x="35" y="9"/>
                </a:cxn>
                <a:cxn ang="0">
                  <a:pos x="28" y="15"/>
                </a:cxn>
                <a:cxn ang="0">
                  <a:pos x="22" y="16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2" name="Freeform 436"/>
            <p:cNvSpPr>
              <a:spLocks/>
            </p:cNvSpPr>
            <p:nvPr/>
          </p:nvSpPr>
          <p:spPr bwMode="auto">
            <a:xfrm>
              <a:off x="1956239" y="1486178"/>
              <a:ext cx="38241" cy="4821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5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1" y="23"/>
                </a:cxn>
                <a:cxn ang="0">
                  <a:pos x="0" y="28"/>
                </a:cxn>
                <a:cxn ang="0">
                  <a:pos x="3" y="31"/>
                </a:cxn>
                <a:cxn ang="0">
                  <a:pos x="7" y="35"/>
                </a:cxn>
                <a:cxn ang="0">
                  <a:pos x="12" y="37"/>
                </a:cxn>
                <a:cxn ang="0">
                  <a:pos x="16" y="40"/>
                </a:cxn>
                <a:cxn ang="0">
                  <a:pos x="19" y="44"/>
                </a:cxn>
                <a:cxn ang="0">
                  <a:pos x="22" y="46"/>
                </a:cxn>
                <a:cxn ang="0">
                  <a:pos x="27" y="44"/>
                </a:cxn>
                <a:cxn ang="0">
                  <a:pos x="31" y="40"/>
                </a:cxn>
                <a:cxn ang="0">
                  <a:pos x="34" y="35"/>
                </a:cxn>
                <a:cxn ang="0">
                  <a:pos x="34" y="29"/>
                </a:cxn>
                <a:cxn ang="0">
                  <a:pos x="33" y="24"/>
                </a:cxn>
                <a:cxn ang="0">
                  <a:pos x="30" y="20"/>
                </a:cxn>
                <a:cxn ang="0">
                  <a:pos x="30" y="15"/>
                </a:cxn>
                <a:cxn ang="0">
                  <a:pos x="29" y="9"/>
                </a:cxn>
                <a:cxn ang="0">
                  <a:pos x="27" y="5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4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3" name="Freeform 437"/>
            <p:cNvSpPr>
              <a:spLocks/>
            </p:cNvSpPr>
            <p:nvPr/>
          </p:nvSpPr>
          <p:spPr bwMode="auto">
            <a:xfrm>
              <a:off x="1946264" y="1419671"/>
              <a:ext cx="226123" cy="108073"/>
            </a:xfrm>
            <a:custGeom>
              <a:avLst/>
              <a:gdLst/>
              <a:ahLst/>
              <a:cxnLst>
                <a:cxn ang="0">
                  <a:pos x="169" y="29"/>
                </a:cxn>
                <a:cxn ang="0">
                  <a:pos x="184" y="33"/>
                </a:cxn>
                <a:cxn ang="0">
                  <a:pos x="196" y="41"/>
                </a:cxn>
                <a:cxn ang="0">
                  <a:pos x="201" y="52"/>
                </a:cxn>
                <a:cxn ang="0">
                  <a:pos x="201" y="67"/>
                </a:cxn>
                <a:cxn ang="0">
                  <a:pos x="201" y="73"/>
                </a:cxn>
                <a:cxn ang="0">
                  <a:pos x="190" y="81"/>
                </a:cxn>
                <a:cxn ang="0">
                  <a:pos x="180" y="85"/>
                </a:cxn>
                <a:cxn ang="0">
                  <a:pos x="166" y="84"/>
                </a:cxn>
                <a:cxn ang="0">
                  <a:pos x="160" y="84"/>
                </a:cxn>
                <a:cxn ang="0">
                  <a:pos x="152" y="90"/>
                </a:cxn>
                <a:cxn ang="0">
                  <a:pos x="142" y="92"/>
                </a:cxn>
                <a:cxn ang="0">
                  <a:pos x="130" y="93"/>
                </a:cxn>
                <a:cxn ang="0">
                  <a:pos x="120" y="94"/>
                </a:cxn>
                <a:cxn ang="0">
                  <a:pos x="111" y="98"/>
                </a:cxn>
                <a:cxn ang="0">
                  <a:pos x="100" y="100"/>
                </a:cxn>
                <a:cxn ang="0">
                  <a:pos x="84" y="99"/>
                </a:cxn>
                <a:cxn ang="0">
                  <a:pos x="73" y="97"/>
                </a:cxn>
                <a:cxn ang="0">
                  <a:pos x="63" y="90"/>
                </a:cxn>
                <a:cxn ang="0">
                  <a:pos x="53" y="79"/>
                </a:cxn>
                <a:cxn ang="0">
                  <a:pos x="53" y="61"/>
                </a:cxn>
                <a:cxn ang="0">
                  <a:pos x="53" y="48"/>
                </a:cxn>
                <a:cxn ang="0">
                  <a:pos x="49" y="39"/>
                </a:cxn>
                <a:cxn ang="0">
                  <a:pos x="42" y="32"/>
                </a:cxn>
                <a:cxn ang="0">
                  <a:pos x="30" y="33"/>
                </a:cxn>
                <a:cxn ang="0">
                  <a:pos x="24" y="35"/>
                </a:cxn>
                <a:cxn ang="0">
                  <a:pos x="12" y="25"/>
                </a:cxn>
                <a:cxn ang="0">
                  <a:pos x="0" y="16"/>
                </a:cxn>
                <a:cxn ang="0">
                  <a:pos x="7" y="3"/>
                </a:cxn>
                <a:cxn ang="0">
                  <a:pos x="19" y="0"/>
                </a:cxn>
                <a:cxn ang="0">
                  <a:pos x="30" y="6"/>
                </a:cxn>
                <a:cxn ang="0">
                  <a:pos x="37" y="17"/>
                </a:cxn>
                <a:cxn ang="0">
                  <a:pos x="49" y="20"/>
                </a:cxn>
                <a:cxn ang="0">
                  <a:pos x="54" y="13"/>
                </a:cxn>
                <a:cxn ang="0">
                  <a:pos x="63" y="13"/>
                </a:cxn>
                <a:cxn ang="0">
                  <a:pos x="69" y="16"/>
                </a:cxn>
                <a:cxn ang="0">
                  <a:pos x="73" y="29"/>
                </a:cxn>
                <a:cxn ang="0">
                  <a:pos x="85" y="43"/>
                </a:cxn>
                <a:cxn ang="0">
                  <a:pos x="91" y="53"/>
                </a:cxn>
                <a:cxn ang="0">
                  <a:pos x="111" y="51"/>
                </a:cxn>
                <a:cxn ang="0">
                  <a:pos x="123" y="53"/>
                </a:cxn>
                <a:cxn ang="0">
                  <a:pos x="133" y="46"/>
                </a:cxn>
                <a:cxn ang="0">
                  <a:pos x="143" y="37"/>
                </a:cxn>
                <a:cxn ang="0">
                  <a:pos x="154" y="29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4" name="Freeform 438"/>
            <p:cNvSpPr>
              <a:spLocks/>
            </p:cNvSpPr>
            <p:nvPr/>
          </p:nvSpPr>
          <p:spPr bwMode="auto">
            <a:xfrm>
              <a:off x="1768358" y="1351503"/>
              <a:ext cx="46554" cy="39903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7" y="21"/>
                </a:cxn>
                <a:cxn ang="0">
                  <a:pos x="35" y="26"/>
                </a:cxn>
                <a:cxn ang="0">
                  <a:pos x="32" y="30"/>
                </a:cxn>
                <a:cxn ang="0">
                  <a:pos x="28" y="34"/>
                </a:cxn>
                <a:cxn ang="0">
                  <a:pos x="24" y="36"/>
                </a:cxn>
                <a:cxn ang="0">
                  <a:pos x="19" y="37"/>
                </a:cxn>
                <a:cxn ang="0">
                  <a:pos x="14" y="37"/>
                </a:cxn>
                <a:cxn ang="0">
                  <a:pos x="13" y="37"/>
                </a:cxn>
                <a:cxn ang="0">
                  <a:pos x="12" y="36"/>
                </a:cxn>
                <a:cxn ang="0">
                  <a:pos x="11" y="34"/>
                </a:cxn>
                <a:cxn ang="0">
                  <a:pos x="9" y="32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2" y="7"/>
                </a:cxn>
                <a:cxn ang="0">
                  <a:pos x="17" y="3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2" y="4"/>
                </a:cxn>
                <a:cxn ang="0">
                  <a:pos x="37" y="7"/>
                </a:cxn>
                <a:cxn ang="0">
                  <a:pos x="40" y="12"/>
                </a:cxn>
                <a:cxn ang="0">
                  <a:pos x="38" y="20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5" name="Freeform 439"/>
            <p:cNvSpPr>
              <a:spLocks/>
            </p:cNvSpPr>
            <p:nvPr/>
          </p:nvSpPr>
          <p:spPr bwMode="auto">
            <a:xfrm flipV="1">
              <a:off x="1946264" y="1098778"/>
              <a:ext cx="226123" cy="339183"/>
            </a:xfrm>
            <a:custGeom>
              <a:avLst/>
              <a:gdLst/>
              <a:ahLst/>
              <a:cxnLst>
                <a:cxn ang="0">
                  <a:pos x="93" y="277"/>
                </a:cxn>
                <a:cxn ang="0">
                  <a:pos x="88" y="294"/>
                </a:cxn>
                <a:cxn ang="0">
                  <a:pos x="80" y="308"/>
                </a:cxn>
                <a:cxn ang="0">
                  <a:pos x="92" y="319"/>
                </a:cxn>
                <a:cxn ang="0">
                  <a:pos x="123" y="318"/>
                </a:cxn>
                <a:cxn ang="0">
                  <a:pos x="144" y="309"/>
                </a:cxn>
                <a:cxn ang="0">
                  <a:pos x="164" y="304"/>
                </a:cxn>
                <a:cxn ang="0">
                  <a:pos x="182" y="305"/>
                </a:cxn>
                <a:cxn ang="0">
                  <a:pos x="197" y="289"/>
                </a:cxn>
                <a:cxn ang="0">
                  <a:pos x="180" y="273"/>
                </a:cxn>
                <a:cxn ang="0">
                  <a:pos x="172" y="263"/>
                </a:cxn>
                <a:cxn ang="0">
                  <a:pos x="182" y="251"/>
                </a:cxn>
                <a:cxn ang="0">
                  <a:pos x="179" y="235"/>
                </a:cxn>
                <a:cxn ang="0">
                  <a:pos x="188" y="219"/>
                </a:cxn>
                <a:cxn ang="0">
                  <a:pos x="190" y="187"/>
                </a:cxn>
                <a:cxn ang="0">
                  <a:pos x="165" y="168"/>
                </a:cxn>
                <a:cxn ang="0">
                  <a:pos x="188" y="149"/>
                </a:cxn>
                <a:cxn ang="0">
                  <a:pos x="192" y="120"/>
                </a:cxn>
                <a:cxn ang="0">
                  <a:pos x="196" y="90"/>
                </a:cxn>
                <a:cxn ang="0">
                  <a:pos x="201" y="55"/>
                </a:cxn>
                <a:cxn ang="0">
                  <a:pos x="183" y="54"/>
                </a:cxn>
                <a:cxn ang="0">
                  <a:pos x="197" y="29"/>
                </a:cxn>
                <a:cxn ang="0">
                  <a:pos x="194" y="6"/>
                </a:cxn>
                <a:cxn ang="0">
                  <a:pos x="189" y="5"/>
                </a:cxn>
                <a:cxn ang="0">
                  <a:pos x="173" y="3"/>
                </a:cxn>
                <a:cxn ang="0">
                  <a:pos x="163" y="0"/>
                </a:cxn>
                <a:cxn ang="0">
                  <a:pos x="159" y="2"/>
                </a:cxn>
                <a:cxn ang="0">
                  <a:pos x="145" y="6"/>
                </a:cxn>
                <a:cxn ang="0">
                  <a:pos x="129" y="9"/>
                </a:cxn>
                <a:cxn ang="0">
                  <a:pos x="121" y="17"/>
                </a:cxn>
                <a:cxn ang="0">
                  <a:pos x="108" y="20"/>
                </a:cxn>
                <a:cxn ang="0">
                  <a:pos x="87" y="31"/>
                </a:cxn>
                <a:cxn ang="0">
                  <a:pos x="81" y="54"/>
                </a:cxn>
                <a:cxn ang="0">
                  <a:pos x="74" y="61"/>
                </a:cxn>
                <a:cxn ang="0">
                  <a:pos x="59" y="70"/>
                </a:cxn>
                <a:cxn ang="0">
                  <a:pos x="46" y="81"/>
                </a:cxn>
                <a:cxn ang="0">
                  <a:pos x="37" y="93"/>
                </a:cxn>
                <a:cxn ang="0">
                  <a:pos x="44" y="115"/>
                </a:cxn>
                <a:cxn ang="0">
                  <a:pos x="47" y="132"/>
                </a:cxn>
                <a:cxn ang="0">
                  <a:pos x="43" y="143"/>
                </a:cxn>
                <a:cxn ang="0">
                  <a:pos x="31" y="118"/>
                </a:cxn>
                <a:cxn ang="0">
                  <a:pos x="21" y="118"/>
                </a:cxn>
                <a:cxn ang="0">
                  <a:pos x="9" y="132"/>
                </a:cxn>
                <a:cxn ang="0">
                  <a:pos x="0" y="166"/>
                </a:cxn>
                <a:cxn ang="0">
                  <a:pos x="2" y="190"/>
                </a:cxn>
                <a:cxn ang="0">
                  <a:pos x="19" y="199"/>
                </a:cxn>
                <a:cxn ang="0">
                  <a:pos x="30" y="199"/>
                </a:cxn>
                <a:cxn ang="0">
                  <a:pos x="28" y="211"/>
                </a:cxn>
                <a:cxn ang="0">
                  <a:pos x="24" y="224"/>
                </a:cxn>
                <a:cxn ang="0">
                  <a:pos x="36" y="238"/>
                </a:cxn>
                <a:cxn ang="0">
                  <a:pos x="63" y="244"/>
                </a:cxn>
                <a:cxn ang="0">
                  <a:pos x="77" y="229"/>
                </a:cxn>
                <a:cxn ang="0">
                  <a:pos x="96" y="240"/>
                </a:cxn>
                <a:cxn ang="0">
                  <a:pos x="113" y="263"/>
                </a:cxn>
                <a:cxn ang="0">
                  <a:pos x="103" y="256"/>
                </a:cxn>
                <a:cxn ang="0">
                  <a:pos x="82" y="258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6" name="Freeform 440"/>
            <p:cNvSpPr>
              <a:spLocks/>
            </p:cNvSpPr>
            <p:nvPr/>
          </p:nvSpPr>
          <p:spPr bwMode="auto">
            <a:xfrm>
              <a:off x="1951252" y="1379767"/>
              <a:ext cx="38241" cy="1829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1"/>
                </a:cxn>
                <a:cxn ang="0">
                  <a:pos x="34" y="3"/>
                </a:cxn>
                <a:cxn ang="0">
                  <a:pos x="34" y="6"/>
                </a:cxn>
                <a:cxn ang="0">
                  <a:pos x="30" y="10"/>
                </a:cxn>
                <a:cxn ang="0">
                  <a:pos x="24" y="14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4" y="7"/>
                </a:cxn>
                <a:cxn ang="0">
                  <a:pos x="14" y="4"/>
                </a:cxn>
                <a:cxn ang="0">
                  <a:pos x="22" y="2"/>
                </a:cxn>
                <a:cxn ang="0">
                  <a:pos x="29" y="1"/>
                </a:cxn>
                <a:cxn ang="0">
                  <a:pos x="31" y="0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7" name="Freeform 441"/>
            <p:cNvSpPr>
              <a:spLocks/>
            </p:cNvSpPr>
            <p:nvPr/>
          </p:nvSpPr>
          <p:spPr bwMode="auto">
            <a:xfrm>
              <a:off x="1931299" y="1331550"/>
              <a:ext cx="34916" cy="49880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10"/>
                </a:cxn>
                <a:cxn ang="0">
                  <a:pos x="14" y="5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1" y="20"/>
                </a:cxn>
                <a:cxn ang="0">
                  <a:pos x="3" y="27"/>
                </a:cxn>
                <a:cxn ang="0">
                  <a:pos x="4" y="36"/>
                </a:cxn>
                <a:cxn ang="0">
                  <a:pos x="7" y="43"/>
                </a:cxn>
                <a:cxn ang="0">
                  <a:pos x="11" y="46"/>
                </a:cxn>
                <a:cxn ang="0">
                  <a:pos x="16" y="46"/>
                </a:cxn>
                <a:cxn ang="0">
                  <a:pos x="21" y="44"/>
                </a:cxn>
                <a:cxn ang="0">
                  <a:pos x="26" y="42"/>
                </a:cxn>
                <a:cxn ang="0">
                  <a:pos x="29" y="38"/>
                </a:cxn>
                <a:cxn ang="0">
                  <a:pos x="31" y="33"/>
                </a:cxn>
                <a:cxn ang="0">
                  <a:pos x="34" y="30"/>
                </a:cxn>
                <a:cxn ang="0">
                  <a:pos x="34" y="27"/>
                </a:cxn>
                <a:cxn ang="0">
                  <a:pos x="30" y="22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2" y="14"/>
                </a:cxn>
                <a:cxn ang="0">
                  <a:pos x="22" y="14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" name="Freeform 442"/>
            <p:cNvSpPr>
              <a:spLocks/>
            </p:cNvSpPr>
            <p:nvPr/>
          </p:nvSpPr>
          <p:spPr bwMode="auto">
            <a:xfrm>
              <a:off x="1861467" y="1308273"/>
              <a:ext cx="63181" cy="71494"/>
            </a:xfrm>
            <a:custGeom>
              <a:avLst/>
              <a:gdLst/>
              <a:ahLst/>
              <a:cxnLst>
                <a:cxn ang="0">
                  <a:pos x="53" y="34"/>
                </a:cxn>
                <a:cxn ang="0">
                  <a:pos x="54" y="37"/>
                </a:cxn>
                <a:cxn ang="0">
                  <a:pos x="57" y="44"/>
                </a:cxn>
                <a:cxn ang="0">
                  <a:pos x="58" y="53"/>
                </a:cxn>
                <a:cxn ang="0">
                  <a:pos x="57" y="60"/>
                </a:cxn>
                <a:cxn ang="0">
                  <a:pos x="54" y="64"/>
                </a:cxn>
                <a:cxn ang="0">
                  <a:pos x="52" y="66"/>
                </a:cxn>
                <a:cxn ang="0">
                  <a:pos x="48" y="67"/>
                </a:cxn>
                <a:cxn ang="0">
                  <a:pos x="44" y="65"/>
                </a:cxn>
                <a:cxn ang="0">
                  <a:pos x="39" y="62"/>
                </a:cxn>
                <a:cxn ang="0">
                  <a:pos x="35" y="60"/>
                </a:cxn>
                <a:cxn ang="0">
                  <a:pos x="32" y="58"/>
                </a:cxn>
                <a:cxn ang="0">
                  <a:pos x="29" y="53"/>
                </a:cxn>
                <a:cxn ang="0">
                  <a:pos x="24" y="50"/>
                </a:cxn>
                <a:cxn ang="0">
                  <a:pos x="17" y="49"/>
                </a:cxn>
                <a:cxn ang="0">
                  <a:pos x="12" y="47"/>
                </a:cxn>
                <a:cxn ang="0">
                  <a:pos x="8" y="42"/>
                </a:cxn>
                <a:cxn ang="0">
                  <a:pos x="9" y="37"/>
                </a:cxn>
                <a:cxn ang="0">
                  <a:pos x="13" y="37"/>
                </a:cxn>
                <a:cxn ang="0">
                  <a:pos x="15" y="36"/>
                </a:cxn>
                <a:cxn ang="0">
                  <a:pos x="13" y="30"/>
                </a:cxn>
                <a:cxn ang="0">
                  <a:pos x="7" y="20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8"/>
                </a:cxn>
                <a:cxn ang="0">
                  <a:pos x="28" y="13"/>
                </a:cxn>
                <a:cxn ang="0">
                  <a:pos x="34" y="15"/>
                </a:cxn>
                <a:cxn ang="0">
                  <a:pos x="38" y="16"/>
                </a:cxn>
                <a:cxn ang="0">
                  <a:pos x="40" y="19"/>
                </a:cxn>
                <a:cxn ang="0">
                  <a:pos x="43" y="24"/>
                </a:cxn>
                <a:cxn ang="0">
                  <a:pos x="47" y="29"/>
                </a:cxn>
                <a:cxn ang="0">
                  <a:pos x="51" y="32"/>
                </a:cxn>
                <a:cxn ang="0">
                  <a:pos x="53" y="34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9" name="Freeform 443"/>
            <p:cNvSpPr>
              <a:spLocks/>
            </p:cNvSpPr>
            <p:nvPr/>
          </p:nvSpPr>
          <p:spPr bwMode="auto">
            <a:xfrm>
              <a:off x="1607081" y="1567649"/>
              <a:ext cx="282652" cy="246074"/>
            </a:xfrm>
            <a:custGeom>
              <a:avLst/>
              <a:gdLst/>
              <a:ahLst/>
              <a:cxnLst>
                <a:cxn ang="0">
                  <a:pos x="249" y="175"/>
                </a:cxn>
                <a:cxn ang="0">
                  <a:pos x="236" y="187"/>
                </a:cxn>
                <a:cxn ang="0">
                  <a:pos x="226" y="189"/>
                </a:cxn>
                <a:cxn ang="0">
                  <a:pos x="231" y="220"/>
                </a:cxn>
                <a:cxn ang="0">
                  <a:pos x="205" y="231"/>
                </a:cxn>
                <a:cxn ang="0">
                  <a:pos x="178" y="210"/>
                </a:cxn>
                <a:cxn ang="0">
                  <a:pos x="163" y="196"/>
                </a:cxn>
                <a:cxn ang="0">
                  <a:pos x="154" y="196"/>
                </a:cxn>
                <a:cxn ang="0">
                  <a:pos x="123" y="213"/>
                </a:cxn>
                <a:cxn ang="0">
                  <a:pos x="89" y="221"/>
                </a:cxn>
                <a:cxn ang="0">
                  <a:pos x="73" y="221"/>
                </a:cxn>
                <a:cxn ang="0">
                  <a:pos x="52" y="215"/>
                </a:cxn>
                <a:cxn ang="0">
                  <a:pos x="44" y="204"/>
                </a:cxn>
                <a:cxn ang="0">
                  <a:pos x="25" y="173"/>
                </a:cxn>
                <a:cxn ang="0">
                  <a:pos x="1" y="157"/>
                </a:cxn>
                <a:cxn ang="0">
                  <a:pos x="1" y="130"/>
                </a:cxn>
                <a:cxn ang="0">
                  <a:pos x="27" y="129"/>
                </a:cxn>
                <a:cxn ang="0">
                  <a:pos x="57" y="142"/>
                </a:cxn>
                <a:cxn ang="0">
                  <a:pos x="82" y="151"/>
                </a:cxn>
                <a:cxn ang="0">
                  <a:pos x="81" y="126"/>
                </a:cxn>
                <a:cxn ang="0">
                  <a:pos x="44" y="117"/>
                </a:cxn>
                <a:cxn ang="0">
                  <a:pos x="12" y="114"/>
                </a:cxn>
                <a:cxn ang="0">
                  <a:pos x="2" y="90"/>
                </a:cxn>
                <a:cxn ang="0">
                  <a:pos x="28" y="84"/>
                </a:cxn>
                <a:cxn ang="0">
                  <a:pos x="19" y="68"/>
                </a:cxn>
                <a:cxn ang="0">
                  <a:pos x="3" y="44"/>
                </a:cxn>
                <a:cxn ang="0">
                  <a:pos x="21" y="33"/>
                </a:cxn>
                <a:cxn ang="0">
                  <a:pos x="28" y="15"/>
                </a:cxn>
                <a:cxn ang="0">
                  <a:pos x="51" y="7"/>
                </a:cxn>
                <a:cxn ang="0">
                  <a:pos x="88" y="3"/>
                </a:cxn>
                <a:cxn ang="0">
                  <a:pos x="82" y="27"/>
                </a:cxn>
                <a:cxn ang="0">
                  <a:pos x="102" y="27"/>
                </a:cxn>
                <a:cxn ang="0">
                  <a:pos x="124" y="47"/>
                </a:cxn>
                <a:cxn ang="0">
                  <a:pos x="125" y="27"/>
                </a:cxn>
                <a:cxn ang="0">
                  <a:pos x="145" y="47"/>
                </a:cxn>
                <a:cxn ang="0">
                  <a:pos x="152" y="83"/>
                </a:cxn>
                <a:cxn ang="0">
                  <a:pos x="162" y="51"/>
                </a:cxn>
                <a:cxn ang="0">
                  <a:pos x="157" y="27"/>
                </a:cxn>
                <a:cxn ang="0">
                  <a:pos x="173" y="23"/>
                </a:cxn>
                <a:cxn ang="0">
                  <a:pos x="181" y="19"/>
                </a:cxn>
                <a:cxn ang="0">
                  <a:pos x="172" y="7"/>
                </a:cxn>
                <a:cxn ang="0">
                  <a:pos x="198" y="5"/>
                </a:cxn>
                <a:cxn ang="0">
                  <a:pos x="213" y="15"/>
                </a:cxn>
                <a:cxn ang="0">
                  <a:pos x="199" y="39"/>
                </a:cxn>
                <a:cxn ang="0">
                  <a:pos x="195" y="60"/>
                </a:cxn>
                <a:cxn ang="0">
                  <a:pos x="201" y="98"/>
                </a:cxn>
                <a:cxn ang="0">
                  <a:pos x="198" y="115"/>
                </a:cxn>
                <a:cxn ang="0">
                  <a:pos x="209" y="141"/>
                </a:cxn>
                <a:cxn ang="0">
                  <a:pos x="237" y="160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0" name="Freeform 445"/>
            <p:cNvSpPr>
              <a:spLocks/>
            </p:cNvSpPr>
            <p:nvPr/>
          </p:nvSpPr>
          <p:spPr bwMode="auto">
            <a:xfrm>
              <a:off x="2684486" y="3803930"/>
              <a:ext cx="38241" cy="19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3" y="1"/>
                </a:cxn>
                <a:cxn ang="0">
                  <a:pos x="21" y="18"/>
                </a:cxn>
                <a:cxn ang="0">
                  <a:pos x="0" y="13"/>
                </a:cxn>
                <a:cxn ang="0">
                  <a:pos x="2" y="0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1" name="Freeform 448"/>
            <p:cNvSpPr>
              <a:spLocks/>
            </p:cNvSpPr>
            <p:nvPr/>
          </p:nvSpPr>
          <p:spPr bwMode="auto">
            <a:xfrm>
              <a:off x="7128785" y="4054994"/>
              <a:ext cx="121375" cy="13966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75" y="339"/>
                </a:cxn>
                <a:cxn ang="0">
                  <a:pos x="273" y="579"/>
                </a:cxn>
                <a:cxn ang="0">
                  <a:pos x="605" y="769"/>
                </a:cxn>
                <a:cxn ang="0">
                  <a:pos x="675" y="773"/>
                </a:cxn>
                <a:cxn ang="0">
                  <a:pos x="563" y="583"/>
                </a:cxn>
                <a:cxn ang="0">
                  <a:pos x="493" y="521"/>
                </a:cxn>
                <a:cxn ang="0">
                  <a:pos x="493" y="269"/>
                </a:cxn>
                <a:cxn ang="0">
                  <a:pos x="323" y="78"/>
                </a:cxn>
                <a:cxn ang="0">
                  <a:pos x="286" y="58"/>
                </a:cxn>
                <a:cxn ang="0">
                  <a:pos x="253" y="111"/>
                </a:cxn>
                <a:cxn ang="0">
                  <a:pos x="141" y="128"/>
                </a:cxn>
                <a:cxn ang="0">
                  <a:pos x="145" y="70"/>
                </a:cxn>
                <a:cxn ang="0">
                  <a:pos x="17" y="0"/>
                </a:cxn>
                <a:cxn ang="0">
                  <a:pos x="0" y="41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2" name="Freeform 450"/>
            <p:cNvSpPr>
              <a:spLocks/>
            </p:cNvSpPr>
            <p:nvPr/>
          </p:nvSpPr>
          <p:spPr bwMode="auto">
            <a:xfrm>
              <a:off x="3776856" y="1946736"/>
              <a:ext cx="138001" cy="5320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14"/>
                </a:cxn>
                <a:cxn ang="0">
                  <a:pos x="54" y="4"/>
                </a:cxn>
                <a:cxn ang="0">
                  <a:pos x="88" y="0"/>
                </a:cxn>
                <a:cxn ang="0">
                  <a:pos x="114" y="18"/>
                </a:cxn>
                <a:cxn ang="0">
                  <a:pos x="96" y="38"/>
                </a:cxn>
                <a:cxn ang="0">
                  <a:pos x="68" y="54"/>
                </a:cxn>
                <a:cxn ang="0">
                  <a:pos x="30" y="42"/>
                </a:cxn>
                <a:cxn ang="0">
                  <a:pos x="10" y="44"/>
                </a:cxn>
                <a:cxn ang="0">
                  <a:pos x="26" y="36"/>
                </a:cxn>
                <a:cxn ang="0">
                  <a:pos x="16" y="22"/>
                </a:cxn>
                <a:cxn ang="0">
                  <a:pos x="0" y="16"/>
                </a:cxn>
                <a:cxn ang="0">
                  <a:pos x="14" y="0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CA" dirty="0"/>
            </a:p>
          </p:txBody>
        </p:sp>
        <p:sp>
          <p:nvSpPr>
            <p:cNvPr id="373" name="Freeform 451"/>
            <p:cNvSpPr>
              <a:spLocks/>
            </p:cNvSpPr>
            <p:nvPr/>
          </p:nvSpPr>
          <p:spPr bwMode="auto">
            <a:xfrm>
              <a:off x="7961780" y="4181355"/>
              <a:ext cx="226123" cy="194531"/>
            </a:xfrm>
            <a:custGeom>
              <a:avLst/>
              <a:gdLst/>
              <a:ahLst/>
              <a:cxnLst>
                <a:cxn ang="0">
                  <a:pos x="410" y="71"/>
                </a:cxn>
                <a:cxn ang="0">
                  <a:pos x="321" y="142"/>
                </a:cxn>
                <a:cxn ang="0">
                  <a:pos x="233" y="142"/>
                </a:cxn>
                <a:cxn ang="0">
                  <a:pos x="178" y="71"/>
                </a:cxn>
                <a:cxn ang="0">
                  <a:pos x="107" y="0"/>
                </a:cxn>
                <a:cxn ang="0">
                  <a:pos x="36" y="19"/>
                </a:cxn>
                <a:cxn ang="0">
                  <a:pos x="0" y="90"/>
                </a:cxn>
                <a:cxn ang="0">
                  <a:pos x="72" y="124"/>
                </a:cxn>
                <a:cxn ang="0">
                  <a:pos x="89" y="159"/>
                </a:cxn>
                <a:cxn ang="0">
                  <a:pos x="107" y="213"/>
                </a:cxn>
                <a:cxn ang="0">
                  <a:pos x="160" y="213"/>
                </a:cxn>
                <a:cxn ang="0">
                  <a:pos x="197" y="230"/>
                </a:cxn>
                <a:cxn ang="0">
                  <a:pos x="321" y="283"/>
                </a:cxn>
                <a:cxn ang="0">
                  <a:pos x="446" y="353"/>
                </a:cxn>
                <a:cxn ang="0">
                  <a:pos x="465" y="389"/>
                </a:cxn>
                <a:cxn ang="0">
                  <a:pos x="393" y="424"/>
                </a:cxn>
                <a:cxn ang="0">
                  <a:pos x="465" y="442"/>
                </a:cxn>
                <a:cxn ang="0">
                  <a:pos x="518" y="459"/>
                </a:cxn>
                <a:cxn ang="0">
                  <a:pos x="575" y="488"/>
                </a:cxn>
                <a:cxn ang="0">
                  <a:pos x="575" y="122"/>
                </a:cxn>
                <a:cxn ang="0">
                  <a:pos x="410" y="7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4" name="Freeform 452"/>
            <p:cNvSpPr>
              <a:spLocks/>
            </p:cNvSpPr>
            <p:nvPr/>
          </p:nvSpPr>
          <p:spPr bwMode="auto">
            <a:xfrm>
              <a:off x="8187902" y="4227910"/>
              <a:ext cx="182892" cy="177905"/>
            </a:xfrm>
            <a:custGeom>
              <a:avLst/>
              <a:gdLst/>
              <a:ahLst/>
              <a:cxnLst>
                <a:cxn ang="0">
                  <a:pos x="353" y="302"/>
                </a:cxn>
                <a:cxn ang="0">
                  <a:pos x="336" y="249"/>
                </a:cxn>
                <a:cxn ang="0">
                  <a:pos x="372" y="214"/>
                </a:cxn>
                <a:cxn ang="0">
                  <a:pos x="283" y="161"/>
                </a:cxn>
                <a:cxn ang="0">
                  <a:pos x="247" y="108"/>
                </a:cxn>
                <a:cxn ang="0">
                  <a:pos x="122" y="37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14" y="373"/>
                </a:cxn>
                <a:cxn ang="0">
                  <a:pos x="67" y="373"/>
                </a:cxn>
                <a:cxn ang="0">
                  <a:pos x="122" y="320"/>
                </a:cxn>
                <a:cxn ang="0">
                  <a:pos x="211" y="284"/>
                </a:cxn>
                <a:cxn ang="0">
                  <a:pos x="264" y="320"/>
                </a:cxn>
                <a:cxn ang="0">
                  <a:pos x="389" y="408"/>
                </a:cxn>
                <a:cxn ang="0">
                  <a:pos x="460" y="443"/>
                </a:cxn>
                <a:cxn ang="0">
                  <a:pos x="460" y="337"/>
                </a:cxn>
                <a:cxn ang="0">
                  <a:pos x="353" y="302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5" name="Freeform 257"/>
            <p:cNvSpPr>
              <a:spLocks/>
            </p:cNvSpPr>
            <p:nvPr/>
          </p:nvSpPr>
          <p:spPr bwMode="auto">
            <a:xfrm>
              <a:off x="4230763" y="2510379"/>
              <a:ext cx="114723" cy="171255"/>
            </a:xfrm>
            <a:custGeom>
              <a:avLst/>
              <a:gdLst/>
              <a:ahLst/>
              <a:cxnLst>
                <a:cxn ang="0">
                  <a:pos x="18" y="126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6" y="96"/>
                </a:cxn>
                <a:cxn ang="0">
                  <a:pos x="12" y="84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12" y="54"/>
                </a:cxn>
                <a:cxn ang="0">
                  <a:pos x="6" y="36"/>
                </a:cxn>
                <a:cxn ang="0">
                  <a:pos x="30" y="30"/>
                </a:cxn>
                <a:cxn ang="0">
                  <a:pos x="30" y="18"/>
                </a:cxn>
                <a:cxn ang="0">
                  <a:pos x="54" y="0"/>
                </a:cxn>
                <a:cxn ang="0">
                  <a:pos x="60" y="6"/>
                </a:cxn>
                <a:cxn ang="0">
                  <a:pos x="72" y="6"/>
                </a:cxn>
                <a:cxn ang="0">
                  <a:pos x="78" y="18"/>
                </a:cxn>
                <a:cxn ang="0">
                  <a:pos x="84" y="30"/>
                </a:cxn>
                <a:cxn ang="0">
                  <a:pos x="72" y="42"/>
                </a:cxn>
                <a:cxn ang="0">
                  <a:pos x="78" y="66"/>
                </a:cxn>
                <a:cxn ang="0">
                  <a:pos x="72" y="96"/>
                </a:cxn>
                <a:cxn ang="0">
                  <a:pos x="54" y="102"/>
                </a:cxn>
                <a:cxn ang="0">
                  <a:pos x="18" y="126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6" name="Freeform 279"/>
            <p:cNvSpPr>
              <a:spLocks/>
            </p:cNvSpPr>
            <p:nvPr/>
          </p:nvSpPr>
          <p:spPr bwMode="auto">
            <a:xfrm>
              <a:off x="4799394" y="3158817"/>
              <a:ext cx="81470" cy="482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6" y="0"/>
                </a:cxn>
                <a:cxn ang="0">
                  <a:pos x="60" y="6"/>
                </a:cxn>
                <a:cxn ang="0">
                  <a:pos x="60" y="18"/>
                </a:cxn>
                <a:cxn ang="0">
                  <a:pos x="54" y="36"/>
                </a:cxn>
                <a:cxn ang="0">
                  <a:pos x="30" y="24"/>
                </a:cxn>
                <a:cxn ang="0">
                  <a:pos x="0" y="12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7" name="Freeform 280"/>
            <p:cNvSpPr>
              <a:spLocks/>
            </p:cNvSpPr>
            <p:nvPr/>
          </p:nvSpPr>
          <p:spPr bwMode="auto">
            <a:xfrm>
              <a:off x="4707947" y="3067370"/>
              <a:ext cx="33254" cy="6484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48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8" name="Freeform 302"/>
            <p:cNvSpPr>
              <a:spLocks/>
            </p:cNvSpPr>
            <p:nvPr/>
          </p:nvSpPr>
          <p:spPr bwMode="auto">
            <a:xfrm>
              <a:off x="5035493" y="2380691"/>
              <a:ext cx="199520" cy="113061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11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8" y="14"/>
                </a:cxn>
                <a:cxn ang="0">
                  <a:pos x="21" y="13"/>
                </a:cxn>
                <a:cxn ang="0">
                  <a:pos x="24" y="11"/>
                </a:cxn>
                <a:cxn ang="0">
                  <a:pos x="23" y="10"/>
                </a:cxn>
                <a:cxn ang="0">
                  <a:pos x="21" y="5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4" y="10"/>
                </a:cxn>
                <a:cxn ang="0">
                  <a:pos x="8" y="10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9" name="Freeform 321"/>
            <p:cNvSpPr>
              <a:spLocks/>
            </p:cNvSpPr>
            <p:nvPr/>
          </p:nvSpPr>
          <p:spPr bwMode="auto">
            <a:xfrm>
              <a:off x="4247390" y="2974261"/>
              <a:ext cx="322557" cy="247737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2" y="5"/>
                </a:cxn>
                <a:cxn ang="0">
                  <a:pos x="29" y="4"/>
                </a:cxn>
                <a:cxn ang="0">
                  <a:pos x="27" y="4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9" y="12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7" y="24"/>
                </a:cxn>
                <a:cxn ang="0">
                  <a:pos x="6" y="27"/>
                </a:cxn>
                <a:cxn ang="0">
                  <a:pos x="8" y="27"/>
                </a:cxn>
                <a:cxn ang="0">
                  <a:pos x="12" y="30"/>
                </a:cxn>
                <a:cxn ang="0">
                  <a:pos x="18" y="28"/>
                </a:cxn>
                <a:cxn ang="0">
                  <a:pos x="24" y="27"/>
                </a:cxn>
                <a:cxn ang="0">
                  <a:pos x="27" y="23"/>
                </a:cxn>
                <a:cxn ang="0">
                  <a:pos x="30" y="19"/>
                </a:cxn>
                <a:cxn ang="0">
                  <a:pos x="30" y="17"/>
                </a:cxn>
                <a:cxn ang="0">
                  <a:pos x="33" y="11"/>
                </a:cxn>
                <a:cxn ang="0">
                  <a:pos x="39" y="7"/>
                </a:cxn>
                <a:cxn ang="0">
                  <a:pos x="39" y="6"/>
                </a:cxn>
                <a:cxn ang="0">
                  <a:pos x="37" y="6"/>
                </a:cxn>
                <a:cxn ang="0">
                  <a:pos x="34" y="5"/>
                </a:cxn>
              </a:cxnLst>
              <a:rect l="0" t="0" r="r" b="b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0" name="Freeform 322"/>
            <p:cNvSpPr>
              <a:spLocks/>
            </p:cNvSpPr>
            <p:nvPr/>
          </p:nvSpPr>
          <p:spPr bwMode="auto">
            <a:xfrm>
              <a:off x="4247390" y="3024141"/>
              <a:ext cx="83134" cy="174579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42" y="97"/>
                </a:cxn>
                <a:cxn ang="0">
                  <a:pos x="42" y="97"/>
                </a:cxn>
                <a:cxn ang="0">
                  <a:pos x="42" y="85"/>
                </a:cxn>
                <a:cxn ang="0">
                  <a:pos x="48" y="73"/>
                </a:cxn>
                <a:cxn ang="0">
                  <a:pos x="48" y="67"/>
                </a:cxn>
                <a:cxn ang="0">
                  <a:pos x="48" y="49"/>
                </a:cxn>
                <a:cxn ang="0">
                  <a:pos x="54" y="43"/>
                </a:cxn>
                <a:cxn ang="0">
                  <a:pos x="54" y="31"/>
                </a:cxn>
                <a:cxn ang="0">
                  <a:pos x="60" y="19"/>
                </a:cxn>
                <a:cxn ang="0">
                  <a:pos x="54" y="13"/>
                </a:cxn>
                <a:cxn ang="0">
                  <a:pos x="48" y="6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12" y="37"/>
                </a:cxn>
                <a:cxn ang="0">
                  <a:pos x="12" y="61"/>
                </a:cxn>
                <a:cxn ang="0">
                  <a:pos x="0" y="91"/>
                </a:cxn>
                <a:cxn ang="0">
                  <a:pos x="12" y="97"/>
                </a:cxn>
                <a:cxn ang="0">
                  <a:pos x="12" y="127"/>
                </a:cxn>
                <a:cxn ang="0">
                  <a:pos x="36" y="127"/>
                </a:cxn>
                <a:cxn ang="0">
                  <a:pos x="42" y="115"/>
                </a:cxn>
                <a:cxn ang="0">
                  <a:pos x="42" y="103"/>
                </a:cxn>
              </a:cxnLst>
              <a:rect l="0" t="0" r="r" b="b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1" name="Freeform 334"/>
            <p:cNvSpPr>
              <a:spLocks/>
            </p:cNvSpPr>
            <p:nvPr/>
          </p:nvSpPr>
          <p:spPr bwMode="auto">
            <a:xfrm>
              <a:off x="5027178" y="1669070"/>
              <a:ext cx="279327" cy="613523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31" y="47"/>
                </a:cxn>
                <a:cxn ang="0">
                  <a:pos x="30" y="45"/>
                </a:cxn>
                <a:cxn ang="0">
                  <a:pos x="30" y="43"/>
                </a:cxn>
                <a:cxn ang="0">
                  <a:pos x="29" y="42"/>
                </a:cxn>
                <a:cxn ang="0">
                  <a:pos x="29" y="40"/>
                </a:cxn>
                <a:cxn ang="0">
                  <a:pos x="28" y="38"/>
                </a:cxn>
                <a:cxn ang="0">
                  <a:pos x="30" y="36"/>
                </a:cxn>
                <a:cxn ang="0">
                  <a:pos x="27" y="27"/>
                </a:cxn>
                <a:cxn ang="0">
                  <a:pos x="30" y="21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7" y="3"/>
                </a:cxn>
                <a:cxn ang="0">
                  <a:pos x="15" y="8"/>
                </a:cxn>
                <a:cxn ang="0">
                  <a:pos x="12" y="11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10" y="29"/>
                </a:cxn>
                <a:cxn ang="0">
                  <a:pos x="10" y="30"/>
                </a:cxn>
                <a:cxn ang="0">
                  <a:pos x="10" y="35"/>
                </a:cxn>
                <a:cxn ang="0">
                  <a:pos x="10" y="36"/>
                </a:cxn>
                <a:cxn ang="0">
                  <a:pos x="12" y="36"/>
                </a:cxn>
                <a:cxn ang="0">
                  <a:pos x="14" y="40"/>
                </a:cxn>
                <a:cxn ang="0">
                  <a:pos x="9" y="49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2" y="66"/>
                </a:cxn>
                <a:cxn ang="0">
                  <a:pos x="3" y="71"/>
                </a:cxn>
                <a:cxn ang="0">
                  <a:pos x="5" y="73"/>
                </a:cxn>
                <a:cxn ang="0">
                  <a:pos x="7" y="75"/>
                </a:cxn>
                <a:cxn ang="0">
                  <a:pos x="12" y="75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34" y="58"/>
                </a:cxn>
                <a:cxn ang="0">
                  <a:pos x="34" y="5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2" name="Freeform 336"/>
            <p:cNvSpPr>
              <a:spLocks/>
            </p:cNvSpPr>
            <p:nvPr/>
          </p:nvSpPr>
          <p:spPr bwMode="auto">
            <a:xfrm>
              <a:off x="5208409" y="980728"/>
              <a:ext cx="3972103" cy="2126547"/>
            </a:xfrm>
            <a:custGeom>
              <a:avLst/>
              <a:gdLst/>
              <a:ahLst/>
              <a:cxnLst>
                <a:cxn ang="0">
                  <a:pos x="470" y="89"/>
                </a:cxn>
                <a:cxn ang="0">
                  <a:pos x="451" y="97"/>
                </a:cxn>
                <a:cxn ang="0">
                  <a:pos x="431" y="89"/>
                </a:cxn>
                <a:cxn ang="0">
                  <a:pos x="403" y="77"/>
                </a:cxn>
                <a:cxn ang="0">
                  <a:pos x="362" y="59"/>
                </a:cxn>
                <a:cxn ang="0">
                  <a:pos x="342" y="70"/>
                </a:cxn>
                <a:cxn ang="0">
                  <a:pos x="323" y="73"/>
                </a:cxn>
                <a:cxn ang="0">
                  <a:pos x="312" y="51"/>
                </a:cxn>
                <a:cxn ang="0">
                  <a:pos x="287" y="53"/>
                </a:cxn>
                <a:cxn ang="0">
                  <a:pos x="264" y="44"/>
                </a:cxn>
                <a:cxn ang="0">
                  <a:pos x="262" y="39"/>
                </a:cxn>
                <a:cxn ang="0">
                  <a:pos x="254" y="8"/>
                </a:cxn>
                <a:cxn ang="0">
                  <a:pos x="216" y="19"/>
                </a:cxn>
                <a:cxn ang="0">
                  <a:pos x="169" y="54"/>
                </a:cxn>
                <a:cxn ang="0">
                  <a:pos x="152" y="59"/>
                </a:cxn>
                <a:cxn ang="0">
                  <a:pos x="143" y="76"/>
                </a:cxn>
                <a:cxn ang="0">
                  <a:pos x="128" y="70"/>
                </a:cxn>
                <a:cxn ang="0">
                  <a:pos x="132" y="94"/>
                </a:cxn>
                <a:cxn ang="0">
                  <a:pos x="104" y="95"/>
                </a:cxn>
                <a:cxn ang="0">
                  <a:pos x="83" y="97"/>
                </a:cxn>
                <a:cxn ang="0">
                  <a:pos x="59" y="112"/>
                </a:cxn>
                <a:cxn ang="0">
                  <a:pos x="53" y="99"/>
                </a:cxn>
                <a:cxn ang="0">
                  <a:pos x="49" y="116"/>
                </a:cxn>
                <a:cxn ang="0">
                  <a:pos x="39" y="129"/>
                </a:cxn>
                <a:cxn ang="0">
                  <a:pos x="31" y="136"/>
                </a:cxn>
                <a:cxn ang="0">
                  <a:pos x="23" y="118"/>
                </a:cxn>
                <a:cxn ang="0">
                  <a:pos x="22" y="113"/>
                </a:cxn>
                <a:cxn ang="0">
                  <a:pos x="36" y="101"/>
                </a:cxn>
                <a:cxn ang="0">
                  <a:pos x="13" y="87"/>
                </a:cxn>
                <a:cxn ang="0">
                  <a:pos x="4" y="94"/>
                </a:cxn>
                <a:cxn ang="0">
                  <a:pos x="8" y="107"/>
                </a:cxn>
                <a:cxn ang="0">
                  <a:pos x="8" y="129"/>
                </a:cxn>
                <a:cxn ang="0">
                  <a:pos x="11" y="143"/>
                </a:cxn>
                <a:cxn ang="0">
                  <a:pos x="2" y="164"/>
                </a:cxn>
                <a:cxn ang="0">
                  <a:pos x="9" y="186"/>
                </a:cxn>
                <a:cxn ang="0">
                  <a:pos x="15" y="205"/>
                </a:cxn>
                <a:cxn ang="0">
                  <a:pos x="34" y="219"/>
                </a:cxn>
                <a:cxn ang="0">
                  <a:pos x="26" y="232"/>
                </a:cxn>
                <a:cxn ang="0">
                  <a:pos x="45" y="248"/>
                </a:cxn>
                <a:cxn ang="0">
                  <a:pos x="59" y="256"/>
                </a:cxn>
                <a:cxn ang="0">
                  <a:pos x="63" y="244"/>
                </a:cxn>
                <a:cxn ang="0">
                  <a:pos x="63" y="224"/>
                </a:cxn>
                <a:cxn ang="0">
                  <a:pos x="82" y="209"/>
                </a:cxn>
                <a:cxn ang="0">
                  <a:pos x="109" y="196"/>
                </a:cxn>
                <a:cxn ang="0">
                  <a:pos x="160" y="203"/>
                </a:cxn>
                <a:cxn ang="0">
                  <a:pos x="191" y="222"/>
                </a:cxn>
                <a:cxn ang="0">
                  <a:pos x="224" y="211"/>
                </a:cxn>
                <a:cxn ang="0">
                  <a:pos x="275" y="216"/>
                </a:cxn>
                <a:cxn ang="0">
                  <a:pos x="307" y="200"/>
                </a:cxn>
                <a:cxn ang="0">
                  <a:pos x="329" y="239"/>
                </a:cxn>
                <a:cxn ang="0">
                  <a:pos x="335" y="250"/>
                </a:cxn>
                <a:cxn ang="0">
                  <a:pos x="360" y="203"/>
                </a:cxn>
                <a:cxn ang="0">
                  <a:pos x="341" y="192"/>
                </a:cxn>
                <a:cxn ang="0">
                  <a:pos x="371" y="164"/>
                </a:cxn>
                <a:cxn ang="0">
                  <a:pos x="403" y="166"/>
                </a:cxn>
                <a:cxn ang="0">
                  <a:pos x="421" y="155"/>
                </a:cxn>
                <a:cxn ang="0">
                  <a:pos x="419" y="166"/>
                </a:cxn>
                <a:cxn ang="0">
                  <a:pos x="416" y="202"/>
                </a:cxn>
                <a:cxn ang="0">
                  <a:pos x="427" y="184"/>
                </a:cxn>
                <a:cxn ang="0">
                  <a:pos x="435" y="161"/>
                </a:cxn>
                <a:cxn ang="0">
                  <a:pos x="457" y="156"/>
                </a:cxn>
                <a:cxn ang="0">
                  <a:pos x="479" y="140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3" name="Freeform 341"/>
            <p:cNvSpPr>
              <a:spLocks/>
            </p:cNvSpPr>
            <p:nvPr/>
          </p:nvSpPr>
          <p:spPr bwMode="auto">
            <a:xfrm>
              <a:off x="4732887" y="2779729"/>
              <a:ext cx="196194" cy="89783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9" y="10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6"/>
                </a:cxn>
              </a:cxnLst>
              <a:rect l="0" t="0" r="r" b="b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4" name="Freeform 342"/>
            <p:cNvSpPr>
              <a:spLocks/>
            </p:cNvSpPr>
            <p:nvPr/>
          </p:nvSpPr>
          <p:spPr bwMode="auto">
            <a:xfrm>
              <a:off x="4370427" y="2691609"/>
              <a:ext cx="329207" cy="332532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37" y="27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3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7" y="18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8" y="13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2" y="41"/>
                </a:cxn>
                <a:cxn ang="0">
                  <a:pos x="24" y="41"/>
                </a:cxn>
                <a:cxn ang="0">
                  <a:pos x="25" y="38"/>
                </a:cxn>
                <a:cxn ang="0">
                  <a:pos x="28" y="37"/>
                </a:cxn>
                <a:cxn ang="0">
                  <a:pos x="32" y="38"/>
                </a:cxn>
                <a:cxn ang="0">
                  <a:pos x="38" y="34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36" y="29"/>
                </a:cxn>
              </a:cxnLst>
              <a:rect l="0" t="0" r="r" b="b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5" name="Freeform 343"/>
            <p:cNvSpPr>
              <a:spLocks/>
            </p:cNvSpPr>
            <p:nvPr/>
          </p:nvSpPr>
          <p:spPr bwMode="auto">
            <a:xfrm>
              <a:off x="4666381" y="2861201"/>
              <a:ext cx="304268" cy="307592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37" y="8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2" y="54"/>
                </a:cxn>
                <a:cxn ang="0">
                  <a:pos x="21" y="45"/>
                </a:cxn>
                <a:cxn ang="0">
                  <a:pos x="42" y="54"/>
                </a:cxn>
                <a:cxn ang="0">
                  <a:pos x="54" y="78"/>
                </a:cxn>
                <a:cxn ang="0">
                  <a:pos x="67" y="95"/>
                </a:cxn>
                <a:cxn ang="0">
                  <a:pos x="96" y="112"/>
                </a:cxn>
                <a:cxn ang="0">
                  <a:pos x="114" y="126"/>
                </a:cxn>
                <a:cxn ang="0">
                  <a:pos x="106" y="154"/>
                </a:cxn>
                <a:cxn ang="0">
                  <a:pos x="133" y="133"/>
                </a:cxn>
                <a:cxn ang="0">
                  <a:pos x="133" y="120"/>
                </a:cxn>
                <a:cxn ang="0">
                  <a:pos x="146" y="124"/>
                </a:cxn>
                <a:cxn ang="0">
                  <a:pos x="154" y="124"/>
                </a:cxn>
                <a:cxn ang="0">
                  <a:pos x="133" y="104"/>
                </a:cxn>
                <a:cxn ang="0">
                  <a:pos x="117" y="91"/>
                </a:cxn>
                <a:cxn ang="0">
                  <a:pos x="104" y="87"/>
                </a:cxn>
                <a:cxn ang="0">
                  <a:pos x="87" y="58"/>
                </a:cxn>
                <a:cxn ang="0">
                  <a:pos x="79" y="41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16"/>
                </a:cxn>
                <a:cxn ang="0">
                  <a:pos x="87" y="4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6" name="Freeform 344"/>
            <p:cNvSpPr>
              <a:spLocks/>
            </p:cNvSpPr>
            <p:nvPr/>
          </p:nvSpPr>
          <p:spPr bwMode="auto">
            <a:xfrm>
              <a:off x="4634789" y="2527005"/>
              <a:ext cx="237761" cy="31757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0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10" y="37"/>
                </a:cxn>
                <a:cxn ang="0">
                  <a:pos x="12" y="38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6" y="38"/>
                </a:cxn>
                <a:cxn ang="0">
                  <a:pos x="18" y="38"/>
                </a:cxn>
                <a:cxn ang="0">
                  <a:pos x="22" y="37"/>
                </a:cxn>
                <a:cxn ang="0">
                  <a:pos x="23" y="37"/>
                </a:cxn>
                <a:cxn ang="0">
                  <a:pos x="24" y="36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0" y="25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29" y="18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</a:cxnLst>
              <a:rect l="0" t="0" r="r" b="b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7" name="Freeform 345"/>
            <p:cNvSpPr>
              <a:spLocks/>
            </p:cNvSpPr>
            <p:nvPr/>
          </p:nvSpPr>
          <p:spPr bwMode="auto">
            <a:xfrm>
              <a:off x="4584909" y="2583536"/>
              <a:ext cx="91447" cy="121375"/>
            </a:xfrm>
            <a:custGeom>
              <a:avLst/>
              <a:gdLst/>
              <a:ahLst/>
              <a:cxnLst>
                <a:cxn ang="0">
                  <a:pos x="18" y="72"/>
                </a:cxn>
                <a:cxn ang="0">
                  <a:pos x="30" y="78"/>
                </a:cxn>
                <a:cxn ang="0">
                  <a:pos x="36" y="84"/>
                </a:cxn>
                <a:cxn ang="0">
                  <a:pos x="42" y="90"/>
                </a:cxn>
                <a:cxn ang="0">
                  <a:pos x="48" y="78"/>
                </a:cxn>
                <a:cxn ang="0">
                  <a:pos x="48" y="60"/>
                </a:cxn>
                <a:cxn ang="0">
                  <a:pos x="60" y="48"/>
                </a:cxn>
                <a:cxn ang="0">
                  <a:pos x="60" y="30"/>
                </a:cxn>
                <a:cxn ang="0">
                  <a:pos x="66" y="18"/>
                </a:cxn>
                <a:cxn ang="0">
                  <a:pos x="66" y="6"/>
                </a:cxn>
                <a:cxn ang="0">
                  <a:pos x="66" y="0"/>
                </a:cxn>
                <a:cxn ang="0">
                  <a:pos x="54" y="6"/>
                </a:cxn>
                <a:cxn ang="0">
                  <a:pos x="36" y="12"/>
                </a:cxn>
                <a:cxn ang="0">
                  <a:pos x="36" y="30"/>
                </a:cxn>
                <a:cxn ang="0">
                  <a:pos x="24" y="18"/>
                </a:cxn>
                <a:cxn ang="0">
                  <a:pos x="12" y="54"/>
                </a:cxn>
                <a:cxn ang="0">
                  <a:pos x="0" y="66"/>
                </a:cxn>
                <a:cxn ang="0">
                  <a:pos x="6" y="72"/>
                </a:cxn>
                <a:cxn ang="0">
                  <a:pos x="18" y="72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8" name="Freeform 346"/>
            <p:cNvSpPr>
              <a:spLocks/>
            </p:cNvSpPr>
            <p:nvPr/>
          </p:nvSpPr>
          <p:spPr bwMode="auto">
            <a:xfrm>
              <a:off x="5012216" y="3050744"/>
              <a:ext cx="164603" cy="161277"/>
            </a:xfrm>
            <a:custGeom>
              <a:avLst/>
              <a:gdLst/>
              <a:ahLst/>
              <a:cxnLst>
                <a:cxn ang="0">
                  <a:pos x="120" y="6"/>
                </a:cxn>
                <a:cxn ang="0">
                  <a:pos x="120" y="0"/>
                </a:cxn>
                <a:cxn ang="0">
                  <a:pos x="114" y="6"/>
                </a:cxn>
                <a:cxn ang="0">
                  <a:pos x="96" y="6"/>
                </a:cxn>
                <a:cxn ang="0">
                  <a:pos x="60" y="6"/>
                </a:cxn>
                <a:cxn ang="0">
                  <a:pos x="60" y="6"/>
                </a:cxn>
                <a:cxn ang="0">
                  <a:pos x="42" y="12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36"/>
                </a:cxn>
                <a:cxn ang="0">
                  <a:pos x="0" y="48"/>
                </a:cxn>
                <a:cxn ang="0">
                  <a:pos x="12" y="66"/>
                </a:cxn>
                <a:cxn ang="0">
                  <a:pos x="36" y="72"/>
                </a:cxn>
                <a:cxn ang="0">
                  <a:pos x="24" y="84"/>
                </a:cxn>
                <a:cxn ang="0">
                  <a:pos x="24" y="108"/>
                </a:cxn>
                <a:cxn ang="0">
                  <a:pos x="48" y="120"/>
                </a:cxn>
                <a:cxn ang="0">
                  <a:pos x="60" y="108"/>
                </a:cxn>
                <a:cxn ang="0">
                  <a:pos x="60" y="96"/>
                </a:cxn>
                <a:cxn ang="0">
                  <a:pos x="84" y="84"/>
                </a:cxn>
                <a:cxn ang="0">
                  <a:pos x="60" y="60"/>
                </a:cxn>
                <a:cxn ang="0">
                  <a:pos x="60" y="48"/>
                </a:cxn>
                <a:cxn ang="0">
                  <a:pos x="48" y="30"/>
                </a:cxn>
                <a:cxn ang="0">
                  <a:pos x="84" y="24"/>
                </a:cxn>
                <a:cxn ang="0">
                  <a:pos x="108" y="18"/>
                </a:cxn>
                <a:cxn ang="0">
                  <a:pos x="108" y="24"/>
                </a:cxn>
                <a:cxn ang="0">
                  <a:pos x="114" y="18"/>
                </a:cxn>
                <a:cxn ang="0">
                  <a:pos x="120" y="6"/>
                </a:cxn>
              </a:cxnLst>
              <a:rect l="0" t="0" r="r" b="b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" name="Freeform 351"/>
            <p:cNvSpPr>
              <a:spLocks/>
            </p:cNvSpPr>
            <p:nvPr/>
          </p:nvSpPr>
          <p:spPr bwMode="auto">
            <a:xfrm>
              <a:off x="5012216" y="2804670"/>
              <a:ext cx="262701" cy="16959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1" y="8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5" y="5"/>
                </a:cxn>
                <a:cxn ang="0">
                  <a:pos x="3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9"/>
                </a:cxn>
                <a:cxn ang="0">
                  <a:pos x="10" y="20"/>
                </a:cxn>
                <a:cxn ang="0">
                  <a:pos x="16" y="20"/>
                </a:cxn>
                <a:cxn ang="0">
                  <a:pos x="21" y="19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4"/>
                </a:cxn>
                <a:cxn ang="0">
                  <a:pos x="27" y="13"/>
                </a:cxn>
                <a:cxn ang="0">
                  <a:pos x="28" y="10"/>
                </a:cxn>
              </a:cxnLst>
              <a:rect l="0" t="0" r="r" b="b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0" name="Freeform 353"/>
            <p:cNvSpPr>
              <a:spLocks/>
            </p:cNvSpPr>
            <p:nvPr/>
          </p:nvSpPr>
          <p:spPr bwMode="auto">
            <a:xfrm>
              <a:off x="4799394" y="2699922"/>
              <a:ext cx="179568" cy="9809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4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9" y="10"/>
                </a:cxn>
                <a:cxn ang="0">
                  <a:pos x="20" y="8"/>
                </a:cxn>
                <a:cxn ang="0">
                  <a:pos x="22" y="6"/>
                </a:cxn>
                <a:cxn ang="0">
                  <a:pos x="17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0" y="10"/>
                </a:cxn>
              </a:cxnLst>
              <a:rect l="0" t="0" r="r" b="b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1" name="Freeform 355"/>
            <p:cNvSpPr>
              <a:spLocks/>
            </p:cNvSpPr>
            <p:nvPr/>
          </p:nvSpPr>
          <p:spPr bwMode="auto">
            <a:xfrm>
              <a:off x="4922431" y="2748140"/>
              <a:ext cx="146314" cy="73157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0" y="12"/>
                </a:cxn>
                <a:cxn ang="0">
                  <a:pos x="24" y="24"/>
                </a:cxn>
                <a:cxn ang="0">
                  <a:pos x="0" y="36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42" y="48"/>
                </a:cxn>
                <a:cxn ang="0">
                  <a:pos x="66" y="42"/>
                </a:cxn>
                <a:cxn ang="0">
                  <a:pos x="78" y="36"/>
                </a:cxn>
                <a:cxn ang="0">
                  <a:pos x="96" y="36"/>
                </a:cxn>
                <a:cxn ang="0">
                  <a:pos x="108" y="36"/>
                </a:cxn>
                <a:cxn ang="0">
                  <a:pos x="102" y="30"/>
                </a:cxn>
                <a:cxn ang="0">
                  <a:pos x="102" y="12"/>
                </a:cxn>
                <a:cxn ang="0">
                  <a:pos x="90" y="12"/>
                </a:cxn>
                <a:cxn ang="0">
                  <a:pos x="66" y="12"/>
                </a:cxn>
              </a:cxnLst>
              <a:rect l="0" t="0" r="r" b="b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2" name="Freeform 356"/>
            <p:cNvSpPr>
              <a:spLocks/>
            </p:cNvSpPr>
            <p:nvPr/>
          </p:nvSpPr>
          <p:spPr bwMode="auto">
            <a:xfrm>
              <a:off x="5077058" y="2960961"/>
              <a:ext cx="182892" cy="156291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30"/>
                </a:cxn>
                <a:cxn ang="0">
                  <a:pos x="0" y="48"/>
                </a:cxn>
                <a:cxn ang="0">
                  <a:pos x="6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48" y="73"/>
                </a:cxn>
                <a:cxn ang="0">
                  <a:pos x="66" y="73"/>
                </a:cxn>
                <a:cxn ang="0">
                  <a:pos x="72" y="67"/>
                </a:cxn>
                <a:cxn ang="0">
                  <a:pos x="72" y="73"/>
                </a:cxn>
                <a:cxn ang="0">
                  <a:pos x="66" y="85"/>
                </a:cxn>
                <a:cxn ang="0">
                  <a:pos x="60" y="91"/>
                </a:cxn>
                <a:cxn ang="0">
                  <a:pos x="66" y="115"/>
                </a:cxn>
                <a:cxn ang="0">
                  <a:pos x="90" y="97"/>
                </a:cxn>
                <a:cxn ang="0">
                  <a:pos x="114" y="97"/>
                </a:cxn>
                <a:cxn ang="0">
                  <a:pos x="126" y="79"/>
                </a:cxn>
                <a:cxn ang="0">
                  <a:pos x="132" y="79"/>
                </a:cxn>
                <a:cxn ang="0">
                  <a:pos x="96" y="67"/>
                </a:cxn>
                <a:cxn ang="0">
                  <a:pos x="90" y="36"/>
                </a:cxn>
                <a:cxn ang="0">
                  <a:pos x="114" y="12"/>
                </a:cxn>
                <a:cxn ang="0">
                  <a:pos x="114" y="12"/>
                </a:cxn>
                <a:cxn ang="0">
                  <a:pos x="78" y="0"/>
                </a:cxn>
                <a:cxn ang="0">
                  <a:pos x="48" y="6"/>
                </a:cxn>
              </a:cxnLst>
              <a:rect l="0" t="0" r="r" b="b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3" name="Freeform 358"/>
            <p:cNvSpPr>
              <a:spLocks/>
            </p:cNvSpPr>
            <p:nvPr/>
          </p:nvSpPr>
          <p:spPr bwMode="auto">
            <a:xfrm>
              <a:off x="4839298" y="2852886"/>
              <a:ext cx="154628" cy="179568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6" y="12"/>
                </a:cxn>
                <a:cxn ang="0">
                  <a:pos x="8" y="17"/>
                </a:cxn>
                <a:cxn ang="0">
                  <a:pos x="15" y="22"/>
                </a:cxn>
                <a:cxn ang="0">
                  <a:pos x="16" y="17"/>
                </a:cxn>
                <a:cxn ang="0">
                  <a:pos x="19" y="13"/>
                </a:cxn>
              </a:cxnLst>
              <a:rect l="0" t="0" r="r" b="b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4" name="Freeform 360"/>
            <p:cNvSpPr>
              <a:spLocks/>
            </p:cNvSpPr>
            <p:nvPr/>
          </p:nvSpPr>
          <p:spPr bwMode="auto">
            <a:xfrm>
              <a:off x="4855925" y="2535318"/>
              <a:ext cx="254388" cy="22778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15" y="26"/>
                </a:cxn>
                <a:cxn ang="0">
                  <a:pos x="19" y="28"/>
                </a:cxn>
                <a:cxn ang="0">
                  <a:pos x="23" y="28"/>
                </a:cxn>
                <a:cxn ang="0">
                  <a:pos x="25" y="28"/>
                </a:cxn>
                <a:cxn ang="0">
                  <a:pos x="27" y="28"/>
                </a:cxn>
                <a:cxn ang="0">
                  <a:pos x="29" y="23"/>
                </a:cxn>
                <a:cxn ang="0">
                  <a:pos x="31" y="21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29" y="12"/>
                </a:cxn>
                <a:cxn ang="0">
                  <a:pos x="31" y="10"/>
                </a:cxn>
                <a:cxn ang="0">
                  <a:pos x="30" y="6"/>
                </a:cxn>
                <a:cxn ang="0">
                  <a:pos x="28" y="3"/>
                </a:cxn>
                <a:cxn ang="0">
                  <a:pos x="27" y="3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5" name="Freeform 361"/>
            <p:cNvSpPr>
              <a:spLocks/>
            </p:cNvSpPr>
            <p:nvPr/>
          </p:nvSpPr>
          <p:spPr bwMode="auto">
            <a:xfrm>
              <a:off x="4649755" y="2829609"/>
              <a:ext cx="114723" cy="63181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0" y="6"/>
                </a:cxn>
                <a:cxn ang="0">
                  <a:pos x="48" y="0"/>
                </a:cxn>
                <a:cxn ang="0">
                  <a:pos x="30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12" y="36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42" y="36"/>
                </a:cxn>
                <a:cxn ang="0">
                  <a:pos x="48" y="42"/>
                </a:cxn>
                <a:cxn ang="0">
                  <a:pos x="66" y="36"/>
                </a:cxn>
                <a:cxn ang="0">
                  <a:pos x="78" y="30"/>
                </a:cxn>
                <a:cxn ang="0">
                  <a:pos x="84" y="30"/>
                </a:cxn>
                <a:cxn ang="0">
                  <a:pos x="78" y="24"/>
                </a:cxn>
                <a:cxn ang="0">
                  <a:pos x="66" y="12"/>
                </a:cxn>
              </a:cxnLst>
              <a:rect l="0" t="0" r="r" b="b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6" name="Freeform 363"/>
            <p:cNvSpPr>
              <a:spLocks/>
            </p:cNvSpPr>
            <p:nvPr/>
          </p:nvSpPr>
          <p:spPr bwMode="auto">
            <a:xfrm>
              <a:off x="4559970" y="2673319"/>
              <a:ext cx="89783" cy="81472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7" name="Freeform 454"/>
            <p:cNvSpPr>
              <a:spLocks/>
            </p:cNvSpPr>
            <p:nvPr/>
          </p:nvSpPr>
          <p:spPr bwMode="auto">
            <a:xfrm>
              <a:off x="4337510" y="2354088"/>
              <a:ext cx="197520" cy="385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8" name="Freeform 455"/>
            <p:cNvSpPr>
              <a:spLocks/>
            </p:cNvSpPr>
            <p:nvPr/>
          </p:nvSpPr>
          <p:spPr bwMode="auto">
            <a:xfrm>
              <a:off x="4272329" y="2515978"/>
              <a:ext cx="67157" cy="43970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9" name="Freeform 457"/>
            <p:cNvSpPr>
              <a:spLocks/>
            </p:cNvSpPr>
            <p:nvPr/>
          </p:nvSpPr>
          <p:spPr bwMode="auto">
            <a:xfrm>
              <a:off x="4837635" y="2854550"/>
              <a:ext cx="71495" cy="49880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17" y="28"/>
                </a:cxn>
                <a:cxn ang="0">
                  <a:pos x="20" y="34"/>
                </a:cxn>
                <a:cxn ang="0">
                  <a:pos x="21" y="32"/>
                </a:cxn>
                <a:cxn ang="0">
                  <a:pos x="25" y="34"/>
                </a:cxn>
                <a:cxn ang="0">
                  <a:pos x="27" y="33"/>
                </a:cxn>
                <a:cxn ang="0">
                  <a:pos x="26" y="30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9" y="25"/>
                </a:cxn>
                <a:cxn ang="0">
                  <a:pos x="31" y="25"/>
                </a:cxn>
                <a:cxn ang="0">
                  <a:pos x="32" y="25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31" y="16"/>
                </a:cxn>
                <a:cxn ang="0">
                  <a:pos x="33" y="16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3"/>
                </a:cxn>
                <a:cxn ang="0">
                  <a:pos x="39" y="10"/>
                </a:cxn>
                <a:cxn ang="0">
                  <a:pos x="41" y="9"/>
                </a:cxn>
                <a:cxn ang="0">
                  <a:pos x="44" y="11"/>
                </a:cxn>
                <a:cxn ang="0">
                  <a:pos x="42" y="7"/>
                </a:cxn>
                <a:cxn ang="0">
                  <a:pos x="41" y="5"/>
                </a:cxn>
                <a:cxn ang="0">
                  <a:pos x="40" y="2"/>
                </a:cxn>
                <a:cxn ang="0">
                  <a:pos x="38" y="0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4" y="5"/>
                </a:cxn>
                <a:cxn ang="0">
                  <a:pos x="33" y="5"/>
                </a:cxn>
                <a:cxn ang="0">
                  <a:pos x="31" y="6"/>
                </a:cxn>
                <a:cxn ang="0">
                  <a:pos x="30" y="6"/>
                </a:cxn>
                <a:cxn ang="0">
                  <a:pos x="29" y="7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2" y="11"/>
                </a:cxn>
                <a:cxn ang="0">
                  <a:pos x="8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2" y="21"/>
                </a:cxn>
                <a:cxn ang="0">
                  <a:pos x="3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3" y="32"/>
                </a:cxn>
                <a:cxn ang="0">
                  <a:pos x="3" y="33"/>
                </a:cxn>
              </a:cxnLst>
              <a:rect l="0" t="0" r="r" b="b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0" name="Freeform 458"/>
            <p:cNvSpPr>
              <a:spLocks/>
            </p:cNvSpPr>
            <p:nvPr/>
          </p:nvSpPr>
          <p:spPr bwMode="auto">
            <a:xfrm>
              <a:off x="5301519" y="3243613"/>
              <a:ext cx="76483" cy="4655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13" y="8"/>
                </a:cxn>
                <a:cxn ang="0">
                  <a:pos x="27" y="9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33" y="11"/>
                </a:cxn>
                <a:cxn ang="0">
                  <a:pos x="36" y="18"/>
                </a:cxn>
                <a:cxn ang="0">
                  <a:pos x="27" y="21"/>
                </a:cxn>
                <a:cxn ang="0">
                  <a:pos x="15" y="28"/>
                </a:cxn>
                <a:cxn ang="0">
                  <a:pos x="13" y="28"/>
                </a:cxn>
                <a:cxn ang="0">
                  <a:pos x="8" y="26"/>
                </a:cxn>
                <a:cxn ang="0">
                  <a:pos x="2" y="23"/>
                </a:cxn>
                <a:cxn ang="0">
                  <a:pos x="0" y="15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1" name="Freeform 507"/>
            <p:cNvSpPr>
              <a:spLocks/>
            </p:cNvSpPr>
            <p:nvPr/>
          </p:nvSpPr>
          <p:spPr bwMode="auto">
            <a:xfrm>
              <a:off x="6418828" y="2600162"/>
              <a:ext cx="1579531" cy="1097358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2" name="Freeform 260"/>
            <p:cNvSpPr>
              <a:spLocks/>
            </p:cNvSpPr>
            <p:nvPr/>
          </p:nvSpPr>
          <p:spPr bwMode="auto">
            <a:xfrm>
              <a:off x="6565142" y="3993474"/>
              <a:ext cx="59857" cy="71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6" y="54"/>
                </a:cxn>
                <a:cxn ang="0">
                  <a:pos x="30" y="54"/>
                </a:cxn>
                <a:cxn ang="0">
                  <a:pos x="42" y="30"/>
                </a:cxn>
                <a:cxn ang="0">
                  <a:pos x="6" y="0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3" name="Freeform 261"/>
            <p:cNvSpPr>
              <a:spLocks/>
            </p:cNvSpPr>
            <p:nvPr/>
          </p:nvSpPr>
          <p:spPr bwMode="auto">
            <a:xfrm>
              <a:off x="7323318" y="3697519"/>
              <a:ext cx="56531" cy="5653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2"/>
                </a:cxn>
                <a:cxn ang="0">
                  <a:pos x="30" y="0"/>
                </a:cxn>
                <a:cxn ang="0">
                  <a:pos x="42" y="12"/>
                </a:cxn>
                <a:cxn ang="0">
                  <a:pos x="30" y="30"/>
                </a:cxn>
                <a:cxn ang="0">
                  <a:pos x="12" y="42"/>
                </a:cxn>
                <a:cxn ang="0">
                  <a:pos x="0" y="30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4" name="Freeform 262"/>
            <p:cNvSpPr>
              <a:spLocks/>
            </p:cNvSpPr>
            <p:nvPr/>
          </p:nvSpPr>
          <p:spPr bwMode="auto">
            <a:xfrm>
              <a:off x="7627584" y="3557856"/>
              <a:ext cx="33254" cy="9809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18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6" y="72"/>
                </a:cxn>
                <a:cxn ang="0">
                  <a:pos x="0" y="42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5" name="Freeform 263"/>
            <p:cNvSpPr>
              <a:spLocks/>
            </p:cNvSpPr>
            <p:nvPr/>
          </p:nvSpPr>
          <p:spPr bwMode="auto">
            <a:xfrm>
              <a:off x="7873658" y="3303470"/>
              <a:ext cx="48218" cy="7315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36"/>
                </a:cxn>
                <a:cxn ang="0">
                  <a:pos x="12" y="54"/>
                </a:cxn>
                <a:cxn ang="0">
                  <a:pos x="30" y="42"/>
                </a:cxn>
                <a:cxn ang="0">
                  <a:pos x="36" y="18"/>
                </a:cxn>
                <a:cxn ang="0">
                  <a:pos x="30" y="0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6" name="Freeform 264"/>
            <p:cNvSpPr>
              <a:spLocks/>
            </p:cNvSpPr>
            <p:nvPr/>
          </p:nvSpPr>
          <p:spPr bwMode="auto">
            <a:xfrm>
              <a:off x="7931853" y="2927707"/>
              <a:ext cx="360797" cy="392389"/>
            </a:xfrm>
            <a:custGeom>
              <a:avLst/>
              <a:gdLst/>
              <a:ahLst/>
              <a:cxnLst>
                <a:cxn ang="0">
                  <a:pos x="6" y="247"/>
                </a:cxn>
                <a:cxn ang="0">
                  <a:pos x="42" y="235"/>
                </a:cxn>
                <a:cxn ang="0">
                  <a:pos x="66" y="235"/>
                </a:cxn>
                <a:cxn ang="0">
                  <a:pos x="108" y="199"/>
                </a:cxn>
                <a:cxn ang="0">
                  <a:pos x="138" y="187"/>
                </a:cxn>
                <a:cxn ang="0">
                  <a:pos x="144" y="157"/>
                </a:cxn>
                <a:cxn ang="0">
                  <a:pos x="156" y="109"/>
                </a:cxn>
                <a:cxn ang="0">
                  <a:pos x="156" y="72"/>
                </a:cxn>
                <a:cxn ang="0">
                  <a:pos x="174" y="48"/>
                </a:cxn>
                <a:cxn ang="0">
                  <a:pos x="174" y="18"/>
                </a:cxn>
                <a:cxn ang="0">
                  <a:pos x="186" y="0"/>
                </a:cxn>
                <a:cxn ang="0">
                  <a:pos x="210" y="18"/>
                </a:cxn>
                <a:cxn ang="0">
                  <a:pos x="246" y="30"/>
                </a:cxn>
                <a:cxn ang="0">
                  <a:pos x="264" y="30"/>
                </a:cxn>
                <a:cxn ang="0">
                  <a:pos x="240" y="54"/>
                </a:cxn>
                <a:cxn ang="0">
                  <a:pos x="222" y="66"/>
                </a:cxn>
                <a:cxn ang="0">
                  <a:pos x="210" y="85"/>
                </a:cxn>
                <a:cxn ang="0">
                  <a:pos x="180" y="60"/>
                </a:cxn>
                <a:cxn ang="0">
                  <a:pos x="162" y="97"/>
                </a:cxn>
                <a:cxn ang="0">
                  <a:pos x="186" y="139"/>
                </a:cxn>
                <a:cxn ang="0">
                  <a:pos x="168" y="169"/>
                </a:cxn>
                <a:cxn ang="0">
                  <a:pos x="162" y="193"/>
                </a:cxn>
                <a:cxn ang="0">
                  <a:pos x="162" y="235"/>
                </a:cxn>
                <a:cxn ang="0">
                  <a:pos x="150" y="247"/>
                </a:cxn>
                <a:cxn ang="0">
                  <a:pos x="138" y="241"/>
                </a:cxn>
                <a:cxn ang="0">
                  <a:pos x="126" y="247"/>
                </a:cxn>
                <a:cxn ang="0">
                  <a:pos x="102" y="247"/>
                </a:cxn>
                <a:cxn ang="0">
                  <a:pos x="90" y="247"/>
                </a:cxn>
                <a:cxn ang="0">
                  <a:pos x="66" y="271"/>
                </a:cxn>
                <a:cxn ang="0">
                  <a:pos x="60" y="259"/>
                </a:cxn>
                <a:cxn ang="0">
                  <a:pos x="48" y="265"/>
                </a:cxn>
                <a:cxn ang="0">
                  <a:pos x="36" y="271"/>
                </a:cxn>
                <a:cxn ang="0">
                  <a:pos x="12" y="289"/>
                </a:cxn>
                <a:cxn ang="0">
                  <a:pos x="0" y="259"/>
                </a:cxn>
                <a:cxn ang="0">
                  <a:pos x="6" y="247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7" name="Freeform 265"/>
            <p:cNvSpPr>
              <a:spLocks/>
            </p:cNvSpPr>
            <p:nvPr/>
          </p:nvSpPr>
          <p:spPr bwMode="auto">
            <a:xfrm>
              <a:off x="8186239" y="2566908"/>
              <a:ext cx="64844" cy="320895"/>
            </a:xfrm>
            <a:custGeom>
              <a:avLst/>
              <a:gdLst/>
              <a:ahLst/>
              <a:cxnLst>
                <a:cxn ang="0">
                  <a:pos x="12" y="222"/>
                </a:cxn>
                <a:cxn ang="0">
                  <a:pos x="12" y="180"/>
                </a:cxn>
                <a:cxn ang="0">
                  <a:pos x="6" y="90"/>
                </a:cxn>
                <a:cxn ang="0">
                  <a:pos x="0" y="66"/>
                </a:cxn>
                <a:cxn ang="0">
                  <a:pos x="6" y="30"/>
                </a:cxn>
                <a:cxn ang="0">
                  <a:pos x="12" y="0"/>
                </a:cxn>
                <a:cxn ang="0">
                  <a:pos x="24" y="36"/>
                </a:cxn>
                <a:cxn ang="0">
                  <a:pos x="24" y="60"/>
                </a:cxn>
                <a:cxn ang="0">
                  <a:pos x="48" y="156"/>
                </a:cxn>
                <a:cxn ang="0">
                  <a:pos x="30" y="144"/>
                </a:cxn>
                <a:cxn ang="0">
                  <a:pos x="24" y="168"/>
                </a:cxn>
                <a:cxn ang="0">
                  <a:pos x="24" y="198"/>
                </a:cxn>
                <a:cxn ang="0">
                  <a:pos x="42" y="234"/>
                </a:cxn>
                <a:cxn ang="0">
                  <a:pos x="12" y="222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8" name="Freeform 272"/>
            <p:cNvSpPr>
              <a:spLocks/>
            </p:cNvSpPr>
            <p:nvPr/>
          </p:nvSpPr>
          <p:spPr bwMode="auto">
            <a:xfrm>
              <a:off x="7609296" y="3745737"/>
              <a:ext cx="147977" cy="20450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0" y="42"/>
                </a:cxn>
                <a:cxn ang="0">
                  <a:pos x="6" y="72"/>
                </a:cxn>
                <a:cxn ang="0">
                  <a:pos x="18" y="85"/>
                </a:cxn>
                <a:cxn ang="0">
                  <a:pos x="36" y="91"/>
                </a:cxn>
                <a:cxn ang="0">
                  <a:pos x="72" y="109"/>
                </a:cxn>
                <a:cxn ang="0">
                  <a:pos x="78" y="139"/>
                </a:cxn>
                <a:cxn ang="0">
                  <a:pos x="108" y="151"/>
                </a:cxn>
                <a:cxn ang="0">
                  <a:pos x="102" y="127"/>
                </a:cxn>
                <a:cxn ang="0">
                  <a:pos x="78" y="91"/>
                </a:cxn>
                <a:cxn ang="0">
                  <a:pos x="42" y="66"/>
                </a:cxn>
                <a:cxn ang="0">
                  <a:pos x="48" y="48"/>
                </a:cxn>
                <a:cxn ang="0">
                  <a:pos x="54" y="12"/>
                </a:cxn>
                <a:cxn ang="0">
                  <a:pos x="30" y="0"/>
                </a:cxn>
                <a:cxn ang="0">
                  <a:pos x="12" y="18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" name="Freeform 273"/>
            <p:cNvSpPr>
              <a:spLocks/>
            </p:cNvSpPr>
            <p:nvPr/>
          </p:nvSpPr>
          <p:spPr bwMode="auto">
            <a:xfrm>
              <a:off x="7669152" y="3983499"/>
              <a:ext cx="121374" cy="9643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24"/>
                </a:cxn>
                <a:cxn ang="0">
                  <a:pos x="42" y="24"/>
                </a:cxn>
                <a:cxn ang="0">
                  <a:pos x="60" y="0"/>
                </a:cxn>
                <a:cxn ang="0">
                  <a:pos x="90" y="24"/>
                </a:cxn>
                <a:cxn ang="0">
                  <a:pos x="90" y="72"/>
                </a:cxn>
                <a:cxn ang="0">
                  <a:pos x="60" y="60"/>
                </a:cxn>
                <a:cxn ang="0">
                  <a:pos x="42" y="60"/>
                </a:cxn>
                <a:cxn ang="0">
                  <a:pos x="24" y="48"/>
                </a:cxn>
                <a:cxn ang="0">
                  <a:pos x="0" y="54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0" name="Freeform 298"/>
            <p:cNvSpPr>
              <a:spLocks/>
            </p:cNvSpPr>
            <p:nvPr/>
          </p:nvSpPr>
          <p:spPr bwMode="auto">
            <a:xfrm>
              <a:off x="6771313" y="3539568"/>
              <a:ext cx="124699" cy="106411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8" y="30"/>
                </a:cxn>
                <a:cxn ang="0">
                  <a:pos x="84" y="18"/>
                </a:cxn>
                <a:cxn ang="0">
                  <a:pos x="48" y="12"/>
                </a:cxn>
                <a:cxn ang="0">
                  <a:pos x="30" y="0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18" y="78"/>
                </a:cxn>
                <a:cxn ang="0">
                  <a:pos x="54" y="72"/>
                </a:cxn>
                <a:cxn ang="0">
                  <a:pos x="78" y="66"/>
                </a:cxn>
                <a:cxn ang="0">
                  <a:pos x="84" y="72"/>
                </a:cxn>
                <a:cxn ang="0">
                  <a:pos x="90" y="48"/>
                </a:cxn>
                <a:cxn ang="0">
                  <a:pos x="72" y="42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1" name="Freeform 329"/>
            <p:cNvSpPr>
              <a:spLocks/>
            </p:cNvSpPr>
            <p:nvPr/>
          </p:nvSpPr>
          <p:spPr bwMode="auto">
            <a:xfrm>
              <a:off x="7100520" y="3655954"/>
              <a:ext cx="187880" cy="302604"/>
            </a:xfrm>
            <a:custGeom>
              <a:avLst/>
              <a:gdLst/>
              <a:ahLst/>
              <a:cxnLst>
                <a:cxn ang="0">
                  <a:pos x="102" y="205"/>
                </a:cxn>
                <a:cxn ang="0">
                  <a:pos x="120" y="199"/>
                </a:cxn>
                <a:cxn ang="0">
                  <a:pos x="138" y="187"/>
                </a:cxn>
                <a:cxn ang="0">
                  <a:pos x="138" y="151"/>
                </a:cxn>
                <a:cxn ang="0">
                  <a:pos x="138" y="120"/>
                </a:cxn>
                <a:cxn ang="0">
                  <a:pos x="120" y="102"/>
                </a:cxn>
                <a:cxn ang="0">
                  <a:pos x="96" y="72"/>
                </a:cxn>
                <a:cxn ang="0">
                  <a:pos x="78" y="48"/>
                </a:cxn>
                <a:cxn ang="0">
                  <a:pos x="84" y="36"/>
                </a:cxn>
                <a:cxn ang="0">
                  <a:pos x="78" y="24"/>
                </a:cxn>
                <a:cxn ang="0">
                  <a:pos x="60" y="18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12" y="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6" y="36"/>
                </a:cxn>
                <a:cxn ang="0">
                  <a:pos x="12" y="72"/>
                </a:cxn>
                <a:cxn ang="0">
                  <a:pos x="54" y="72"/>
                </a:cxn>
                <a:cxn ang="0">
                  <a:pos x="72" y="78"/>
                </a:cxn>
                <a:cxn ang="0">
                  <a:pos x="102" y="126"/>
                </a:cxn>
                <a:cxn ang="0">
                  <a:pos x="96" y="145"/>
                </a:cxn>
                <a:cxn ang="0">
                  <a:pos x="60" y="151"/>
                </a:cxn>
                <a:cxn ang="0">
                  <a:pos x="42" y="163"/>
                </a:cxn>
                <a:cxn ang="0">
                  <a:pos x="42" y="187"/>
                </a:cxn>
                <a:cxn ang="0">
                  <a:pos x="72" y="217"/>
                </a:cxn>
                <a:cxn ang="0">
                  <a:pos x="84" y="223"/>
                </a:cxn>
                <a:cxn ang="0">
                  <a:pos x="96" y="217"/>
                </a:cxn>
                <a:cxn ang="0">
                  <a:pos x="102" y="205"/>
                </a:cxn>
              </a:cxnLst>
              <a:rect l="0" t="0" r="r" b="b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2" name="Freeform 330"/>
            <p:cNvSpPr>
              <a:spLocks/>
            </p:cNvSpPr>
            <p:nvPr/>
          </p:nvSpPr>
          <p:spPr bwMode="auto">
            <a:xfrm>
              <a:off x="7158713" y="3621038"/>
              <a:ext cx="189543" cy="3724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8" y="42"/>
                </a:cxn>
                <a:cxn ang="0">
                  <a:pos x="36" y="48"/>
                </a:cxn>
                <a:cxn ang="0">
                  <a:pos x="42" y="60"/>
                </a:cxn>
                <a:cxn ang="0">
                  <a:pos x="36" y="72"/>
                </a:cxn>
                <a:cxn ang="0">
                  <a:pos x="54" y="96"/>
                </a:cxn>
                <a:cxn ang="0">
                  <a:pos x="78" y="126"/>
                </a:cxn>
                <a:cxn ang="0">
                  <a:pos x="96" y="144"/>
                </a:cxn>
                <a:cxn ang="0">
                  <a:pos x="96" y="175"/>
                </a:cxn>
                <a:cxn ang="0">
                  <a:pos x="96" y="211"/>
                </a:cxn>
                <a:cxn ang="0">
                  <a:pos x="78" y="223"/>
                </a:cxn>
                <a:cxn ang="0">
                  <a:pos x="60" y="229"/>
                </a:cxn>
                <a:cxn ang="0">
                  <a:pos x="54" y="241"/>
                </a:cxn>
                <a:cxn ang="0">
                  <a:pos x="42" y="247"/>
                </a:cxn>
                <a:cxn ang="0">
                  <a:pos x="48" y="253"/>
                </a:cxn>
                <a:cxn ang="0">
                  <a:pos x="66" y="271"/>
                </a:cxn>
                <a:cxn ang="0">
                  <a:pos x="108" y="241"/>
                </a:cxn>
                <a:cxn ang="0">
                  <a:pos x="138" y="211"/>
                </a:cxn>
                <a:cxn ang="0">
                  <a:pos x="114" y="132"/>
                </a:cxn>
                <a:cxn ang="0">
                  <a:pos x="102" y="114"/>
                </a:cxn>
                <a:cxn ang="0">
                  <a:pos x="78" y="84"/>
                </a:cxn>
                <a:cxn ang="0">
                  <a:pos x="66" y="60"/>
                </a:cxn>
                <a:cxn ang="0">
                  <a:pos x="78" y="48"/>
                </a:cxn>
                <a:cxn ang="0">
                  <a:pos x="96" y="36"/>
                </a:cxn>
                <a:cxn ang="0">
                  <a:pos x="90" y="18"/>
                </a:cxn>
                <a:cxn ang="0">
                  <a:pos x="66" y="0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3" name="Freeform 331"/>
            <p:cNvSpPr>
              <a:spLocks/>
            </p:cNvSpPr>
            <p:nvPr/>
          </p:nvSpPr>
          <p:spPr bwMode="auto">
            <a:xfrm>
              <a:off x="6573456" y="3418192"/>
              <a:ext cx="206170" cy="98098"/>
            </a:xfrm>
            <a:custGeom>
              <a:avLst/>
              <a:gdLst/>
              <a:ahLst/>
              <a:cxnLst>
                <a:cxn ang="0">
                  <a:pos x="102" y="36"/>
                </a:cxn>
                <a:cxn ang="0">
                  <a:pos x="66" y="18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30"/>
                </a:cxn>
                <a:cxn ang="0">
                  <a:pos x="60" y="60"/>
                </a:cxn>
                <a:cxn ang="0">
                  <a:pos x="102" y="66"/>
                </a:cxn>
                <a:cxn ang="0">
                  <a:pos x="126" y="72"/>
                </a:cxn>
                <a:cxn ang="0">
                  <a:pos x="138" y="72"/>
                </a:cxn>
                <a:cxn ang="0">
                  <a:pos x="150" y="54"/>
                </a:cxn>
                <a:cxn ang="0">
                  <a:pos x="150" y="54"/>
                </a:cxn>
                <a:cxn ang="0">
                  <a:pos x="138" y="42"/>
                </a:cxn>
                <a:cxn ang="0">
                  <a:pos x="102" y="36"/>
                </a:cxn>
              </a:cxnLst>
              <a:rect l="0" t="0" r="r" b="b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4" name="Freeform 333"/>
            <p:cNvSpPr>
              <a:spLocks/>
            </p:cNvSpPr>
            <p:nvPr/>
          </p:nvSpPr>
          <p:spPr bwMode="auto">
            <a:xfrm>
              <a:off x="6786276" y="2650042"/>
              <a:ext cx="814705" cy="40901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48" y="186"/>
                </a:cxn>
                <a:cxn ang="0">
                  <a:pos x="127" y="210"/>
                </a:cxn>
                <a:cxn ang="0">
                  <a:pos x="181" y="264"/>
                </a:cxn>
                <a:cxn ang="0">
                  <a:pos x="253" y="270"/>
                </a:cxn>
                <a:cxn ang="0">
                  <a:pos x="313" y="301"/>
                </a:cxn>
                <a:cxn ang="0">
                  <a:pos x="379" y="258"/>
                </a:cxn>
                <a:cxn ang="0">
                  <a:pos x="445" y="252"/>
                </a:cxn>
                <a:cxn ang="0">
                  <a:pos x="457" y="210"/>
                </a:cxn>
                <a:cxn ang="0">
                  <a:pos x="499" y="192"/>
                </a:cxn>
                <a:cxn ang="0">
                  <a:pos x="541" y="174"/>
                </a:cxn>
                <a:cxn ang="0">
                  <a:pos x="595" y="156"/>
                </a:cxn>
                <a:cxn ang="0">
                  <a:pos x="583" y="132"/>
                </a:cxn>
                <a:cxn ang="0">
                  <a:pos x="529" y="126"/>
                </a:cxn>
                <a:cxn ang="0">
                  <a:pos x="529" y="96"/>
                </a:cxn>
                <a:cxn ang="0">
                  <a:pos x="541" y="72"/>
                </a:cxn>
                <a:cxn ang="0">
                  <a:pos x="499" y="60"/>
                </a:cxn>
                <a:cxn ang="0">
                  <a:pos x="403" y="84"/>
                </a:cxn>
                <a:cxn ang="0">
                  <a:pos x="367" y="54"/>
                </a:cxn>
                <a:cxn ang="0">
                  <a:pos x="307" y="54"/>
                </a:cxn>
                <a:cxn ang="0">
                  <a:pos x="289" y="36"/>
                </a:cxn>
                <a:cxn ang="0">
                  <a:pos x="217" y="0"/>
                </a:cxn>
                <a:cxn ang="0">
                  <a:pos x="193" y="30"/>
                </a:cxn>
                <a:cxn ang="0">
                  <a:pos x="169" y="66"/>
                </a:cxn>
                <a:cxn ang="0">
                  <a:pos x="121" y="48"/>
                </a:cxn>
                <a:cxn ang="0">
                  <a:pos x="54" y="54"/>
                </a:cxn>
                <a:cxn ang="0">
                  <a:pos x="12" y="78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42" y="126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5" name="Freeform 446"/>
            <p:cNvSpPr>
              <a:spLocks/>
            </p:cNvSpPr>
            <p:nvPr/>
          </p:nvSpPr>
          <p:spPr bwMode="auto">
            <a:xfrm>
              <a:off x="7030689" y="3685882"/>
              <a:ext cx="211157" cy="379087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0" y="23"/>
                </a:cxn>
                <a:cxn ang="0">
                  <a:pos x="15" y="47"/>
                </a:cxn>
                <a:cxn ang="0">
                  <a:pos x="15" y="60"/>
                </a:cxn>
                <a:cxn ang="0">
                  <a:pos x="22" y="78"/>
                </a:cxn>
                <a:cxn ang="0">
                  <a:pos x="19" y="93"/>
                </a:cxn>
                <a:cxn ang="0">
                  <a:pos x="23" y="110"/>
                </a:cxn>
                <a:cxn ang="0">
                  <a:pos x="26" y="118"/>
                </a:cxn>
                <a:cxn ang="0">
                  <a:pos x="19" y="126"/>
                </a:cxn>
                <a:cxn ang="0">
                  <a:pos x="13" y="159"/>
                </a:cxn>
                <a:cxn ang="0">
                  <a:pos x="33" y="182"/>
                </a:cxn>
                <a:cxn ang="0">
                  <a:pos x="34" y="178"/>
                </a:cxn>
                <a:cxn ang="0">
                  <a:pos x="46" y="185"/>
                </a:cxn>
                <a:cxn ang="0">
                  <a:pos x="46" y="190"/>
                </a:cxn>
                <a:cxn ang="0">
                  <a:pos x="56" y="188"/>
                </a:cxn>
                <a:cxn ang="0">
                  <a:pos x="59" y="184"/>
                </a:cxn>
                <a:cxn ang="0">
                  <a:pos x="43" y="174"/>
                </a:cxn>
                <a:cxn ang="0">
                  <a:pos x="27" y="149"/>
                </a:cxn>
                <a:cxn ang="0">
                  <a:pos x="19" y="138"/>
                </a:cxn>
                <a:cxn ang="0">
                  <a:pos x="32" y="113"/>
                </a:cxn>
                <a:cxn ang="0">
                  <a:pos x="57" y="108"/>
                </a:cxn>
                <a:cxn ang="0">
                  <a:pos x="70" y="119"/>
                </a:cxn>
                <a:cxn ang="0">
                  <a:pos x="63" y="97"/>
                </a:cxn>
                <a:cxn ang="0">
                  <a:pos x="72" y="87"/>
                </a:cxn>
                <a:cxn ang="0">
                  <a:pos x="101" y="87"/>
                </a:cxn>
                <a:cxn ang="0">
                  <a:pos x="107" y="73"/>
                </a:cxn>
                <a:cxn ang="0">
                  <a:pos x="95" y="50"/>
                </a:cxn>
                <a:cxn ang="0">
                  <a:pos x="85" y="37"/>
                </a:cxn>
                <a:cxn ang="0">
                  <a:pos x="48" y="27"/>
                </a:cxn>
                <a:cxn ang="0">
                  <a:pos x="36" y="0"/>
                </a:cxn>
                <a:cxn ang="0">
                  <a:pos x="7" y="9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6" name="Freeform 447"/>
            <p:cNvSpPr>
              <a:spLocks/>
            </p:cNvSpPr>
            <p:nvPr/>
          </p:nvSpPr>
          <p:spPr bwMode="auto">
            <a:xfrm>
              <a:off x="6891025" y="3471398"/>
              <a:ext cx="237760" cy="46554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5" y="17"/>
                </a:cxn>
                <a:cxn ang="0">
                  <a:pos x="40" y="26"/>
                </a:cxn>
                <a:cxn ang="0">
                  <a:pos x="15" y="60"/>
                </a:cxn>
                <a:cxn ang="0">
                  <a:pos x="7" y="85"/>
                </a:cxn>
                <a:cxn ang="0">
                  <a:pos x="0" y="98"/>
                </a:cxn>
                <a:cxn ang="0">
                  <a:pos x="23" y="123"/>
                </a:cxn>
                <a:cxn ang="0">
                  <a:pos x="31" y="142"/>
                </a:cxn>
                <a:cxn ang="0">
                  <a:pos x="26" y="161"/>
                </a:cxn>
                <a:cxn ang="0">
                  <a:pos x="44" y="165"/>
                </a:cxn>
                <a:cxn ang="0">
                  <a:pos x="58" y="157"/>
                </a:cxn>
                <a:cxn ang="0">
                  <a:pos x="65" y="148"/>
                </a:cxn>
                <a:cxn ang="0">
                  <a:pos x="80" y="188"/>
                </a:cxn>
                <a:cxn ang="0">
                  <a:pos x="86" y="211"/>
                </a:cxn>
                <a:cxn ang="0">
                  <a:pos x="85" y="233"/>
                </a:cxn>
                <a:cxn ang="0">
                  <a:pos x="99" y="212"/>
                </a:cxn>
                <a:cxn ang="0">
                  <a:pos x="92" y="188"/>
                </a:cxn>
                <a:cxn ang="0">
                  <a:pos x="80" y="173"/>
                </a:cxn>
                <a:cxn ang="0">
                  <a:pos x="86" y="161"/>
                </a:cxn>
                <a:cxn ang="0">
                  <a:pos x="85" y="151"/>
                </a:cxn>
                <a:cxn ang="0">
                  <a:pos x="69" y="130"/>
                </a:cxn>
                <a:cxn ang="0">
                  <a:pos x="77" y="114"/>
                </a:cxn>
                <a:cxn ang="0">
                  <a:pos x="106" y="106"/>
                </a:cxn>
                <a:cxn ang="0">
                  <a:pos x="120" y="91"/>
                </a:cxn>
                <a:cxn ang="0">
                  <a:pos x="111" y="91"/>
                </a:cxn>
                <a:cxn ang="0">
                  <a:pos x="104" y="87"/>
                </a:cxn>
                <a:cxn ang="0">
                  <a:pos x="93" y="84"/>
                </a:cxn>
                <a:cxn ang="0">
                  <a:pos x="98" y="73"/>
                </a:cxn>
                <a:cxn ang="0">
                  <a:pos x="88" y="60"/>
                </a:cxn>
                <a:cxn ang="0">
                  <a:pos x="77" y="42"/>
                </a:cxn>
                <a:cxn ang="0">
                  <a:pos x="86" y="34"/>
                </a:cxn>
                <a:cxn ang="0">
                  <a:pos x="86" y="13"/>
                </a:cxn>
                <a:cxn ang="0">
                  <a:pos x="72" y="0"/>
                </a:cxn>
              </a:cxnLst>
              <a:rect l="0" t="0" r="r" b="b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7" name="Line 449"/>
            <p:cNvSpPr>
              <a:spLocks noChangeShapeType="1"/>
            </p:cNvSpPr>
            <p:nvPr/>
          </p:nvSpPr>
          <p:spPr bwMode="auto">
            <a:xfrm>
              <a:off x="7569392" y="3764027"/>
              <a:ext cx="0" cy="0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8" name="Freeform 506"/>
            <p:cNvSpPr>
              <a:spLocks/>
            </p:cNvSpPr>
            <p:nvPr/>
          </p:nvSpPr>
          <p:spPr bwMode="auto">
            <a:xfrm>
              <a:off x="7725682" y="3015828"/>
              <a:ext cx="129688" cy="162941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34" y="32"/>
                </a:cxn>
                <a:cxn ang="0">
                  <a:pos x="20" y="22"/>
                </a:cxn>
                <a:cxn ang="0">
                  <a:pos x="6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30" y="70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8"/>
                </a:cxn>
                <a:cxn ang="0">
                  <a:pos x="70" y="88"/>
                </a:cxn>
                <a:cxn ang="0">
                  <a:pos x="70" y="84"/>
                </a:cxn>
                <a:cxn ang="0">
                  <a:pos x="70" y="84"/>
                </a:cxn>
                <a:cxn ang="0">
                  <a:pos x="68" y="82"/>
                </a:cxn>
                <a:cxn ang="0">
                  <a:pos x="66" y="78"/>
                </a:cxn>
                <a:cxn ang="0">
                  <a:pos x="64" y="76"/>
                </a:cxn>
                <a:cxn ang="0">
                  <a:pos x="64" y="76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8" y="4"/>
                </a:cxn>
                <a:cxn ang="0">
                  <a:pos x="52" y="0"/>
                </a:cxn>
                <a:cxn ang="0">
                  <a:pos x="32" y="12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9" name="Freeform 517"/>
            <p:cNvSpPr>
              <a:spLocks/>
            </p:cNvSpPr>
            <p:nvPr/>
          </p:nvSpPr>
          <p:spPr bwMode="auto">
            <a:xfrm>
              <a:off x="7775562" y="3162143"/>
              <a:ext cx="89783" cy="109735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2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40" y="60"/>
                </a:cxn>
                <a:cxn ang="0">
                  <a:pos x="40" y="60"/>
                </a:cxn>
                <a:cxn ang="0">
                  <a:pos x="50" y="52"/>
                </a:cxn>
                <a:cxn ang="0">
                  <a:pos x="50" y="52"/>
                </a:cxn>
                <a:cxn ang="0">
                  <a:pos x="54" y="36"/>
                </a:cxn>
                <a:cxn ang="0">
                  <a:pos x="40" y="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20" name="Freeform 260"/>
            <p:cNvSpPr>
              <a:spLocks/>
            </p:cNvSpPr>
            <p:nvPr/>
          </p:nvSpPr>
          <p:spPr bwMode="auto">
            <a:xfrm>
              <a:off x="5364088" y="3335560"/>
              <a:ext cx="50775" cy="80293"/>
            </a:xfrm>
            <a:custGeom>
              <a:avLst/>
              <a:gdLst>
                <a:gd name="connsiteX0" fmla="*/ 1429 w 10000"/>
                <a:gd name="connsiteY0" fmla="*/ 0 h 10000"/>
                <a:gd name="connsiteX1" fmla="*/ 0 w 10000"/>
                <a:gd name="connsiteY1" fmla="*/ 4444 h 10000"/>
                <a:gd name="connsiteX2" fmla="*/ 3981 w 10000"/>
                <a:gd name="connsiteY2" fmla="*/ 10000 h 10000"/>
                <a:gd name="connsiteX3" fmla="*/ 7143 w 10000"/>
                <a:gd name="connsiteY3" fmla="*/ 10000 h 10000"/>
                <a:gd name="connsiteX4" fmla="*/ 10000 w 10000"/>
                <a:gd name="connsiteY4" fmla="*/ 5556 h 10000"/>
                <a:gd name="connsiteX5" fmla="*/ 1429 w 10000"/>
                <a:gd name="connsiteY5" fmla="*/ 0 h 10000"/>
                <a:gd name="connsiteX0" fmla="*/ 1429 w 10000"/>
                <a:gd name="connsiteY0" fmla="*/ 0 h 10000"/>
                <a:gd name="connsiteX1" fmla="*/ 0 w 10000"/>
                <a:gd name="connsiteY1" fmla="*/ 4444 h 10000"/>
                <a:gd name="connsiteX2" fmla="*/ 3981 w 10000"/>
                <a:gd name="connsiteY2" fmla="*/ 10000 h 10000"/>
                <a:gd name="connsiteX3" fmla="*/ 3981 w 10000"/>
                <a:gd name="connsiteY3" fmla="*/ 5000 h 10000"/>
                <a:gd name="connsiteX4" fmla="*/ 10000 w 10000"/>
                <a:gd name="connsiteY4" fmla="*/ 5556 h 10000"/>
                <a:gd name="connsiteX5" fmla="*/ 1429 w 10000"/>
                <a:gd name="connsiteY5" fmla="*/ 0 h 10000"/>
                <a:gd name="connsiteX0" fmla="*/ 1991 w 10000"/>
                <a:gd name="connsiteY0" fmla="*/ 0 h 8333"/>
                <a:gd name="connsiteX1" fmla="*/ 0 w 10000"/>
                <a:gd name="connsiteY1" fmla="*/ 2777 h 8333"/>
                <a:gd name="connsiteX2" fmla="*/ 3981 w 10000"/>
                <a:gd name="connsiteY2" fmla="*/ 8333 h 8333"/>
                <a:gd name="connsiteX3" fmla="*/ 3981 w 10000"/>
                <a:gd name="connsiteY3" fmla="*/ 3333 h 8333"/>
                <a:gd name="connsiteX4" fmla="*/ 10000 w 10000"/>
                <a:gd name="connsiteY4" fmla="*/ 3889 h 8333"/>
                <a:gd name="connsiteX5" fmla="*/ 1991 w 10000"/>
                <a:gd name="connsiteY5" fmla="*/ 0 h 8333"/>
                <a:gd name="connsiteX0" fmla="*/ 1991 w 10000"/>
                <a:gd name="connsiteY0" fmla="*/ 8960 h 18960"/>
                <a:gd name="connsiteX1" fmla="*/ 0 w 10000"/>
                <a:gd name="connsiteY1" fmla="*/ 12293 h 18960"/>
                <a:gd name="connsiteX2" fmla="*/ 3981 w 10000"/>
                <a:gd name="connsiteY2" fmla="*/ 18960 h 18960"/>
                <a:gd name="connsiteX3" fmla="*/ 3981 w 10000"/>
                <a:gd name="connsiteY3" fmla="*/ 12960 h 18960"/>
                <a:gd name="connsiteX4" fmla="*/ 10000 w 10000"/>
                <a:gd name="connsiteY4" fmla="*/ 13627 h 18960"/>
                <a:gd name="connsiteX5" fmla="*/ 1991 w 10000"/>
                <a:gd name="connsiteY5" fmla="*/ 8960 h 18960"/>
                <a:gd name="connsiteX0" fmla="*/ 1991 w 3981"/>
                <a:gd name="connsiteY0" fmla="*/ 8960 h 18960"/>
                <a:gd name="connsiteX1" fmla="*/ 0 w 3981"/>
                <a:gd name="connsiteY1" fmla="*/ 12293 h 18960"/>
                <a:gd name="connsiteX2" fmla="*/ 3981 w 3981"/>
                <a:gd name="connsiteY2" fmla="*/ 18960 h 18960"/>
                <a:gd name="connsiteX3" fmla="*/ 3981 w 3981"/>
                <a:gd name="connsiteY3" fmla="*/ 12960 h 18960"/>
                <a:gd name="connsiteX4" fmla="*/ 3981 w 3981"/>
                <a:gd name="connsiteY4" fmla="*/ 2959 h 18960"/>
                <a:gd name="connsiteX5" fmla="*/ 1991 w 3981"/>
                <a:gd name="connsiteY5" fmla="*/ 8960 h 18960"/>
                <a:gd name="connsiteX0" fmla="*/ 5001 w 15002"/>
                <a:gd name="connsiteY0" fmla="*/ 4726 h 10000"/>
                <a:gd name="connsiteX1" fmla="*/ 0 w 15002"/>
                <a:gd name="connsiteY1" fmla="*/ 6484 h 10000"/>
                <a:gd name="connsiteX2" fmla="*/ 10000 w 15002"/>
                <a:gd name="connsiteY2" fmla="*/ 10000 h 10000"/>
                <a:gd name="connsiteX3" fmla="*/ 15002 w 15002"/>
                <a:gd name="connsiteY3" fmla="*/ 2616 h 10000"/>
                <a:gd name="connsiteX4" fmla="*/ 10000 w 15002"/>
                <a:gd name="connsiteY4" fmla="*/ 1561 h 10000"/>
                <a:gd name="connsiteX5" fmla="*/ 5001 w 15002"/>
                <a:gd name="connsiteY5" fmla="*/ 4726 h 10000"/>
                <a:gd name="connsiteX0" fmla="*/ 5001 w 15002"/>
                <a:gd name="connsiteY0" fmla="*/ 6096 h 11370"/>
                <a:gd name="connsiteX1" fmla="*/ 0 w 15002"/>
                <a:gd name="connsiteY1" fmla="*/ 7854 h 11370"/>
                <a:gd name="connsiteX2" fmla="*/ 10000 w 15002"/>
                <a:gd name="connsiteY2" fmla="*/ 11370 h 11370"/>
                <a:gd name="connsiteX3" fmla="*/ 15002 w 15002"/>
                <a:gd name="connsiteY3" fmla="*/ 3986 h 11370"/>
                <a:gd name="connsiteX4" fmla="*/ 15002 w 15002"/>
                <a:gd name="connsiteY4" fmla="*/ 821 h 11370"/>
                <a:gd name="connsiteX5" fmla="*/ 5001 w 15002"/>
                <a:gd name="connsiteY5" fmla="*/ 6096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2" h="11370">
                  <a:moveTo>
                    <a:pt x="5001" y="6096"/>
                  </a:moveTo>
                  <a:lnTo>
                    <a:pt x="0" y="7854"/>
                  </a:lnTo>
                  <a:lnTo>
                    <a:pt x="10000" y="11370"/>
                  </a:lnTo>
                  <a:lnTo>
                    <a:pt x="15002" y="3986"/>
                  </a:lnTo>
                  <a:lnTo>
                    <a:pt x="15002" y="821"/>
                  </a:lnTo>
                  <a:cubicBezTo>
                    <a:pt x="8295" y="0"/>
                    <a:pt x="9123" y="1370"/>
                    <a:pt x="5001" y="6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r>
              <a:rPr lang="en-US" b="1" dirty="0" smtClean="0"/>
              <a:t>WORLDWIDE COVERAGE</a:t>
            </a:r>
            <a:endParaRPr lang="en-US" b="1" dirty="0"/>
          </a:p>
        </p:txBody>
      </p:sp>
      <p:sp>
        <p:nvSpPr>
          <p:cNvPr id="9" name="Freeform 258"/>
          <p:cNvSpPr>
            <a:spLocks/>
          </p:cNvSpPr>
          <p:nvPr/>
        </p:nvSpPr>
        <p:spPr bwMode="auto">
          <a:xfrm>
            <a:off x="5883451" y="1112078"/>
            <a:ext cx="457232" cy="583594"/>
          </a:xfrm>
          <a:custGeom>
            <a:avLst/>
            <a:gdLst/>
            <a:ahLst/>
            <a:cxnLst>
              <a:cxn ang="0">
                <a:pos x="120" y="427"/>
              </a:cxn>
              <a:cxn ang="0">
                <a:pos x="96" y="397"/>
              </a:cxn>
              <a:cxn ang="0">
                <a:pos x="78" y="325"/>
              </a:cxn>
              <a:cxn ang="0">
                <a:pos x="96" y="282"/>
              </a:cxn>
              <a:cxn ang="0">
                <a:pos x="144" y="180"/>
              </a:cxn>
              <a:cxn ang="0">
                <a:pos x="192" y="150"/>
              </a:cxn>
              <a:cxn ang="0">
                <a:pos x="222" y="114"/>
              </a:cxn>
              <a:cxn ang="0">
                <a:pos x="252" y="96"/>
              </a:cxn>
              <a:cxn ang="0">
                <a:pos x="294" y="72"/>
              </a:cxn>
              <a:cxn ang="0">
                <a:pos x="336" y="30"/>
              </a:cxn>
              <a:cxn ang="0">
                <a:pos x="330" y="6"/>
              </a:cxn>
              <a:cxn ang="0">
                <a:pos x="294" y="0"/>
              </a:cxn>
              <a:cxn ang="0">
                <a:pos x="270" y="24"/>
              </a:cxn>
              <a:cxn ang="0">
                <a:pos x="252" y="42"/>
              </a:cxn>
              <a:cxn ang="0">
                <a:pos x="222" y="48"/>
              </a:cxn>
              <a:cxn ang="0">
                <a:pos x="186" y="48"/>
              </a:cxn>
              <a:cxn ang="0">
                <a:pos x="174" y="60"/>
              </a:cxn>
              <a:cxn ang="0">
                <a:pos x="162" y="78"/>
              </a:cxn>
              <a:cxn ang="0">
                <a:pos x="114" y="126"/>
              </a:cxn>
              <a:cxn ang="0">
                <a:pos x="90" y="138"/>
              </a:cxn>
              <a:cxn ang="0">
                <a:pos x="84" y="168"/>
              </a:cxn>
              <a:cxn ang="0">
                <a:pos x="66" y="186"/>
              </a:cxn>
              <a:cxn ang="0">
                <a:pos x="42" y="216"/>
              </a:cxn>
              <a:cxn ang="0">
                <a:pos x="42" y="240"/>
              </a:cxn>
              <a:cxn ang="0">
                <a:pos x="30" y="270"/>
              </a:cxn>
              <a:cxn ang="0">
                <a:pos x="12" y="295"/>
              </a:cxn>
              <a:cxn ang="0">
                <a:pos x="18" y="325"/>
              </a:cxn>
              <a:cxn ang="0">
                <a:pos x="0" y="349"/>
              </a:cxn>
              <a:cxn ang="0">
                <a:pos x="18" y="391"/>
              </a:cxn>
              <a:cxn ang="0">
                <a:pos x="48" y="403"/>
              </a:cxn>
              <a:cxn ang="0">
                <a:pos x="54" y="415"/>
              </a:cxn>
              <a:cxn ang="0">
                <a:pos x="72" y="421"/>
              </a:cxn>
              <a:cxn ang="0">
                <a:pos x="120" y="427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Freeform 259"/>
          <p:cNvSpPr>
            <a:spLocks/>
          </p:cNvSpPr>
          <p:nvPr/>
        </p:nvSpPr>
        <p:spPr bwMode="auto">
          <a:xfrm>
            <a:off x="5612436" y="4545478"/>
            <a:ext cx="174581" cy="362461"/>
          </a:xfrm>
          <a:custGeom>
            <a:avLst/>
            <a:gdLst/>
            <a:ahLst/>
            <a:cxnLst>
              <a:cxn ang="0">
                <a:pos x="6" y="217"/>
              </a:cxn>
              <a:cxn ang="0">
                <a:pos x="0" y="193"/>
              </a:cxn>
              <a:cxn ang="0">
                <a:pos x="12" y="169"/>
              </a:cxn>
              <a:cxn ang="0">
                <a:pos x="24" y="139"/>
              </a:cxn>
              <a:cxn ang="0">
                <a:pos x="12" y="91"/>
              </a:cxn>
              <a:cxn ang="0">
                <a:pos x="30" y="78"/>
              </a:cxn>
              <a:cxn ang="0">
                <a:pos x="54" y="60"/>
              </a:cxn>
              <a:cxn ang="0">
                <a:pos x="78" y="24"/>
              </a:cxn>
              <a:cxn ang="0">
                <a:pos x="108" y="0"/>
              </a:cxn>
              <a:cxn ang="0">
                <a:pos x="126" y="24"/>
              </a:cxn>
              <a:cxn ang="0">
                <a:pos x="126" y="66"/>
              </a:cxn>
              <a:cxn ang="0">
                <a:pos x="126" y="91"/>
              </a:cxn>
              <a:cxn ang="0">
                <a:pos x="78" y="253"/>
              </a:cxn>
              <a:cxn ang="0">
                <a:pos x="54" y="259"/>
              </a:cxn>
              <a:cxn ang="0">
                <a:pos x="30" y="265"/>
              </a:cxn>
              <a:cxn ang="0">
                <a:pos x="6" y="247"/>
              </a:cxn>
              <a:cxn ang="0">
                <a:pos x="6" y="217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" name="Freeform 266"/>
          <p:cNvSpPr>
            <a:spLocks/>
          </p:cNvSpPr>
          <p:nvPr/>
        </p:nvSpPr>
        <p:spPr bwMode="auto">
          <a:xfrm>
            <a:off x="8828743" y="5380136"/>
            <a:ext cx="187880" cy="214484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8" y="97"/>
              </a:cxn>
              <a:cxn ang="0">
                <a:pos x="30" y="79"/>
              </a:cxn>
              <a:cxn ang="0">
                <a:pos x="66" y="60"/>
              </a:cxn>
              <a:cxn ang="0">
                <a:pos x="78" y="54"/>
              </a:cxn>
              <a:cxn ang="0">
                <a:pos x="90" y="30"/>
              </a:cxn>
              <a:cxn ang="0">
                <a:pos x="102" y="0"/>
              </a:cxn>
              <a:cxn ang="0">
                <a:pos x="114" y="12"/>
              </a:cxn>
              <a:cxn ang="0">
                <a:pos x="138" y="18"/>
              </a:cxn>
              <a:cxn ang="0">
                <a:pos x="138" y="36"/>
              </a:cxn>
              <a:cxn ang="0">
                <a:pos x="114" y="54"/>
              </a:cxn>
              <a:cxn ang="0">
                <a:pos x="102" y="67"/>
              </a:cxn>
              <a:cxn ang="0">
                <a:pos x="78" y="91"/>
              </a:cxn>
              <a:cxn ang="0">
                <a:pos x="72" y="115"/>
              </a:cxn>
              <a:cxn ang="0">
                <a:pos x="66" y="151"/>
              </a:cxn>
              <a:cxn ang="0">
                <a:pos x="36" y="157"/>
              </a:cxn>
              <a:cxn ang="0">
                <a:pos x="18" y="151"/>
              </a:cxn>
              <a:cxn ang="0">
                <a:pos x="0" y="133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" name="Freeform 267"/>
          <p:cNvSpPr>
            <a:spLocks/>
          </p:cNvSpPr>
          <p:nvPr/>
        </p:nvSpPr>
        <p:spPr bwMode="auto">
          <a:xfrm>
            <a:off x="8999282" y="5187267"/>
            <a:ext cx="131350" cy="211159"/>
          </a:xfrm>
          <a:custGeom>
            <a:avLst/>
            <a:gdLst/>
            <a:ahLst/>
            <a:cxnLst>
              <a:cxn ang="0">
                <a:pos x="6" y="108"/>
              </a:cxn>
              <a:cxn ang="0">
                <a:pos x="24" y="78"/>
              </a:cxn>
              <a:cxn ang="0">
                <a:pos x="24" y="54"/>
              </a:cxn>
              <a:cxn ang="0">
                <a:pos x="0" y="0"/>
              </a:cxn>
              <a:cxn ang="0">
                <a:pos x="30" y="12"/>
              </a:cxn>
              <a:cxn ang="0">
                <a:pos x="30" y="42"/>
              </a:cxn>
              <a:cxn ang="0">
                <a:pos x="42" y="60"/>
              </a:cxn>
              <a:cxn ang="0">
                <a:pos x="60" y="78"/>
              </a:cxn>
              <a:cxn ang="0">
                <a:pos x="84" y="66"/>
              </a:cxn>
              <a:cxn ang="0">
                <a:pos x="96" y="78"/>
              </a:cxn>
              <a:cxn ang="0">
                <a:pos x="90" y="90"/>
              </a:cxn>
              <a:cxn ang="0">
                <a:pos x="78" y="102"/>
              </a:cxn>
              <a:cxn ang="0">
                <a:pos x="66" y="114"/>
              </a:cxn>
              <a:cxn ang="0">
                <a:pos x="60" y="132"/>
              </a:cxn>
              <a:cxn ang="0">
                <a:pos x="42" y="156"/>
              </a:cxn>
              <a:cxn ang="0">
                <a:pos x="24" y="144"/>
              </a:cxn>
              <a:cxn ang="0">
                <a:pos x="30" y="126"/>
              </a:cxn>
              <a:cxn ang="0">
                <a:pos x="6" y="108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" name="Freeform 268"/>
          <p:cNvSpPr>
            <a:spLocks/>
          </p:cNvSpPr>
          <p:nvPr/>
        </p:nvSpPr>
        <p:spPr bwMode="auto">
          <a:xfrm>
            <a:off x="7446355" y="4530515"/>
            <a:ext cx="1035839" cy="786440"/>
          </a:xfrm>
          <a:custGeom>
            <a:avLst/>
            <a:gdLst/>
            <a:ahLst/>
            <a:cxnLst>
              <a:cxn ang="0">
                <a:pos x="36" y="415"/>
              </a:cxn>
              <a:cxn ang="0">
                <a:pos x="6" y="307"/>
              </a:cxn>
              <a:cxn ang="0">
                <a:pos x="0" y="247"/>
              </a:cxn>
              <a:cxn ang="0">
                <a:pos x="30" y="193"/>
              </a:cxn>
              <a:cxn ang="0">
                <a:pos x="114" y="151"/>
              </a:cxn>
              <a:cxn ang="0">
                <a:pos x="156" y="109"/>
              </a:cxn>
              <a:cxn ang="0">
                <a:pos x="204" y="90"/>
              </a:cxn>
              <a:cxn ang="0">
                <a:pos x="264" y="48"/>
              </a:cxn>
              <a:cxn ang="0">
                <a:pos x="300" y="66"/>
              </a:cxn>
              <a:cxn ang="0">
                <a:pos x="330" y="24"/>
              </a:cxn>
              <a:cxn ang="0">
                <a:pos x="372" y="0"/>
              </a:cxn>
              <a:cxn ang="0">
                <a:pos x="438" y="12"/>
              </a:cxn>
              <a:cxn ang="0">
                <a:pos x="420" y="66"/>
              </a:cxn>
              <a:cxn ang="0">
                <a:pos x="468" y="78"/>
              </a:cxn>
              <a:cxn ang="0">
                <a:pos x="510" y="109"/>
              </a:cxn>
              <a:cxn ang="0">
                <a:pos x="540" y="30"/>
              </a:cxn>
              <a:cxn ang="0">
                <a:pos x="576" y="42"/>
              </a:cxn>
              <a:cxn ang="0">
                <a:pos x="594" y="60"/>
              </a:cxn>
              <a:cxn ang="0">
                <a:pos x="642" y="151"/>
              </a:cxn>
              <a:cxn ang="0">
                <a:pos x="690" y="199"/>
              </a:cxn>
              <a:cxn ang="0">
                <a:pos x="714" y="241"/>
              </a:cxn>
              <a:cxn ang="0">
                <a:pos x="751" y="289"/>
              </a:cxn>
              <a:cxn ang="0">
                <a:pos x="757" y="379"/>
              </a:cxn>
              <a:cxn ang="0">
                <a:pos x="696" y="523"/>
              </a:cxn>
              <a:cxn ang="0">
                <a:pos x="684" y="547"/>
              </a:cxn>
              <a:cxn ang="0">
                <a:pos x="636" y="577"/>
              </a:cxn>
              <a:cxn ang="0">
                <a:pos x="594" y="559"/>
              </a:cxn>
              <a:cxn ang="0">
                <a:pos x="534" y="553"/>
              </a:cxn>
              <a:cxn ang="0">
                <a:pos x="480" y="505"/>
              </a:cxn>
              <a:cxn ang="0">
                <a:pos x="444" y="487"/>
              </a:cxn>
              <a:cxn ang="0">
                <a:pos x="378" y="421"/>
              </a:cxn>
              <a:cxn ang="0">
                <a:pos x="264" y="415"/>
              </a:cxn>
              <a:cxn ang="0">
                <a:pos x="198" y="451"/>
              </a:cxn>
              <a:cxn ang="0">
                <a:pos x="138" y="457"/>
              </a:cxn>
              <a:cxn ang="0">
                <a:pos x="84" y="487"/>
              </a:cxn>
              <a:cxn ang="0">
                <a:pos x="30" y="463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" name="Freeform 269"/>
          <p:cNvSpPr>
            <a:spLocks/>
          </p:cNvSpPr>
          <p:nvPr/>
        </p:nvSpPr>
        <p:spPr bwMode="auto">
          <a:xfrm>
            <a:off x="8259396" y="5363508"/>
            <a:ext cx="91447" cy="12470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48"/>
              </a:cxn>
              <a:cxn ang="0">
                <a:pos x="18" y="72"/>
              </a:cxn>
              <a:cxn ang="0">
                <a:pos x="36" y="91"/>
              </a:cxn>
              <a:cxn ang="0">
                <a:pos x="48" y="66"/>
              </a:cxn>
              <a:cxn ang="0">
                <a:pos x="66" y="30"/>
              </a:cxn>
              <a:cxn ang="0">
                <a:pos x="66" y="0"/>
              </a:cxn>
              <a:cxn ang="0">
                <a:pos x="42" y="12"/>
              </a:cxn>
              <a:cxn ang="0">
                <a:pos x="0" y="18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" name="Freeform 270"/>
          <p:cNvSpPr>
            <a:spLocks/>
          </p:cNvSpPr>
          <p:nvPr/>
        </p:nvSpPr>
        <p:spPr bwMode="auto">
          <a:xfrm>
            <a:off x="7002422" y="4098223"/>
            <a:ext cx="252725" cy="2776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6"/>
              </a:cxn>
              <a:cxn ang="0">
                <a:pos x="11" y="8"/>
              </a:cxn>
              <a:cxn ang="0">
                <a:pos x="16" y="10"/>
              </a:cxn>
              <a:cxn ang="0">
                <a:pos x="24" y="17"/>
              </a:cxn>
              <a:cxn ang="0">
                <a:pos x="26" y="20"/>
              </a:cxn>
              <a:cxn ang="0">
                <a:pos x="30" y="25"/>
              </a:cxn>
              <a:cxn ang="0">
                <a:pos x="31" y="31"/>
              </a:cxn>
              <a:cxn ang="0">
                <a:pos x="27" y="34"/>
              </a:cxn>
              <a:cxn ang="0">
                <a:pos x="21" y="29"/>
              </a:cxn>
              <a:cxn ang="0">
                <a:pos x="15" y="26"/>
              </a:cxn>
              <a:cxn ang="0">
                <a:pos x="12" y="18"/>
              </a:cxn>
              <a:cxn ang="0">
                <a:pos x="9" y="16"/>
              </a:cxn>
              <a:cxn ang="0">
                <a:pos x="6" y="12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" name="Freeform 271"/>
          <p:cNvSpPr>
            <a:spLocks/>
          </p:cNvSpPr>
          <p:nvPr/>
        </p:nvSpPr>
        <p:spPr bwMode="auto">
          <a:xfrm>
            <a:off x="7348257" y="4048343"/>
            <a:ext cx="237761" cy="277665"/>
          </a:xfrm>
          <a:custGeom>
            <a:avLst/>
            <a:gdLst/>
            <a:ahLst/>
            <a:cxnLst>
              <a:cxn ang="0">
                <a:pos x="12" y="168"/>
              </a:cxn>
              <a:cxn ang="0">
                <a:pos x="0" y="144"/>
              </a:cxn>
              <a:cxn ang="0">
                <a:pos x="0" y="108"/>
              </a:cxn>
              <a:cxn ang="0">
                <a:pos x="12" y="90"/>
              </a:cxn>
              <a:cxn ang="0">
                <a:pos x="36" y="84"/>
              </a:cxn>
              <a:cxn ang="0">
                <a:pos x="60" y="66"/>
              </a:cxn>
              <a:cxn ang="0">
                <a:pos x="96" y="24"/>
              </a:cxn>
              <a:cxn ang="0">
                <a:pos x="138" y="0"/>
              </a:cxn>
              <a:cxn ang="0">
                <a:pos x="162" y="12"/>
              </a:cxn>
              <a:cxn ang="0">
                <a:pos x="174" y="30"/>
              </a:cxn>
              <a:cxn ang="0">
                <a:pos x="156" y="48"/>
              </a:cxn>
              <a:cxn ang="0">
                <a:pos x="150" y="66"/>
              </a:cxn>
              <a:cxn ang="0">
                <a:pos x="156" y="90"/>
              </a:cxn>
              <a:cxn ang="0">
                <a:pos x="174" y="108"/>
              </a:cxn>
              <a:cxn ang="0">
                <a:pos x="156" y="120"/>
              </a:cxn>
              <a:cxn ang="0">
                <a:pos x="150" y="132"/>
              </a:cxn>
              <a:cxn ang="0">
                <a:pos x="138" y="150"/>
              </a:cxn>
              <a:cxn ang="0">
                <a:pos x="126" y="168"/>
              </a:cxn>
              <a:cxn ang="0">
                <a:pos x="114" y="198"/>
              </a:cxn>
              <a:cxn ang="0">
                <a:pos x="90" y="204"/>
              </a:cxn>
              <a:cxn ang="0">
                <a:pos x="72" y="192"/>
              </a:cxn>
              <a:cxn ang="0">
                <a:pos x="42" y="192"/>
              </a:cxn>
              <a:cxn ang="0">
                <a:pos x="24" y="192"/>
              </a:cxn>
              <a:cxn ang="0">
                <a:pos x="12" y="168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" name="Freeform 274"/>
          <p:cNvSpPr>
            <a:spLocks/>
          </p:cNvSpPr>
          <p:nvPr/>
        </p:nvSpPr>
        <p:spPr bwMode="auto">
          <a:xfrm>
            <a:off x="7586018" y="4194657"/>
            <a:ext cx="147977" cy="181230"/>
          </a:xfrm>
          <a:custGeom>
            <a:avLst/>
            <a:gdLst/>
            <a:ahLst/>
            <a:cxnLst>
              <a:cxn ang="0">
                <a:pos x="12" y="126"/>
              </a:cxn>
              <a:cxn ang="0">
                <a:pos x="12" y="108"/>
              </a:cxn>
              <a:cxn ang="0">
                <a:pos x="0" y="84"/>
              </a:cxn>
              <a:cxn ang="0">
                <a:pos x="6" y="66"/>
              </a:cxn>
              <a:cxn ang="0">
                <a:pos x="24" y="24"/>
              </a:cxn>
              <a:cxn ang="0">
                <a:pos x="36" y="12"/>
              </a:cxn>
              <a:cxn ang="0">
                <a:pos x="66" y="6"/>
              </a:cxn>
              <a:cxn ang="0">
                <a:pos x="108" y="0"/>
              </a:cxn>
              <a:cxn ang="0">
                <a:pos x="108" y="12"/>
              </a:cxn>
              <a:cxn ang="0">
                <a:pos x="90" y="12"/>
              </a:cxn>
              <a:cxn ang="0">
                <a:pos x="54" y="24"/>
              </a:cxn>
              <a:cxn ang="0">
                <a:pos x="42" y="42"/>
              </a:cxn>
              <a:cxn ang="0">
                <a:pos x="84" y="42"/>
              </a:cxn>
              <a:cxn ang="0">
                <a:pos x="90" y="60"/>
              </a:cxn>
              <a:cxn ang="0">
                <a:pos x="78" y="66"/>
              </a:cxn>
              <a:cxn ang="0">
                <a:pos x="66" y="78"/>
              </a:cxn>
              <a:cxn ang="0">
                <a:pos x="90" y="102"/>
              </a:cxn>
              <a:cxn ang="0">
                <a:pos x="96" y="126"/>
              </a:cxn>
              <a:cxn ang="0">
                <a:pos x="72" y="126"/>
              </a:cxn>
              <a:cxn ang="0">
                <a:pos x="54" y="108"/>
              </a:cxn>
              <a:cxn ang="0">
                <a:pos x="36" y="84"/>
              </a:cxn>
              <a:cxn ang="0">
                <a:pos x="36" y="114"/>
              </a:cxn>
              <a:cxn ang="0">
                <a:pos x="36" y="132"/>
              </a:cxn>
              <a:cxn ang="0">
                <a:pos x="12" y="126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" name="Freeform 275"/>
          <p:cNvSpPr>
            <a:spLocks/>
          </p:cNvSpPr>
          <p:nvPr/>
        </p:nvSpPr>
        <p:spPr bwMode="auto">
          <a:xfrm>
            <a:off x="7250160" y="4400827"/>
            <a:ext cx="277665" cy="63181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0"/>
              </a:cxn>
              <a:cxn ang="0">
                <a:pos x="16" y="0"/>
              </a:cxn>
              <a:cxn ang="0">
                <a:pos x="20" y="1"/>
              </a:cxn>
              <a:cxn ang="0">
                <a:pos x="23" y="3"/>
              </a:cxn>
              <a:cxn ang="0">
                <a:pos x="31" y="5"/>
              </a:cxn>
              <a:cxn ang="0">
                <a:pos x="34" y="8"/>
              </a:cxn>
              <a:cxn ang="0">
                <a:pos x="26" y="7"/>
              </a:cxn>
              <a:cxn ang="0">
                <a:pos x="19" y="6"/>
              </a:cxn>
              <a:cxn ang="0">
                <a:pos x="8" y="4"/>
              </a:cxn>
              <a:cxn ang="0">
                <a:pos x="0" y="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" name="Freeform 276"/>
          <p:cNvSpPr>
            <a:spLocks/>
          </p:cNvSpPr>
          <p:nvPr/>
        </p:nvSpPr>
        <p:spPr bwMode="auto">
          <a:xfrm>
            <a:off x="2836503" y="2686620"/>
            <a:ext cx="166266" cy="187881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90"/>
              </a:cxn>
              <a:cxn ang="0">
                <a:pos x="6" y="72"/>
              </a:cxn>
              <a:cxn ang="0">
                <a:pos x="36" y="24"/>
              </a:cxn>
              <a:cxn ang="0">
                <a:pos x="66" y="0"/>
              </a:cxn>
              <a:cxn ang="0">
                <a:pos x="66" y="18"/>
              </a:cxn>
              <a:cxn ang="0">
                <a:pos x="54" y="42"/>
              </a:cxn>
              <a:cxn ang="0">
                <a:pos x="60" y="54"/>
              </a:cxn>
              <a:cxn ang="0">
                <a:pos x="108" y="78"/>
              </a:cxn>
              <a:cxn ang="0">
                <a:pos x="120" y="108"/>
              </a:cxn>
              <a:cxn ang="0">
                <a:pos x="120" y="132"/>
              </a:cxn>
              <a:cxn ang="0">
                <a:pos x="96" y="138"/>
              </a:cxn>
              <a:cxn ang="0">
                <a:pos x="84" y="120"/>
              </a:cxn>
              <a:cxn ang="0">
                <a:pos x="66" y="126"/>
              </a:cxn>
              <a:cxn ang="0">
                <a:pos x="48" y="114"/>
              </a:cxn>
              <a:cxn ang="0">
                <a:pos x="18" y="108"/>
              </a:cxn>
              <a:cxn ang="0">
                <a:pos x="0" y="114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" name="Freeform 277"/>
          <p:cNvSpPr>
            <a:spLocks/>
          </p:cNvSpPr>
          <p:nvPr/>
        </p:nvSpPr>
        <p:spPr bwMode="auto">
          <a:xfrm>
            <a:off x="2160747" y="3636002"/>
            <a:ext cx="289303" cy="81470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8" y="0"/>
              </a:cxn>
              <a:cxn ang="0">
                <a:pos x="19" y="0"/>
              </a:cxn>
              <a:cxn ang="0">
                <a:pos x="26" y="3"/>
              </a:cxn>
              <a:cxn ang="0">
                <a:pos x="28" y="6"/>
              </a:cxn>
              <a:cxn ang="0">
                <a:pos x="33" y="7"/>
              </a:cxn>
              <a:cxn ang="0">
                <a:pos x="35" y="9"/>
              </a:cxn>
              <a:cxn ang="0">
                <a:pos x="33" y="10"/>
              </a:cxn>
              <a:cxn ang="0">
                <a:pos x="25" y="10"/>
              </a:cxn>
              <a:cxn ang="0">
                <a:pos x="23" y="8"/>
              </a:cxn>
              <a:cxn ang="0">
                <a:pos x="21" y="5"/>
              </a:cxn>
              <a:cxn ang="0">
                <a:pos x="15" y="4"/>
              </a:cxn>
              <a:cxn ang="0">
                <a:pos x="9" y="4"/>
              </a:cxn>
              <a:cxn ang="0">
                <a:pos x="5" y="4"/>
              </a:cxn>
              <a:cxn ang="0">
                <a:pos x="0" y="3"/>
              </a:cxn>
              <a:cxn ang="0">
                <a:pos x="2" y="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1" name="Freeform 278"/>
          <p:cNvSpPr>
            <a:spLocks/>
          </p:cNvSpPr>
          <p:nvPr/>
        </p:nvSpPr>
        <p:spPr bwMode="auto">
          <a:xfrm>
            <a:off x="2442452" y="3725785"/>
            <a:ext cx="179568" cy="4988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2"/>
              </a:cxn>
              <a:cxn ang="0">
                <a:pos x="0" y="18"/>
              </a:cxn>
              <a:cxn ang="0">
                <a:pos x="30" y="30"/>
              </a:cxn>
              <a:cxn ang="0">
                <a:pos x="42" y="36"/>
              </a:cxn>
              <a:cxn ang="0">
                <a:pos x="66" y="36"/>
              </a:cxn>
              <a:cxn ang="0">
                <a:pos x="84" y="24"/>
              </a:cxn>
              <a:cxn ang="0">
                <a:pos x="132" y="30"/>
              </a:cxn>
              <a:cxn ang="0">
                <a:pos x="108" y="18"/>
              </a:cxn>
              <a:cxn ang="0">
                <a:pos x="72" y="0"/>
              </a:cxn>
              <a:cxn ang="0">
                <a:pos x="24" y="0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4" name="Freeform 281"/>
          <p:cNvSpPr>
            <a:spLocks/>
          </p:cNvSpPr>
          <p:nvPr/>
        </p:nvSpPr>
        <p:spPr bwMode="auto">
          <a:xfrm>
            <a:off x="4699635" y="3000864"/>
            <a:ext cx="41566" cy="4988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0"/>
              </a:cxn>
              <a:cxn ang="0">
                <a:pos x="30" y="24"/>
              </a:cxn>
              <a:cxn ang="0">
                <a:pos x="24" y="37"/>
              </a:cxn>
              <a:cxn ang="0">
                <a:pos x="0" y="12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5" name="Freeform 282"/>
          <p:cNvSpPr>
            <a:spLocks/>
          </p:cNvSpPr>
          <p:nvPr/>
        </p:nvSpPr>
        <p:spPr bwMode="auto">
          <a:xfrm>
            <a:off x="5555905" y="3198721"/>
            <a:ext cx="41567" cy="831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" y="0"/>
              </a:cxn>
              <a:cxn ang="0">
                <a:pos x="0" y="6"/>
              </a:cxn>
              <a:cxn ang="0">
                <a:pos x="24" y="0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6" name="Rectangle 283"/>
          <p:cNvSpPr>
            <a:spLocks noChangeArrowheads="1"/>
          </p:cNvSpPr>
          <p:nvPr/>
        </p:nvSpPr>
        <p:spPr bwMode="auto">
          <a:xfrm>
            <a:off x="5409591" y="3441470"/>
            <a:ext cx="0" cy="33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7" name="Freeform 284"/>
          <p:cNvSpPr>
            <a:spLocks/>
          </p:cNvSpPr>
          <p:nvPr/>
        </p:nvSpPr>
        <p:spPr bwMode="auto">
          <a:xfrm>
            <a:off x="5168505" y="3042431"/>
            <a:ext cx="485498" cy="187881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6" y="21"/>
              </a:cxn>
              <a:cxn ang="0">
                <a:pos x="47" y="20"/>
              </a:cxn>
              <a:cxn ang="0">
                <a:pos x="52" y="19"/>
              </a:cxn>
              <a:cxn ang="0">
                <a:pos x="57" y="18"/>
              </a:cxn>
              <a:cxn ang="0">
                <a:pos x="59" y="19"/>
              </a:cxn>
              <a:cxn ang="0">
                <a:pos x="58" y="16"/>
              </a:cxn>
              <a:cxn ang="0">
                <a:pos x="58" y="9"/>
              </a:cxn>
              <a:cxn ang="0">
                <a:pos x="59" y="8"/>
              </a:cxn>
              <a:cxn ang="0">
                <a:pos x="55" y="3"/>
              </a:cxn>
              <a:cxn ang="0">
                <a:pos x="53" y="1"/>
              </a:cxn>
              <a:cxn ang="0">
                <a:pos x="50" y="1"/>
              </a:cxn>
              <a:cxn ang="0">
                <a:pos x="49" y="0"/>
              </a:cxn>
              <a:cxn ang="0">
                <a:pos x="49" y="0"/>
              </a:cxn>
              <a:cxn ang="0">
                <a:pos x="45" y="3"/>
              </a:cxn>
              <a:cxn ang="0">
                <a:pos x="40" y="3"/>
              </a:cxn>
              <a:cxn ang="0">
                <a:pos x="39" y="3"/>
              </a:cxn>
              <a:cxn ang="0">
                <a:pos x="39" y="3"/>
              </a:cxn>
              <a:cxn ang="0">
                <a:pos x="35" y="1"/>
              </a:cxn>
              <a:cxn ang="0">
                <a:pos x="32" y="0"/>
              </a:cxn>
              <a:cxn ang="0">
                <a:pos x="24" y="0"/>
              </a:cxn>
              <a:cxn ang="0">
                <a:pos x="22" y="0"/>
              </a:cxn>
              <a:cxn ang="0">
                <a:pos x="19" y="1"/>
              </a:cxn>
              <a:cxn ang="0">
                <a:pos x="17" y="3"/>
              </a:cxn>
              <a:cxn ang="0">
                <a:pos x="12" y="4"/>
              </a:cxn>
              <a:cxn ang="0">
                <a:pos x="11" y="3"/>
              </a:cxn>
              <a:cxn ang="0">
                <a:pos x="10" y="3"/>
              </a:cxn>
              <a:cxn ang="0">
                <a:pos x="8" y="6"/>
              </a:cxn>
              <a:cxn ang="0">
                <a:pos x="4" y="6"/>
              </a:cxn>
              <a:cxn ang="0">
                <a:pos x="0" y="9"/>
              </a:cxn>
              <a:cxn ang="0">
                <a:pos x="2" y="12"/>
              </a:cxn>
              <a:cxn ang="0">
                <a:pos x="4" y="17"/>
              </a:cxn>
              <a:cxn ang="0">
                <a:pos x="6" y="20"/>
              </a:cxn>
              <a:cxn ang="0">
                <a:pos x="15" y="21"/>
              </a:cxn>
              <a:cxn ang="0">
                <a:pos x="16" y="21"/>
              </a:cxn>
              <a:cxn ang="0">
                <a:pos x="23" y="23"/>
              </a:cxn>
              <a:cxn ang="0">
                <a:pos x="27" y="21"/>
              </a:cxn>
              <a:cxn ang="0">
                <a:pos x="31" y="23"/>
              </a:cxn>
              <a:cxn ang="0">
                <a:pos x="31" y="23"/>
              </a:cxn>
              <a:cxn ang="0">
                <a:pos x="31" y="23"/>
              </a:cxn>
              <a:cxn ang="0">
                <a:pos x="34" y="20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8" name="Freeform 285"/>
          <p:cNvSpPr>
            <a:spLocks/>
          </p:cNvSpPr>
          <p:nvPr/>
        </p:nvSpPr>
        <p:spPr bwMode="auto">
          <a:xfrm>
            <a:off x="5397954" y="3198721"/>
            <a:ext cx="189543" cy="152965"/>
          </a:xfrm>
          <a:custGeom>
            <a:avLst/>
            <a:gdLst/>
            <a:ahLst/>
            <a:cxnLst>
              <a:cxn ang="0">
                <a:pos x="25" y="114"/>
              </a:cxn>
              <a:cxn ang="0">
                <a:pos x="61" y="96"/>
              </a:cxn>
              <a:cxn ang="0">
                <a:pos x="73" y="90"/>
              </a:cxn>
              <a:cxn ang="0">
                <a:pos x="115" y="66"/>
              </a:cxn>
              <a:cxn ang="0">
                <a:pos x="127" y="24"/>
              </a:cxn>
              <a:cxn ang="0">
                <a:pos x="139" y="6"/>
              </a:cxn>
              <a:cxn ang="0">
                <a:pos x="139" y="0"/>
              </a:cxn>
              <a:cxn ang="0">
                <a:pos x="115" y="6"/>
              </a:cxn>
              <a:cxn ang="0">
                <a:pos x="49" y="12"/>
              </a:cxn>
              <a:cxn ang="0">
                <a:pos x="37" y="6"/>
              </a:cxn>
              <a:cxn ang="0">
                <a:pos x="19" y="24"/>
              </a:cxn>
              <a:cxn ang="0">
                <a:pos x="19" y="24"/>
              </a:cxn>
              <a:cxn ang="0">
                <a:pos x="25" y="48"/>
              </a:cxn>
              <a:cxn ang="0">
                <a:pos x="0" y="102"/>
              </a:cxn>
              <a:cxn ang="0">
                <a:pos x="13" y="102"/>
              </a:cxn>
              <a:cxn ang="0">
                <a:pos x="25" y="114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9" name="Freeform 286"/>
          <p:cNvSpPr>
            <a:spLocks/>
          </p:cNvSpPr>
          <p:nvPr/>
        </p:nvSpPr>
        <p:spPr bwMode="auto">
          <a:xfrm>
            <a:off x="5373013" y="3320096"/>
            <a:ext cx="133012" cy="121374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0" name="Freeform 287"/>
          <p:cNvSpPr>
            <a:spLocks/>
          </p:cNvSpPr>
          <p:nvPr/>
        </p:nvSpPr>
        <p:spPr bwMode="auto">
          <a:xfrm>
            <a:off x="5373013" y="3320096"/>
            <a:ext cx="133012" cy="121374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1" name="Freeform 288"/>
          <p:cNvSpPr>
            <a:spLocks/>
          </p:cNvSpPr>
          <p:nvPr/>
        </p:nvSpPr>
        <p:spPr bwMode="auto">
          <a:xfrm>
            <a:off x="5825973" y="3549543"/>
            <a:ext cx="124699" cy="81470"/>
          </a:xfrm>
          <a:custGeom>
            <a:avLst/>
            <a:gdLst/>
            <a:ahLst/>
            <a:cxnLst>
              <a:cxn ang="0">
                <a:pos x="18" y="48"/>
              </a:cxn>
              <a:cxn ang="0">
                <a:pos x="66" y="60"/>
              </a:cxn>
              <a:cxn ang="0">
                <a:pos x="78" y="30"/>
              </a:cxn>
              <a:cxn ang="0">
                <a:pos x="90" y="24"/>
              </a:cxn>
              <a:cxn ang="0">
                <a:pos x="84" y="0"/>
              </a:cxn>
              <a:cxn ang="0">
                <a:pos x="30" y="18"/>
              </a:cxn>
              <a:cxn ang="0">
                <a:pos x="6" y="6"/>
              </a:cxn>
              <a:cxn ang="0">
                <a:pos x="0" y="24"/>
              </a:cxn>
              <a:cxn ang="0">
                <a:pos x="18" y="48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2" name="Freeform 289"/>
          <p:cNvSpPr>
            <a:spLocks/>
          </p:cNvSpPr>
          <p:nvPr/>
        </p:nvSpPr>
        <p:spPr bwMode="auto">
          <a:xfrm>
            <a:off x="5851860" y="3581133"/>
            <a:ext cx="196194" cy="227785"/>
          </a:xfrm>
          <a:custGeom>
            <a:avLst/>
            <a:gdLst/>
            <a:ahLst/>
            <a:cxnLst>
              <a:cxn ang="0">
                <a:pos x="9" y="6"/>
              </a:cxn>
              <a:cxn ang="0">
                <a:pos x="10" y="6"/>
              </a:cxn>
              <a:cxn ang="0">
                <a:pos x="9" y="13"/>
              </a:cxn>
              <a:cxn ang="0">
                <a:pos x="4" y="17"/>
              </a:cxn>
              <a:cxn ang="0">
                <a:pos x="0" y="18"/>
              </a:cxn>
              <a:cxn ang="0">
                <a:pos x="1" y="21"/>
              </a:cxn>
              <a:cxn ang="0">
                <a:pos x="4" y="28"/>
              </a:cxn>
              <a:cxn ang="0">
                <a:pos x="11" y="23"/>
              </a:cxn>
              <a:cxn ang="0">
                <a:pos x="17" y="15"/>
              </a:cxn>
              <a:cxn ang="0">
                <a:pos x="20" y="11"/>
              </a:cxn>
              <a:cxn ang="0">
                <a:pos x="24" y="7"/>
              </a:cxn>
              <a:cxn ang="0">
                <a:pos x="16" y="1"/>
              </a:cxn>
              <a:cxn ang="0">
                <a:pos x="13" y="0"/>
              </a:cxn>
              <a:cxn ang="0">
                <a:pos x="13" y="0"/>
              </a:cxn>
              <a:cxn ang="0">
                <a:pos x="11" y="1"/>
              </a:cxn>
              <a:cxn ang="0">
                <a:pos x="9" y="6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3" name="Freeform 290"/>
          <p:cNvSpPr>
            <a:spLocks/>
          </p:cNvSpPr>
          <p:nvPr/>
        </p:nvSpPr>
        <p:spPr bwMode="auto">
          <a:xfrm>
            <a:off x="5605785" y="3727448"/>
            <a:ext cx="277665" cy="17291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8" y="4"/>
              </a:cxn>
              <a:cxn ang="0">
                <a:pos x="14" y="7"/>
              </a:cxn>
              <a:cxn ang="0">
                <a:pos x="3" y="7"/>
              </a:cxn>
              <a:cxn ang="0">
                <a:pos x="0" y="8"/>
              </a:cxn>
              <a:cxn ang="0">
                <a:pos x="1" y="12"/>
              </a:cxn>
              <a:cxn ang="0">
                <a:pos x="5" y="21"/>
              </a:cxn>
              <a:cxn ang="0">
                <a:pos x="12" y="19"/>
              </a:cxn>
              <a:cxn ang="0">
                <a:pos x="15" y="19"/>
              </a:cxn>
              <a:cxn ang="0">
                <a:pos x="19" y="15"/>
              </a:cxn>
              <a:cxn ang="0">
                <a:pos x="25" y="13"/>
              </a:cxn>
              <a:cxn ang="0">
                <a:pos x="34" y="10"/>
              </a:cxn>
              <a:cxn ang="0">
                <a:pos x="31" y="3"/>
              </a:cxn>
              <a:cxn ang="0">
                <a:pos x="30" y="0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4" name="Freeform 291"/>
          <p:cNvSpPr>
            <a:spLocks/>
          </p:cNvSpPr>
          <p:nvPr/>
        </p:nvSpPr>
        <p:spPr bwMode="auto">
          <a:xfrm>
            <a:off x="5409591" y="3351686"/>
            <a:ext cx="515426" cy="442269"/>
          </a:xfrm>
          <a:custGeom>
            <a:avLst/>
            <a:gdLst/>
            <a:ahLst/>
            <a:cxnLst>
              <a:cxn ang="0">
                <a:pos x="63" y="34"/>
              </a:cxn>
              <a:cxn ang="0">
                <a:pos x="55" y="32"/>
              </a:cxn>
              <a:cxn ang="0">
                <a:pos x="52" y="28"/>
              </a:cxn>
              <a:cxn ang="0">
                <a:pos x="53" y="25"/>
              </a:cxn>
              <a:cxn ang="0">
                <a:pos x="52" y="25"/>
              </a:cxn>
              <a:cxn ang="0">
                <a:pos x="48" y="23"/>
              </a:cxn>
              <a:cxn ang="0">
                <a:pos x="46" y="17"/>
              </a:cxn>
              <a:cxn ang="0">
                <a:pos x="42" y="13"/>
              </a:cxn>
              <a:cxn ang="0">
                <a:pos x="42" y="12"/>
              </a:cxn>
              <a:cxn ang="0">
                <a:pos x="39" y="12"/>
              </a:cxn>
              <a:cxn ang="0">
                <a:pos x="36" y="10"/>
              </a:cxn>
              <a:cxn ang="0">
                <a:pos x="28" y="9"/>
              </a:cxn>
              <a:cxn ang="0">
                <a:pos x="25" y="6"/>
              </a:cxn>
              <a:cxn ang="0">
                <a:pos x="15" y="1"/>
              </a:cxn>
              <a:cxn ang="0">
                <a:pos x="11" y="0"/>
              </a:cxn>
              <a:cxn ang="0">
                <a:pos x="12" y="0"/>
              </a:cxn>
              <a:cxn ang="0">
                <a:pos x="10" y="1"/>
              </a:cxn>
              <a:cxn ang="0">
                <a:pos x="6" y="2"/>
              </a:cxn>
              <a:cxn ang="0">
                <a:pos x="8" y="7"/>
              </a:cxn>
              <a:cxn ang="0">
                <a:pos x="7" y="9"/>
              </a:cxn>
              <a:cxn ang="0">
                <a:pos x="4" y="9"/>
              </a:cxn>
              <a:cxn ang="0">
                <a:pos x="2" y="11"/>
              </a:cxn>
              <a:cxn ang="0">
                <a:pos x="0" y="11"/>
              </a:cxn>
              <a:cxn ang="0">
                <a:pos x="2" y="15"/>
              </a:cxn>
              <a:cxn ang="0">
                <a:pos x="9" y="29"/>
              </a:cxn>
              <a:cxn ang="0">
                <a:pos x="13" y="33"/>
              </a:cxn>
              <a:cxn ang="0">
                <a:pos x="15" y="39"/>
              </a:cxn>
              <a:cxn ang="0">
                <a:pos x="17" y="46"/>
              </a:cxn>
              <a:cxn ang="0">
                <a:pos x="24" y="53"/>
              </a:cxn>
              <a:cxn ang="0">
                <a:pos x="24" y="54"/>
              </a:cxn>
              <a:cxn ang="0">
                <a:pos x="27" y="53"/>
              </a:cxn>
              <a:cxn ang="0">
                <a:pos x="38" y="53"/>
              </a:cxn>
              <a:cxn ang="0">
                <a:pos x="42" y="50"/>
              </a:cxn>
              <a:cxn ang="0">
                <a:pos x="54" y="46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Freeform 292"/>
          <p:cNvSpPr>
            <a:spLocks/>
          </p:cNvSpPr>
          <p:nvPr/>
        </p:nvSpPr>
        <p:spPr bwMode="auto">
          <a:xfrm>
            <a:off x="5851860" y="3631013"/>
            <a:ext cx="81472" cy="9643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7"/>
              </a:cxn>
              <a:cxn ang="0">
                <a:pos x="10" y="0"/>
              </a:cxn>
              <a:cxn ang="0">
                <a:pos x="9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6" name="Freeform 293"/>
          <p:cNvSpPr>
            <a:spLocks/>
          </p:cNvSpPr>
          <p:nvPr/>
        </p:nvSpPr>
        <p:spPr bwMode="auto">
          <a:xfrm>
            <a:off x="5497712" y="3188746"/>
            <a:ext cx="261037" cy="262701"/>
          </a:xfrm>
          <a:custGeom>
            <a:avLst/>
            <a:gdLst/>
            <a:ahLst/>
            <a:cxnLst>
              <a:cxn ang="0">
                <a:pos x="168" y="120"/>
              </a:cxn>
              <a:cxn ang="0">
                <a:pos x="132" y="90"/>
              </a:cxn>
              <a:cxn ang="0">
                <a:pos x="132" y="66"/>
              </a:cxn>
              <a:cxn ang="0">
                <a:pos x="138" y="42"/>
              </a:cxn>
              <a:cxn ang="0">
                <a:pos x="114" y="6"/>
              </a:cxn>
              <a:cxn ang="0">
                <a:pos x="102" y="0"/>
              </a:cxn>
              <a:cxn ang="0">
                <a:pos x="72" y="6"/>
              </a:cxn>
              <a:cxn ang="0">
                <a:pos x="66" y="6"/>
              </a:cxn>
              <a:cxn ang="0">
                <a:pos x="66" y="12"/>
              </a:cxn>
              <a:cxn ang="0">
                <a:pos x="54" y="30"/>
              </a:cxn>
              <a:cxn ang="0">
                <a:pos x="42" y="72"/>
              </a:cxn>
              <a:cxn ang="0">
                <a:pos x="0" y="96"/>
              </a:cxn>
              <a:cxn ang="0">
                <a:pos x="0" y="120"/>
              </a:cxn>
              <a:cxn ang="0">
                <a:pos x="24" y="126"/>
              </a:cxn>
              <a:cxn ang="0">
                <a:pos x="84" y="156"/>
              </a:cxn>
              <a:cxn ang="0">
                <a:pos x="102" y="174"/>
              </a:cxn>
              <a:cxn ang="0">
                <a:pos x="150" y="180"/>
              </a:cxn>
              <a:cxn ang="0">
                <a:pos x="168" y="192"/>
              </a:cxn>
              <a:cxn ang="0">
                <a:pos x="186" y="192"/>
              </a:cxn>
              <a:cxn ang="0">
                <a:pos x="180" y="180"/>
              </a:cxn>
              <a:cxn ang="0">
                <a:pos x="192" y="174"/>
              </a:cxn>
              <a:cxn ang="0">
                <a:pos x="180" y="150"/>
              </a:cxn>
              <a:cxn ang="0">
                <a:pos x="168" y="120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7" name="Freeform 294"/>
          <p:cNvSpPr>
            <a:spLocks/>
          </p:cNvSpPr>
          <p:nvPr/>
        </p:nvSpPr>
        <p:spPr bwMode="auto">
          <a:xfrm>
            <a:off x="5647352" y="3117250"/>
            <a:ext cx="492149" cy="447256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53" y="38"/>
              </a:cxn>
              <a:cxn ang="0">
                <a:pos x="55" y="32"/>
              </a:cxn>
              <a:cxn ang="0">
                <a:pos x="51" y="30"/>
              </a:cxn>
              <a:cxn ang="0">
                <a:pos x="51" y="25"/>
              </a:cxn>
              <a:cxn ang="0">
                <a:pos x="52" y="21"/>
              </a:cxn>
              <a:cxn ang="0">
                <a:pos x="53" y="12"/>
              </a:cxn>
              <a:cxn ang="0">
                <a:pos x="49" y="11"/>
              </a:cxn>
              <a:cxn ang="0">
                <a:pos x="45" y="8"/>
              </a:cxn>
              <a:cxn ang="0">
                <a:pos x="40" y="5"/>
              </a:cxn>
              <a:cxn ang="0">
                <a:pos x="36" y="6"/>
              </a:cxn>
              <a:cxn ang="0">
                <a:pos x="31" y="8"/>
              </a:cxn>
              <a:cxn ang="0">
                <a:pos x="30" y="10"/>
              </a:cxn>
              <a:cxn ang="0">
                <a:pos x="26" y="11"/>
              </a:cxn>
              <a:cxn ang="0">
                <a:pos x="22" y="11"/>
              </a:cxn>
              <a:cxn ang="0">
                <a:pos x="19" y="9"/>
              </a:cxn>
              <a:cxn ang="0">
                <a:pos x="15" y="9"/>
              </a:cxn>
              <a:cxn ang="0">
                <a:pos x="15" y="6"/>
              </a:cxn>
              <a:cxn ang="0">
                <a:pos x="12" y="4"/>
              </a:cxn>
              <a:cxn ang="0">
                <a:pos x="12" y="2"/>
              </a:cxn>
              <a:cxn ang="0">
                <a:pos x="10" y="0"/>
              </a:cxn>
              <a:cxn ang="0">
                <a:pos x="6" y="3"/>
              </a:cxn>
              <a:cxn ang="0">
                <a:pos x="3" y="2"/>
              </a:cxn>
              <a:cxn ang="0">
                <a:pos x="0" y="0"/>
              </a:cxn>
              <a:cxn ang="0">
                <a:pos x="0" y="0"/>
              </a:cxn>
              <a:cxn ang="0">
                <a:pos x="0" y="7"/>
              </a:cxn>
              <a:cxn ang="0">
                <a:pos x="1" y="10"/>
              </a:cxn>
              <a:cxn ang="0">
                <a:pos x="1" y="10"/>
              </a:cxn>
              <a:cxn ang="0">
                <a:pos x="5" y="16"/>
              </a:cxn>
              <a:cxn ang="0">
                <a:pos x="4" y="20"/>
              </a:cxn>
              <a:cxn ang="0">
                <a:pos x="4" y="24"/>
              </a:cxn>
              <a:cxn ang="0">
                <a:pos x="10" y="29"/>
              </a:cxn>
              <a:cxn ang="0">
                <a:pos x="12" y="34"/>
              </a:cxn>
              <a:cxn ang="0">
                <a:pos x="14" y="38"/>
              </a:cxn>
              <a:cxn ang="0">
                <a:pos x="15" y="36"/>
              </a:cxn>
              <a:cxn ang="0">
                <a:pos x="19" y="39"/>
              </a:cxn>
              <a:cxn ang="0">
                <a:pos x="23" y="44"/>
              </a:cxn>
              <a:cxn ang="0">
                <a:pos x="28" y="48"/>
              </a:cxn>
              <a:cxn ang="0">
                <a:pos x="34" y="49"/>
              </a:cxn>
              <a:cxn ang="0">
                <a:pos x="39" y="48"/>
              </a:cxn>
              <a:cxn ang="0">
                <a:pos x="42" y="52"/>
              </a:cxn>
              <a:cxn ang="0">
                <a:pos x="53" y="55"/>
              </a:cxn>
              <a:cxn ang="0">
                <a:pos x="55" y="55"/>
              </a:cxn>
              <a:cxn ang="0">
                <a:pos x="55" y="51"/>
              </a:cxn>
              <a:cxn ang="0">
                <a:pos x="60" y="49"/>
              </a:cxn>
              <a:cxn ang="0">
                <a:pos x="59" y="46"/>
              </a:cxn>
              <a:cxn ang="0">
                <a:pos x="58" y="44"/>
              </a:cxn>
              <a:cxn ang="0">
                <a:pos x="54" y="40"/>
              </a:cxn>
              <a:cxn ang="0">
                <a:pos x="53" y="38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8" name="Freeform 295"/>
          <p:cNvSpPr>
            <a:spLocks/>
          </p:cNvSpPr>
          <p:nvPr/>
        </p:nvSpPr>
        <p:spPr bwMode="auto">
          <a:xfrm>
            <a:off x="6081307" y="3207035"/>
            <a:ext cx="427305" cy="399039"/>
          </a:xfrm>
          <a:custGeom>
            <a:avLst/>
            <a:gdLst/>
            <a:ahLst/>
            <a:cxnLst>
              <a:cxn ang="0">
                <a:pos x="28" y="47"/>
              </a:cxn>
              <a:cxn ang="0">
                <a:pos x="32" y="45"/>
              </a:cxn>
              <a:cxn ang="0">
                <a:pos x="29" y="41"/>
              </a:cxn>
              <a:cxn ang="0">
                <a:pos x="27" y="37"/>
              </a:cxn>
              <a:cxn ang="0">
                <a:pos x="30" y="34"/>
              </a:cxn>
              <a:cxn ang="0">
                <a:pos x="34" y="34"/>
              </a:cxn>
              <a:cxn ang="0">
                <a:pos x="40" y="25"/>
              </a:cxn>
              <a:cxn ang="0">
                <a:pos x="42" y="21"/>
              </a:cxn>
              <a:cxn ang="0">
                <a:pos x="44" y="16"/>
              </a:cxn>
              <a:cxn ang="0">
                <a:pos x="41" y="14"/>
              </a:cxn>
              <a:cxn ang="0">
                <a:pos x="41" y="9"/>
              </a:cxn>
              <a:cxn ang="0">
                <a:pos x="52" y="7"/>
              </a:cxn>
              <a:cxn ang="0">
                <a:pos x="51" y="6"/>
              </a:cxn>
              <a:cxn ang="0">
                <a:pos x="47" y="1"/>
              </a:cxn>
              <a:cxn ang="0">
                <a:pos x="44" y="0"/>
              </a:cxn>
              <a:cxn ang="0">
                <a:pos x="37" y="1"/>
              </a:cxn>
              <a:cxn ang="0">
                <a:pos x="32" y="3"/>
              </a:cxn>
              <a:cxn ang="0">
                <a:pos x="32" y="6"/>
              </a:cxn>
              <a:cxn ang="0">
                <a:pos x="30" y="11"/>
              </a:cxn>
              <a:cxn ang="0">
                <a:pos x="28" y="12"/>
              </a:cxn>
              <a:cxn ang="0">
                <a:pos x="28" y="14"/>
              </a:cxn>
              <a:cxn ang="0">
                <a:pos x="27" y="15"/>
              </a:cxn>
              <a:cxn ang="0">
                <a:pos x="26" y="19"/>
              </a:cxn>
              <a:cxn ang="0">
                <a:pos x="20" y="21"/>
              </a:cxn>
              <a:cxn ang="0">
                <a:pos x="17" y="23"/>
              </a:cxn>
              <a:cxn ang="0">
                <a:pos x="14" y="28"/>
              </a:cxn>
              <a:cxn ang="0">
                <a:pos x="8" y="28"/>
              </a:cxn>
              <a:cxn ang="0">
                <a:pos x="4" y="27"/>
              </a:cxn>
              <a:cxn ang="0">
                <a:pos x="0" y="27"/>
              </a:cxn>
              <a:cxn ang="0">
                <a:pos x="1" y="29"/>
              </a:cxn>
              <a:cxn ang="0">
                <a:pos x="5" y="33"/>
              </a:cxn>
              <a:cxn ang="0">
                <a:pos x="6" y="35"/>
              </a:cxn>
              <a:cxn ang="0">
                <a:pos x="7" y="38"/>
              </a:cxn>
              <a:cxn ang="0">
                <a:pos x="2" y="40"/>
              </a:cxn>
              <a:cxn ang="0">
                <a:pos x="2" y="44"/>
              </a:cxn>
              <a:cxn ang="0">
                <a:pos x="7" y="43"/>
              </a:cxn>
              <a:cxn ang="0">
                <a:pos x="18" y="43"/>
              </a:cxn>
              <a:cxn ang="0">
                <a:pos x="22" y="49"/>
              </a:cxn>
              <a:cxn ang="0">
                <a:pos x="24" y="48"/>
              </a:cxn>
              <a:cxn ang="0">
                <a:pos x="28" y="47"/>
              </a:cxn>
            </a:cxnLst>
            <a:rect l="0" t="0" r="r" b="b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9" name="Freeform 296"/>
          <p:cNvSpPr>
            <a:spLocks/>
          </p:cNvSpPr>
          <p:nvPr/>
        </p:nvSpPr>
        <p:spPr bwMode="auto">
          <a:xfrm>
            <a:off x="6260875" y="3246939"/>
            <a:ext cx="758175" cy="778127"/>
          </a:xfrm>
          <a:custGeom>
            <a:avLst/>
            <a:gdLst/>
            <a:ahLst/>
            <a:cxnLst>
              <a:cxn ang="0">
                <a:pos x="511" y="234"/>
              </a:cxn>
              <a:cxn ang="0">
                <a:pos x="547" y="180"/>
              </a:cxn>
              <a:cxn ang="0">
                <a:pos x="553" y="168"/>
              </a:cxn>
              <a:cxn ang="0">
                <a:pos x="499" y="150"/>
              </a:cxn>
              <a:cxn ang="0">
                <a:pos x="456" y="192"/>
              </a:cxn>
              <a:cxn ang="0">
                <a:pos x="408" y="192"/>
              </a:cxn>
              <a:cxn ang="0">
                <a:pos x="378" y="180"/>
              </a:cxn>
              <a:cxn ang="0">
                <a:pos x="354" y="198"/>
              </a:cxn>
              <a:cxn ang="0">
                <a:pos x="288" y="186"/>
              </a:cxn>
              <a:cxn ang="0">
                <a:pos x="246" y="120"/>
              </a:cxn>
              <a:cxn ang="0">
                <a:pos x="204" y="84"/>
              </a:cxn>
              <a:cxn ang="0">
                <a:pos x="210" y="48"/>
              </a:cxn>
              <a:cxn ang="0">
                <a:pos x="228" y="0"/>
              </a:cxn>
              <a:cxn ang="0">
                <a:pos x="168" y="0"/>
              </a:cxn>
              <a:cxn ang="0">
                <a:pos x="180" y="12"/>
              </a:cxn>
              <a:cxn ang="0">
                <a:pos x="114" y="54"/>
              </a:cxn>
              <a:cxn ang="0">
                <a:pos x="120" y="96"/>
              </a:cxn>
              <a:cxn ang="0">
                <a:pos x="72" y="174"/>
              </a:cxn>
              <a:cxn ang="0">
                <a:pos x="30" y="192"/>
              </a:cxn>
              <a:cxn ang="0">
                <a:pos x="60" y="240"/>
              </a:cxn>
              <a:cxn ang="0">
                <a:pos x="12" y="258"/>
              </a:cxn>
              <a:cxn ang="0">
                <a:pos x="0" y="264"/>
              </a:cxn>
              <a:cxn ang="0">
                <a:pos x="42" y="318"/>
              </a:cxn>
              <a:cxn ang="0">
                <a:pos x="90" y="408"/>
              </a:cxn>
              <a:cxn ang="0">
                <a:pos x="138" y="511"/>
              </a:cxn>
              <a:cxn ang="0">
                <a:pos x="174" y="571"/>
              </a:cxn>
              <a:cxn ang="0">
                <a:pos x="216" y="523"/>
              </a:cxn>
              <a:cxn ang="0">
                <a:pos x="228" y="457"/>
              </a:cxn>
              <a:cxn ang="0">
                <a:pos x="276" y="384"/>
              </a:cxn>
              <a:cxn ang="0">
                <a:pos x="342" y="330"/>
              </a:cxn>
              <a:cxn ang="0">
                <a:pos x="390" y="294"/>
              </a:cxn>
              <a:cxn ang="0">
                <a:pos x="372" y="234"/>
              </a:cxn>
              <a:cxn ang="0">
                <a:pos x="384" y="216"/>
              </a:cxn>
              <a:cxn ang="0">
                <a:pos x="420" y="228"/>
              </a:cxn>
              <a:cxn ang="0">
                <a:pos x="450" y="246"/>
              </a:cxn>
              <a:cxn ang="0">
                <a:pos x="462" y="264"/>
              </a:cxn>
              <a:cxn ang="0">
                <a:pos x="462" y="306"/>
              </a:cxn>
              <a:cxn ang="0">
                <a:pos x="493" y="252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0" name="Freeform 297"/>
          <p:cNvSpPr>
            <a:spLocks/>
          </p:cNvSpPr>
          <p:nvPr/>
        </p:nvSpPr>
        <p:spPr bwMode="auto">
          <a:xfrm>
            <a:off x="6066344" y="3158817"/>
            <a:ext cx="377423" cy="276003"/>
          </a:xfrm>
          <a:custGeom>
            <a:avLst/>
            <a:gdLst/>
            <a:ahLst/>
            <a:cxnLst>
              <a:cxn ang="0">
                <a:pos x="42" y="3"/>
              </a:cxn>
              <a:cxn ang="0">
                <a:pos x="38" y="4"/>
              </a:cxn>
              <a:cxn ang="0">
                <a:pos x="35" y="4"/>
              </a:cxn>
              <a:cxn ang="0">
                <a:pos x="34" y="1"/>
              </a:cxn>
              <a:cxn ang="0">
                <a:pos x="33" y="0"/>
              </a:cxn>
              <a:cxn ang="0">
                <a:pos x="30" y="3"/>
              </a:cxn>
              <a:cxn ang="0">
                <a:pos x="28" y="5"/>
              </a:cxn>
              <a:cxn ang="0">
                <a:pos x="24" y="6"/>
              </a:cxn>
              <a:cxn ang="0">
                <a:pos x="22" y="4"/>
              </a:cxn>
              <a:cxn ang="0">
                <a:pos x="19" y="4"/>
              </a:cxn>
              <a:cxn ang="0">
                <a:pos x="15" y="3"/>
              </a:cxn>
              <a:cxn ang="0">
                <a:pos x="14" y="8"/>
              </a:cxn>
              <a:cxn ang="0">
                <a:pos x="9" y="10"/>
              </a:cxn>
              <a:cxn ang="0">
                <a:pos x="7" y="12"/>
              </a:cxn>
              <a:cxn ang="0">
                <a:pos x="4" y="11"/>
              </a:cxn>
              <a:cxn ang="0">
                <a:pos x="2" y="10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4" y="27"/>
              </a:cxn>
              <a:cxn ang="0">
                <a:pos x="2" y="33"/>
              </a:cxn>
              <a:cxn ang="0">
                <a:pos x="2" y="33"/>
              </a:cxn>
              <a:cxn ang="0">
                <a:pos x="6" y="33"/>
              </a:cxn>
              <a:cxn ang="0">
                <a:pos x="10" y="34"/>
              </a:cxn>
              <a:cxn ang="0">
                <a:pos x="16" y="34"/>
              </a:cxn>
              <a:cxn ang="0">
                <a:pos x="19" y="29"/>
              </a:cxn>
              <a:cxn ang="0">
                <a:pos x="22" y="27"/>
              </a:cxn>
              <a:cxn ang="0">
                <a:pos x="28" y="25"/>
              </a:cxn>
              <a:cxn ang="0">
                <a:pos x="29" y="21"/>
              </a:cxn>
              <a:cxn ang="0">
                <a:pos x="30" y="20"/>
              </a:cxn>
              <a:cxn ang="0">
                <a:pos x="30" y="18"/>
              </a:cxn>
              <a:cxn ang="0">
                <a:pos x="32" y="17"/>
              </a:cxn>
              <a:cxn ang="0">
                <a:pos x="34" y="12"/>
              </a:cxn>
              <a:cxn ang="0">
                <a:pos x="34" y="9"/>
              </a:cxn>
              <a:cxn ang="0">
                <a:pos x="39" y="7"/>
              </a:cxn>
              <a:cxn ang="0">
                <a:pos x="46" y="6"/>
              </a:cxn>
              <a:cxn ang="0">
                <a:pos x="44" y="3"/>
              </a:cxn>
              <a:cxn ang="0">
                <a:pos x="42" y="3"/>
              </a:cxn>
            </a:cxnLst>
            <a:rect l="0" t="0" r="r" b="b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1" name="Freeform 299"/>
          <p:cNvSpPr>
            <a:spLocks/>
          </p:cNvSpPr>
          <p:nvPr/>
        </p:nvSpPr>
        <p:spPr bwMode="auto">
          <a:xfrm>
            <a:off x="5027178" y="2462162"/>
            <a:ext cx="166266" cy="113061"/>
          </a:xfrm>
          <a:custGeom>
            <a:avLst/>
            <a:gdLst/>
            <a:ahLst/>
            <a:cxnLst>
              <a:cxn ang="0">
                <a:pos x="19" y="4"/>
              </a:cxn>
              <a:cxn ang="0">
                <a:pos x="17" y="2"/>
              </a:cxn>
              <a:cxn ang="0">
                <a:pos x="15" y="0"/>
              </a:cxn>
              <a:cxn ang="0">
                <a:pos x="13" y="1"/>
              </a:cxn>
              <a:cxn ang="0">
                <a:pos x="9" y="0"/>
              </a:cxn>
              <a:cxn ang="0">
                <a:pos x="5" y="0"/>
              </a:cxn>
              <a:cxn ang="0">
                <a:pos x="1" y="1"/>
              </a:cxn>
              <a:cxn ang="0">
                <a:pos x="1" y="5"/>
              </a:cxn>
              <a:cxn ang="0">
                <a:pos x="0" y="6"/>
              </a:cxn>
              <a:cxn ang="0">
                <a:pos x="2" y="6"/>
              </a:cxn>
              <a:cxn ang="0">
                <a:pos x="4" y="7"/>
              </a:cxn>
              <a:cxn ang="0">
                <a:pos x="6" y="8"/>
              </a:cxn>
              <a:cxn ang="0">
                <a:pos x="7" y="10"/>
              </a:cxn>
              <a:cxn ang="0">
                <a:pos x="6" y="12"/>
              </a:cxn>
              <a:cxn ang="0">
                <a:pos x="7" y="12"/>
              </a:cxn>
              <a:cxn ang="0">
                <a:pos x="9" y="14"/>
              </a:cxn>
              <a:cxn ang="0">
                <a:pos x="11" y="13"/>
              </a:cxn>
              <a:cxn ang="0">
                <a:pos x="13" y="12"/>
              </a:cxn>
              <a:cxn ang="0">
                <a:pos x="16" y="12"/>
              </a:cxn>
              <a:cxn ang="0">
                <a:pos x="16" y="9"/>
              </a:cxn>
              <a:cxn ang="0">
                <a:pos x="18" y="7"/>
              </a:cxn>
              <a:cxn ang="0">
                <a:pos x="20" y="4"/>
              </a:cxn>
              <a:cxn ang="0">
                <a:pos x="19" y="4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2" name="Freeform 300"/>
          <p:cNvSpPr>
            <a:spLocks/>
          </p:cNvSpPr>
          <p:nvPr/>
        </p:nvSpPr>
        <p:spPr bwMode="auto">
          <a:xfrm>
            <a:off x="5100336" y="2305871"/>
            <a:ext cx="124701" cy="106411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78" y="78"/>
              </a:cxn>
              <a:cxn ang="0">
                <a:pos x="84" y="42"/>
              </a:cxn>
              <a:cxn ang="0">
                <a:pos x="84" y="30"/>
              </a:cxn>
              <a:cxn ang="0">
                <a:pos x="90" y="6"/>
              </a:cxn>
              <a:cxn ang="0">
                <a:pos x="84" y="0"/>
              </a:cxn>
              <a:cxn ang="0">
                <a:pos x="72" y="0"/>
              </a:cxn>
              <a:cxn ang="0">
                <a:pos x="36" y="0"/>
              </a:cxn>
              <a:cxn ang="0">
                <a:pos x="0" y="18"/>
              </a:cxn>
              <a:cxn ang="0">
                <a:pos x="0" y="30"/>
              </a:cxn>
              <a:cxn ang="0">
                <a:pos x="6" y="42"/>
              </a:cxn>
              <a:cxn ang="0">
                <a:pos x="12" y="48"/>
              </a:cxn>
              <a:cxn ang="0">
                <a:pos x="18" y="54"/>
              </a:cxn>
              <a:cxn ang="0">
                <a:pos x="12" y="60"/>
              </a:cxn>
              <a:cxn ang="0">
                <a:pos x="36" y="54"/>
              </a:cxn>
              <a:cxn ang="0">
                <a:pos x="54" y="66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3" name="Freeform 301"/>
          <p:cNvSpPr>
            <a:spLocks/>
          </p:cNvSpPr>
          <p:nvPr/>
        </p:nvSpPr>
        <p:spPr bwMode="auto">
          <a:xfrm>
            <a:off x="5095348" y="2470474"/>
            <a:ext cx="244411" cy="22113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27" y="11"/>
              </a:cxn>
              <a:cxn ang="0">
                <a:pos x="23" y="3"/>
              </a:cxn>
              <a:cxn ang="0">
                <a:pos x="20" y="2"/>
              </a:cxn>
              <a:cxn ang="0">
                <a:pos x="17" y="0"/>
              </a:cxn>
              <a:cxn ang="0">
                <a:pos x="14" y="2"/>
              </a:cxn>
              <a:cxn ang="0">
                <a:pos x="11" y="3"/>
              </a:cxn>
              <a:cxn ang="0">
                <a:pos x="12" y="3"/>
              </a:cxn>
              <a:cxn ang="0">
                <a:pos x="10" y="6"/>
              </a:cxn>
              <a:cxn ang="0">
                <a:pos x="8" y="8"/>
              </a:cxn>
              <a:cxn ang="0">
                <a:pos x="8" y="11"/>
              </a:cxn>
              <a:cxn ang="0">
                <a:pos x="5" y="11"/>
              </a:cxn>
              <a:cxn ang="0">
                <a:pos x="3" y="12"/>
              </a:cxn>
              <a:cxn ang="0">
                <a:pos x="1" y="13"/>
              </a:cxn>
              <a:cxn ang="0">
                <a:pos x="1" y="14"/>
              </a:cxn>
              <a:cxn ang="0">
                <a:pos x="2" y="18"/>
              </a:cxn>
              <a:cxn ang="0">
                <a:pos x="0" y="20"/>
              </a:cxn>
              <a:cxn ang="0">
                <a:pos x="1" y="23"/>
              </a:cxn>
              <a:cxn ang="0">
                <a:pos x="1" y="25"/>
              </a:cxn>
              <a:cxn ang="0">
                <a:pos x="3" y="24"/>
              </a:cxn>
              <a:cxn ang="0">
                <a:pos x="7" y="24"/>
              </a:cxn>
              <a:cxn ang="0">
                <a:pos x="13" y="26"/>
              </a:cxn>
              <a:cxn ang="0">
                <a:pos x="20" y="26"/>
              </a:cxn>
              <a:cxn ang="0">
                <a:pos x="24" y="27"/>
              </a:cxn>
              <a:cxn ang="0">
                <a:pos x="26" y="21"/>
              </a:cxn>
              <a:cxn ang="0">
                <a:pos x="27" y="21"/>
              </a:cxn>
              <a:cxn ang="0">
                <a:pos x="26" y="17"/>
              </a:cxn>
              <a:cxn ang="0">
                <a:pos x="29" y="16"/>
              </a:cxn>
              <a:cxn ang="0">
                <a:pos x="30" y="14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5" name="Freeform 303"/>
          <p:cNvSpPr>
            <a:spLocks/>
          </p:cNvSpPr>
          <p:nvPr/>
        </p:nvSpPr>
        <p:spPr bwMode="auto">
          <a:xfrm>
            <a:off x="4091100" y="3900365"/>
            <a:ext cx="197857" cy="147978"/>
          </a:xfrm>
          <a:custGeom>
            <a:avLst/>
            <a:gdLst/>
            <a:ahLst/>
            <a:cxnLst>
              <a:cxn ang="0">
                <a:pos x="9" y="10"/>
              </a:cxn>
              <a:cxn ang="0">
                <a:pos x="13" y="10"/>
              </a:cxn>
              <a:cxn ang="0">
                <a:pos x="15" y="13"/>
              </a:cxn>
              <a:cxn ang="0">
                <a:pos x="16" y="14"/>
              </a:cxn>
              <a:cxn ang="0">
                <a:pos x="18" y="15"/>
              </a:cxn>
              <a:cxn ang="0">
                <a:pos x="20" y="18"/>
              </a:cxn>
              <a:cxn ang="0">
                <a:pos x="22" y="17"/>
              </a:cxn>
              <a:cxn ang="0">
                <a:pos x="24" y="16"/>
              </a:cxn>
              <a:cxn ang="0">
                <a:pos x="24" y="12"/>
              </a:cxn>
              <a:cxn ang="0">
                <a:pos x="24" y="8"/>
              </a:cxn>
              <a:cxn ang="0">
                <a:pos x="23" y="8"/>
              </a:cxn>
              <a:cxn ang="0">
                <a:pos x="21" y="3"/>
              </a:cxn>
              <a:cxn ang="0">
                <a:pos x="20" y="1"/>
              </a:cxn>
              <a:cxn ang="0">
                <a:pos x="16" y="2"/>
              </a:cxn>
              <a:cxn ang="0">
                <a:pos x="12" y="2"/>
              </a:cxn>
              <a:cxn ang="0">
                <a:pos x="12" y="1"/>
              </a:cxn>
              <a:cxn ang="0">
                <a:pos x="7" y="0"/>
              </a:cxn>
              <a:cxn ang="0">
                <a:pos x="5" y="0"/>
              </a:cxn>
              <a:cxn ang="0">
                <a:pos x="5" y="1"/>
              </a:cxn>
              <a:cxn ang="0">
                <a:pos x="5" y="4"/>
              </a:cxn>
              <a:cxn ang="0">
                <a:pos x="3" y="4"/>
              </a:cxn>
              <a:cxn ang="0">
                <a:pos x="0" y="6"/>
              </a:cxn>
              <a:cxn ang="0">
                <a:pos x="1" y="6"/>
              </a:cxn>
              <a:cxn ang="0">
                <a:pos x="6" y="13"/>
              </a:cxn>
              <a:cxn ang="0">
                <a:pos x="8" y="12"/>
              </a:cxn>
              <a:cxn ang="0">
                <a:pos x="9" y="10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6" name="Freeform 304"/>
          <p:cNvSpPr>
            <a:spLocks/>
          </p:cNvSpPr>
          <p:nvPr/>
        </p:nvSpPr>
        <p:spPr bwMode="auto">
          <a:xfrm>
            <a:off x="4042882" y="3793954"/>
            <a:ext cx="154628" cy="116386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66" y="79"/>
              </a:cxn>
              <a:cxn ang="0">
                <a:pos x="78" y="79"/>
              </a:cxn>
              <a:cxn ang="0">
                <a:pos x="108" y="85"/>
              </a:cxn>
              <a:cxn ang="0">
                <a:pos x="114" y="85"/>
              </a:cxn>
              <a:cxn ang="0">
                <a:pos x="102" y="61"/>
              </a:cxn>
              <a:cxn ang="0">
                <a:pos x="96" y="43"/>
              </a:cxn>
              <a:cxn ang="0">
                <a:pos x="96" y="36"/>
              </a:cxn>
              <a:cxn ang="0">
                <a:pos x="96" y="36"/>
              </a:cxn>
              <a:cxn ang="0">
                <a:pos x="84" y="30"/>
              </a:cxn>
              <a:cxn ang="0">
                <a:pos x="72" y="18"/>
              </a:cxn>
              <a:cxn ang="0">
                <a:pos x="42" y="0"/>
              </a:cxn>
              <a:cxn ang="0">
                <a:pos x="30" y="6"/>
              </a:cxn>
              <a:cxn ang="0">
                <a:pos x="12" y="6"/>
              </a:cxn>
              <a:cxn ang="0">
                <a:pos x="0" y="43"/>
              </a:cxn>
              <a:cxn ang="0">
                <a:pos x="12" y="85"/>
              </a:cxn>
              <a:cxn ang="0">
                <a:pos x="18" y="85"/>
              </a:cxn>
              <a:cxn ang="0">
                <a:pos x="24" y="85"/>
              </a:cxn>
              <a:cxn ang="0">
                <a:pos x="54" y="79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7" name="Freeform 305"/>
          <p:cNvSpPr>
            <a:spLocks/>
          </p:cNvSpPr>
          <p:nvPr/>
        </p:nvSpPr>
        <p:spPr bwMode="auto">
          <a:xfrm>
            <a:off x="4051195" y="3509639"/>
            <a:ext cx="312581" cy="334194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11" y="38"/>
              </a:cxn>
              <a:cxn ang="0">
                <a:pos x="13" y="40"/>
              </a:cxn>
              <a:cxn ang="0">
                <a:pos x="15" y="41"/>
              </a:cxn>
              <a:cxn ang="0">
                <a:pos x="15" y="41"/>
              </a:cxn>
              <a:cxn ang="0">
                <a:pos x="18" y="38"/>
              </a:cxn>
              <a:cxn ang="0">
                <a:pos x="20" y="40"/>
              </a:cxn>
              <a:cxn ang="0">
                <a:pos x="21" y="39"/>
              </a:cxn>
              <a:cxn ang="0">
                <a:pos x="35" y="39"/>
              </a:cxn>
              <a:cxn ang="0">
                <a:pos x="38" y="37"/>
              </a:cxn>
              <a:cxn ang="0">
                <a:pos x="36" y="36"/>
              </a:cxn>
              <a:cxn ang="0">
                <a:pos x="33" y="7"/>
              </a:cxn>
              <a:cxn ang="0">
                <a:pos x="36" y="7"/>
              </a:cxn>
              <a:cxn ang="0">
                <a:pos x="27" y="0"/>
              </a:cxn>
              <a:cxn ang="0">
                <a:pos x="27" y="3"/>
              </a:cxn>
              <a:cxn ang="0">
                <a:pos x="17" y="3"/>
              </a:cxn>
              <a:cxn ang="0">
                <a:pos x="16" y="11"/>
              </a:cxn>
              <a:cxn ang="0">
                <a:pos x="14" y="13"/>
              </a:cxn>
              <a:cxn ang="0">
                <a:pos x="13" y="20"/>
              </a:cxn>
              <a:cxn ang="0">
                <a:pos x="1" y="19"/>
              </a:cxn>
              <a:cxn ang="0">
                <a:pos x="0" y="20"/>
              </a:cxn>
              <a:cxn ang="0">
                <a:pos x="3" y="26"/>
              </a:cxn>
              <a:cxn ang="0">
                <a:pos x="3" y="33"/>
              </a:cxn>
              <a:cxn ang="0">
                <a:pos x="1" y="36"/>
              </a:cxn>
              <a:cxn ang="0">
                <a:pos x="4" y="36"/>
              </a:cxn>
              <a:cxn ang="0">
                <a:pos x="6" y="35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8" name="Freeform 306"/>
          <p:cNvSpPr>
            <a:spLocks/>
          </p:cNvSpPr>
          <p:nvPr/>
        </p:nvSpPr>
        <p:spPr bwMode="auto">
          <a:xfrm>
            <a:off x="5126938" y="3369976"/>
            <a:ext cx="295954" cy="28597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8"/>
              </a:cxn>
              <a:cxn ang="0">
                <a:pos x="2" y="10"/>
              </a:cxn>
              <a:cxn ang="0">
                <a:pos x="2" y="35"/>
              </a:cxn>
              <a:cxn ang="0">
                <a:pos x="3" y="35"/>
              </a:cxn>
              <a:cxn ang="0">
                <a:pos x="29" y="35"/>
              </a:cxn>
              <a:cxn ang="0">
                <a:pos x="34" y="32"/>
              </a:cxn>
              <a:cxn ang="0">
                <a:pos x="36" y="30"/>
              </a:cxn>
              <a:cxn ang="0">
                <a:pos x="36" y="30"/>
              </a:cxn>
              <a:cxn ang="0">
                <a:pos x="33" y="23"/>
              </a:cxn>
              <a:cxn ang="0">
                <a:pos x="29" y="15"/>
              </a:cxn>
              <a:cxn ang="0">
                <a:pos x="24" y="8"/>
              </a:cxn>
              <a:cxn ang="0">
                <a:pos x="31" y="12"/>
              </a:cxn>
              <a:cxn ang="0">
                <a:pos x="34" y="9"/>
              </a:cxn>
              <a:cxn ang="0">
                <a:pos x="33" y="9"/>
              </a:cxn>
              <a:cxn ang="0">
                <a:pos x="30" y="1"/>
              </a:cxn>
              <a:cxn ang="0">
                <a:pos x="28" y="3"/>
              </a:cxn>
              <a:cxn ang="0">
                <a:pos x="22" y="2"/>
              </a:cxn>
              <a:cxn ang="0">
                <a:pos x="19" y="1"/>
              </a:cxn>
              <a:cxn ang="0">
                <a:pos x="12" y="3"/>
              </a:cxn>
              <a:cxn ang="0">
                <a:pos x="6" y="0"/>
              </a:cxn>
              <a:cxn ang="0">
                <a:pos x="2" y="0"/>
              </a:cxn>
              <a:cxn ang="0">
                <a:pos x="1" y="2"/>
              </a:cxn>
              <a:cxn ang="0">
                <a:pos x="0" y="5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9" name="Freeform 307"/>
          <p:cNvSpPr>
            <a:spLocks/>
          </p:cNvSpPr>
          <p:nvPr/>
        </p:nvSpPr>
        <p:spPr bwMode="auto">
          <a:xfrm>
            <a:off x="4722912" y="3320096"/>
            <a:ext cx="428967" cy="407352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3" y="9"/>
              </a:cxn>
              <a:cxn ang="0">
                <a:pos x="2" y="10"/>
              </a:cxn>
              <a:cxn ang="0">
                <a:pos x="0" y="12"/>
              </a:cxn>
              <a:cxn ang="0">
                <a:pos x="0" y="29"/>
              </a:cxn>
              <a:cxn ang="0">
                <a:pos x="6" y="34"/>
              </a:cxn>
              <a:cxn ang="0">
                <a:pos x="9" y="35"/>
              </a:cxn>
              <a:cxn ang="0">
                <a:pos x="17" y="36"/>
              </a:cxn>
              <a:cxn ang="0">
                <a:pos x="19" y="38"/>
              </a:cxn>
              <a:cxn ang="0">
                <a:pos x="23" y="36"/>
              </a:cxn>
              <a:cxn ang="0">
                <a:pos x="47" y="49"/>
              </a:cxn>
              <a:cxn ang="0">
                <a:pos x="47" y="48"/>
              </a:cxn>
              <a:cxn ang="0">
                <a:pos x="47" y="49"/>
              </a:cxn>
              <a:cxn ang="0">
                <a:pos x="48" y="50"/>
              </a:cxn>
              <a:cxn ang="0">
                <a:pos x="48" y="47"/>
              </a:cxn>
              <a:cxn ang="0">
                <a:pos x="51" y="47"/>
              </a:cxn>
              <a:cxn ang="0">
                <a:pos x="52" y="41"/>
              </a:cxn>
              <a:cxn ang="0">
                <a:pos x="51" y="41"/>
              </a:cxn>
              <a:cxn ang="0">
                <a:pos x="51" y="16"/>
              </a:cxn>
              <a:cxn ang="0">
                <a:pos x="50" y="14"/>
              </a:cxn>
              <a:cxn ang="0">
                <a:pos x="49" y="11"/>
              </a:cxn>
              <a:cxn ang="0">
                <a:pos x="50" y="8"/>
              </a:cxn>
              <a:cxn ang="0">
                <a:pos x="51" y="6"/>
              </a:cxn>
              <a:cxn ang="0">
                <a:pos x="48" y="5"/>
              </a:cxn>
              <a:cxn ang="0">
                <a:pos x="45" y="3"/>
              </a:cxn>
              <a:cxn ang="0">
                <a:pos x="41" y="2"/>
              </a:cxn>
              <a:cxn ang="0">
                <a:pos x="35" y="4"/>
              </a:cxn>
              <a:cxn ang="0">
                <a:pos x="35" y="8"/>
              </a:cxn>
              <a:cxn ang="0">
                <a:pos x="29" y="10"/>
              </a:cxn>
              <a:cxn ang="0">
                <a:pos x="25" y="7"/>
              </a:cxn>
              <a:cxn ang="0">
                <a:pos x="22" y="5"/>
              </a:cxn>
              <a:cxn ang="0">
                <a:pos x="20" y="3"/>
              </a:cxn>
              <a:cxn ang="0">
                <a:pos x="13" y="2"/>
              </a:cxn>
              <a:cxn ang="0">
                <a:pos x="8" y="0"/>
              </a:cxn>
              <a:cxn ang="0">
                <a:pos x="8" y="2"/>
              </a:cxn>
              <a:cxn ang="0">
                <a:pos x="4" y="6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0" name="Freeform 308"/>
          <p:cNvSpPr>
            <a:spLocks/>
          </p:cNvSpPr>
          <p:nvPr/>
        </p:nvSpPr>
        <p:spPr bwMode="auto">
          <a:xfrm>
            <a:off x="4681344" y="3198721"/>
            <a:ext cx="108073" cy="20284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18" y="30"/>
              </a:cxn>
              <a:cxn ang="0">
                <a:pos x="18" y="54"/>
              </a:cxn>
              <a:cxn ang="0">
                <a:pos x="0" y="78"/>
              </a:cxn>
              <a:cxn ang="0">
                <a:pos x="0" y="90"/>
              </a:cxn>
              <a:cxn ang="0">
                <a:pos x="12" y="102"/>
              </a:cxn>
              <a:cxn ang="0">
                <a:pos x="18" y="108"/>
              </a:cxn>
              <a:cxn ang="0">
                <a:pos x="36" y="120"/>
              </a:cxn>
              <a:cxn ang="0">
                <a:pos x="36" y="144"/>
              </a:cxn>
              <a:cxn ang="0">
                <a:pos x="42" y="150"/>
              </a:cxn>
              <a:cxn ang="0">
                <a:pos x="48" y="144"/>
              </a:cxn>
              <a:cxn ang="0">
                <a:pos x="54" y="126"/>
              </a:cxn>
              <a:cxn ang="0">
                <a:pos x="78" y="102"/>
              </a:cxn>
              <a:cxn ang="0">
                <a:pos x="78" y="90"/>
              </a:cxn>
              <a:cxn ang="0">
                <a:pos x="60" y="84"/>
              </a:cxn>
              <a:cxn ang="0">
                <a:pos x="42" y="72"/>
              </a:cxn>
              <a:cxn ang="0">
                <a:pos x="66" y="36"/>
              </a:cxn>
              <a:cxn ang="0">
                <a:pos x="60" y="12"/>
              </a:cxn>
              <a:cxn ang="0">
                <a:pos x="36" y="0"/>
              </a:cxn>
              <a:cxn ang="0">
                <a:pos x="24" y="0"/>
              </a:cxn>
              <a:cxn ang="0">
                <a:pos x="24" y="6"/>
              </a:cxn>
              <a:cxn ang="0">
                <a:pos x="18" y="12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1" name="Freeform 309"/>
          <p:cNvSpPr>
            <a:spLocks/>
          </p:cNvSpPr>
          <p:nvPr/>
        </p:nvSpPr>
        <p:spPr bwMode="auto">
          <a:xfrm>
            <a:off x="4150955" y="3246939"/>
            <a:ext cx="310917" cy="237760"/>
          </a:xfrm>
          <a:custGeom>
            <a:avLst/>
            <a:gdLst/>
            <a:ahLst/>
            <a:cxnLst>
              <a:cxn ang="0">
                <a:pos x="90" y="156"/>
              </a:cxn>
              <a:cxn ang="0">
                <a:pos x="114" y="138"/>
              </a:cxn>
              <a:cxn ang="0">
                <a:pos x="144" y="120"/>
              </a:cxn>
              <a:cxn ang="0">
                <a:pos x="180" y="108"/>
              </a:cxn>
              <a:cxn ang="0">
                <a:pos x="186" y="96"/>
              </a:cxn>
              <a:cxn ang="0">
                <a:pos x="192" y="84"/>
              </a:cxn>
              <a:cxn ang="0">
                <a:pos x="216" y="78"/>
              </a:cxn>
              <a:cxn ang="0">
                <a:pos x="228" y="72"/>
              </a:cxn>
              <a:cxn ang="0">
                <a:pos x="222" y="42"/>
              </a:cxn>
              <a:cxn ang="0">
                <a:pos x="216" y="12"/>
              </a:cxn>
              <a:cxn ang="0">
                <a:pos x="210" y="12"/>
              </a:cxn>
              <a:cxn ang="0">
                <a:pos x="186" y="12"/>
              </a:cxn>
              <a:cxn ang="0">
                <a:pos x="168" y="12"/>
              </a:cxn>
              <a:cxn ang="0">
                <a:pos x="144" y="0"/>
              </a:cxn>
              <a:cxn ang="0">
                <a:pos x="120" y="36"/>
              </a:cxn>
              <a:cxn ang="0">
                <a:pos x="96" y="60"/>
              </a:cxn>
              <a:cxn ang="0">
                <a:pos x="72" y="90"/>
              </a:cxn>
              <a:cxn ang="0">
                <a:pos x="66" y="138"/>
              </a:cxn>
              <a:cxn ang="0">
                <a:pos x="12" y="162"/>
              </a:cxn>
              <a:cxn ang="0">
                <a:pos x="0" y="174"/>
              </a:cxn>
              <a:cxn ang="0">
                <a:pos x="84" y="174"/>
              </a:cxn>
              <a:cxn ang="0">
                <a:pos x="90" y="156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2" name="Freeform 310"/>
          <p:cNvSpPr>
            <a:spLocks/>
          </p:cNvSpPr>
          <p:nvPr/>
        </p:nvSpPr>
        <p:spPr bwMode="auto">
          <a:xfrm>
            <a:off x="4057846" y="3484699"/>
            <a:ext cx="214483" cy="186218"/>
          </a:xfrm>
          <a:custGeom>
            <a:avLst/>
            <a:gdLst/>
            <a:ahLst/>
            <a:cxnLst>
              <a:cxn ang="0">
                <a:pos x="13" y="16"/>
              </a:cxn>
              <a:cxn ang="0">
                <a:pos x="15" y="14"/>
              </a:cxn>
              <a:cxn ang="0">
                <a:pos x="16" y="6"/>
              </a:cxn>
              <a:cxn ang="0">
                <a:pos x="26" y="6"/>
              </a:cxn>
              <a:cxn ang="0">
                <a:pos x="26" y="3"/>
              </a:cxn>
              <a:cxn ang="0">
                <a:pos x="25" y="3"/>
              </a:cxn>
              <a:cxn ang="0">
                <a:pos x="25" y="0"/>
              </a:cxn>
              <a:cxn ang="0">
                <a:pos x="11" y="0"/>
              </a:cxn>
              <a:cxn ang="0">
                <a:pos x="9" y="2"/>
              </a:cxn>
              <a:cxn ang="0">
                <a:pos x="4" y="13"/>
              </a:cxn>
              <a:cxn ang="0">
                <a:pos x="0" y="22"/>
              </a:cxn>
              <a:cxn ang="0">
                <a:pos x="12" y="23"/>
              </a:cxn>
              <a:cxn ang="0">
                <a:pos x="13" y="16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3" name="Freeform 311"/>
          <p:cNvSpPr>
            <a:spLocks/>
          </p:cNvSpPr>
          <p:nvPr/>
        </p:nvSpPr>
        <p:spPr bwMode="auto">
          <a:xfrm>
            <a:off x="4067823" y="3900365"/>
            <a:ext cx="64843" cy="4988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8" y="6"/>
              </a:cxn>
              <a:cxn ang="0">
                <a:pos x="48" y="0"/>
              </a:cxn>
              <a:cxn ang="0">
                <a:pos x="36" y="0"/>
              </a:cxn>
              <a:cxn ang="0">
                <a:pos x="6" y="6"/>
              </a:cxn>
              <a:cxn ang="0">
                <a:pos x="0" y="6"/>
              </a:cxn>
              <a:cxn ang="0">
                <a:pos x="18" y="36"/>
              </a:cxn>
              <a:cxn ang="0">
                <a:pos x="36" y="24"/>
              </a:cxn>
              <a:cxn ang="0">
                <a:pos x="48" y="24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4" name="Freeform 312"/>
          <p:cNvSpPr>
            <a:spLocks/>
          </p:cNvSpPr>
          <p:nvPr/>
        </p:nvSpPr>
        <p:spPr bwMode="auto">
          <a:xfrm>
            <a:off x="5062096" y="3616050"/>
            <a:ext cx="425641" cy="522076"/>
          </a:xfrm>
          <a:custGeom>
            <a:avLst/>
            <a:gdLst/>
            <a:ahLst/>
            <a:cxnLst>
              <a:cxn ang="0">
                <a:pos x="37" y="5"/>
              </a:cxn>
              <a:cxn ang="0">
                <a:pos x="11" y="5"/>
              </a:cxn>
              <a:cxn ang="0">
                <a:pos x="10" y="11"/>
              </a:cxn>
              <a:cxn ang="0">
                <a:pos x="7" y="11"/>
              </a:cxn>
              <a:cxn ang="0">
                <a:pos x="7" y="14"/>
              </a:cxn>
              <a:cxn ang="0">
                <a:pos x="6" y="13"/>
              </a:cxn>
              <a:cxn ang="0">
                <a:pos x="5" y="25"/>
              </a:cxn>
              <a:cxn ang="0">
                <a:pos x="2" y="27"/>
              </a:cxn>
              <a:cxn ang="0">
                <a:pos x="1" y="32"/>
              </a:cxn>
              <a:cxn ang="0">
                <a:pos x="0" y="35"/>
              </a:cxn>
              <a:cxn ang="0">
                <a:pos x="3" y="41"/>
              </a:cxn>
              <a:cxn ang="0">
                <a:pos x="5" y="45"/>
              </a:cxn>
              <a:cxn ang="0">
                <a:pos x="8" y="50"/>
              </a:cxn>
              <a:cxn ang="0">
                <a:pos x="12" y="52"/>
              </a:cxn>
              <a:cxn ang="0">
                <a:pos x="18" y="58"/>
              </a:cxn>
              <a:cxn ang="0">
                <a:pos x="20" y="61"/>
              </a:cxn>
              <a:cxn ang="0">
                <a:pos x="25" y="61"/>
              </a:cxn>
              <a:cxn ang="0">
                <a:pos x="29" y="64"/>
              </a:cxn>
              <a:cxn ang="0">
                <a:pos x="36" y="63"/>
              </a:cxn>
              <a:cxn ang="0">
                <a:pos x="41" y="61"/>
              </a:cxn>
              <a:cxn ang="0">
                <a:pos x="44" y="61"/>
              </a:cxn>
              <a:cxn ang="0">
                <a:pos x="44" y="59"/>
              </a:cxn>
              <a:cxn ang="0">
                <a:pos x="42" y="57"/>
              </a:cxn>
              <a:cxn ang="0">
                <a:pos x="39" y="54"/>
              </a:cxn>
              <a:cxn ang="0">
                <a:pos x="35" y="51"/>
              </a:cxn>
              <a:cxn ang="0">
                <a:pos x="36" y="48"/>
              </a:cxn>
              <a:cxn ang="0">
                <a:pos x="38" y="48"/>
              </a:cxn>
              <a:cxn ang="0">
                <a:pos x="39" y="42"/>
              </a:cxn>
              <a:cxn ang="0">
                <a:pos x="43" y="38"/>
              </a:cxn>
              <a:cxn ang="0">
                <a:pos x="46" y="32"/>
              </a:cxn>
              <a:cxn ang="0">
                <a:pos x="47" y="21"/>
              </a:cxn>
              <a:cxn ang="0">
                <a:pos x="50" y="19"/>
              </a:cxn>
              <a:cxn ang="0">
                <a:pos x="52" y="18"/>
              </a:cxn>
              <a:cxn ang="0">
                <a:pos x="50" y="13"/>
              </a:cxn>
              <a:cxn ang="0">
                <a:pos x="47" y="4"/>
              </a:cxn>
              <a:cxn ang="0">
                <a:pos x="44" y="0"/>
              </a:cxn>
              <a:cxn ang="0">
                <a:pos x="42" y="2"/>
              </a:cxn>
              <a:cxn ang="0">
                <a:pos x="37" y="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5" name="Freeform 313"/>
          <p:cNvSpPr>
            <a:spLocks/>
          </p:cNvSpPr>
          <p:nvPr/>
        </p:nvSpPr>
        <p:spPr bwMode="auto">
          <a:xfrm>
            <a:off x="4272329" y="3958559"/>
            <a:ext cx="156291" cy="154628"/>
          </a:xfrm>
          <a:custGeom>
            <a:avLst/>
            <a:gdLst/>
            <a:ahLst/>
            <a:cxnLst>
              <a:cxn ang="0">
                <a:pos x="17" y="10"/>
              </a:cxn>
              <a:cxn ang="0">
                <a:pos x="19" y="6"/>
              </a:cxn>
              <a:cxn ang="0">
                <a:pos x="17" y="2"/>
              </a:cxn>
              <a:cxn ang="0">
                <a:pos x="12" y="3"/>
              </a:cxn>
              <a:cxn ang="0">
                <a:pos x="10" y="1"/>
              </a:cxn>
              <a:cxn ang="0">
                <a:pos x="8" y="1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2" y="1"/>
              </a:cxn>
              <a:cxn ang="0">
                <a:pos x="2" y="5"/>
              </a:cxn>
              <a:cxn ang="0">
                <a:pos x="2" y="9"/>
              </a:cxn>
              <a:cxn ang="0">
                <a:pos x="0" y="10"/>
              </a:cxn>
              <a:cxn ang="0">
                <a:pos x="1" y="11"/>
              </a:cxn>
              <a:cxn ang="0">
                <a:pos x="1" y="14"/>
              </a:cxn>
              <a:cxn ang="0">
                <a:pos x="4" y="16"/>
              </a:cxn>
              <a:cxn ang="0">
                <a:pos x="4" y="19"/>
              </a:cxn>
              <a:cxn ang="0">
                <a:pos x="8" y="19"/>
              </a:cxn>
              <a:cxn ang="0">
                <a:pos x="15" y="16"/>
              </a:cxn>
              <a:cxn ang="0">
                <a:pos x="18" y="16"/>
              </a:cxn>
              <a:cxn ang="0">
                <a:pos x="17" y="13"/>
              </a:cxn>
              <a:cxn ang="0">
                <a:pos x="17" y="10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6" name="Freeform 314"/>
          <p:cNvSpPr>
            <a:spLocks/>
          </p:cNvSpPr>
          <p:nvPr/>
        </p:nvSpPr>
        <p:spPr bwMode="auto">
          <a:xfrm>
            <a:off x="4192522" y="4016751"/>
            <a:ext cx="111399" cy="96434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11" y="4"/>
              </a:cxn>
              <a:cxn ang="0">
                <a:pos x="10" y="3"/>
              </a:cxn>
              <a:cxn ang="0">
                <a:pos x="8" y="4"/>
              </a:cxn>
              <a:cxn ang="0">
                <a:pos x="6" y="1"/>
              </a:cxn>
              <a:cxn ang="0">
                <a:pos x="4" y="0"/>
              </a:cxn>
              <a:cxn ang="0">
                <a:pos x="3" y="2"/>
              </a:cxn>
              <a:cxn ang="0">
                <a:pos x="1" y="3"/>
              </a:cxn>
              <a:cxn ang="0">
                <a:pos x="0" y="5"/>
              </a:cxn>
              <a:cxn ang="0">
                <a:pos x="1" y="6"/>
              </a:cxn>
              <a:cxn ang="0">
                <a:pos x="10" y="12"/>
              </a:cxn>
              <a:cxn ang="0">
                <a:pos x="14" y="12"/>
              </a:cxn>
              <a:cxn ang="0">
                <a:pos x="14" y="9"/>
              </a:cxn>
              <a:cxn ang="0">
                <a:pos x="11" y="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7" name="Freeform 315"/>
          <p:cNvSpPr>
            <a:spLocks/>
          </p:cNvSpPr>
          <p:nvPr/>
        </p:nvSpPr>
        <p:spPr bwMode="auto">
          <a:xfrm>
            <a:off x="4140980" y="3983499"/>
            <a:ext cx="83134" cy="73157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8"/>
              </a:cxn>
              <a:cxn ang="0">
                <a:pos x="42" y="0"/>
              </a:cxn>
              <a:cxn ang="0">
                <a:pos x="18" y="0"/>
              </a:cxn>
              <a:cxn ang="0">
                <a:pos x="12" y="12"/>
              </a:cxn>
              <a:cxn ang="0">
                <a:pos x="0" y="18"/>
              </a:cxn>
              <a:cxn ang="0">
                <a:pos x="12" y="30"/>
              </a:cxn>
              <a:cxn ang="0">
                <a:pos x="36" y="54"/>
              </a:cxn>
              <a:cxn ang="0">
                <a:pos x="42" y="42"/>
              </a:cxn>
              <a:cxn ang="0">
                <a:pos x="54" y="36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" name="Rectangle 316"/>
          <p:cNvSpPr>
            <a:spLocks noChangeArrowheads="1"/>
          </p:cNvSpPr>
          <p:nvPr/>
        </p:nvSpPr>
        <p:spPr bwMode="auto">
          <a:xfrm>
            <a:off x="4262354" y="3484699"/>
            <a:ext cx="9977" cy="24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9" name="Freeform 317"/>
          <p:cNvSpPr>
            <a:spLocks/>
          </p:cNvSpPr>
          <p:nvPr/>
        </p:nvSpPr>
        <p:spPr bwMode="auto">
          <a:xfrm>
            <a:off x="4262354" y="3198721"/>
            <a:ext cx="537041" cy="528727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0" name="Freeform 318"/>
          <p:cNvSpPr>
            <a:spLocks/>
          </p:cNvSpPr>
          <p:nvPr/>
        </p:nvSpPr>
        <p:spPr bwMode="auto">
          <a:xfrm>
            <a:off x="4262354" y="3198721"/>
            <a:ext cx="537041" cy="528727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1" name="Freeform 319"/>
          <p:cNvSpPr>
            <a:spLocks/>
          </p:cNvSpPr>
          <p:nvPr/>
        </p:nvSpPr>
        <p:spPr bwMode="auto">
          <a:xfrm>
            <a:off x="4303921" y="3158817"/>
            <a:ext cx="9977" cy="498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6"/>
              </a:cxn>
              <a:cxn ang="0">
                <a:pos x="6" y="0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2" name="Freeform 320"/>
          <p:cNvSpPr>
            <a:spLocks/>
          </p:cNvSpPr>
          <p:nvPr/>
        </p:nvSpPr>
        <p:spPr bwMode="auto">
          <a:xfrm>
            <a:off x="4322209" y="3042431"/>
            <a:ext cx="8314" cy="83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5" name="Freeform 323"/>
          <p:cNvSpPr>
            <a:spLocks/>
          </p:cNvSpPr>
          <p:nvPr/>
        </p:nvSpPr>
        <p:spPr bwMode="auto">
          <a:xfrm>
            <a:off x="4313897" y="3050744"/>
            <a:ext cx="16626" cy="66506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0" y="30"/>
              </a:cxn>
              <a:cxn ang="0">
                <a:pos x="0" y="48"/>
              </a:cxn>
              <a:cxn ang="0">
                <a:pos x="6" y="18"/>
              </a:cxn>
              <a:cxn ang="0">
                <a:pos x="12" y="0"/>
              </a:cxn>
              <a:cxn ang="0">
                <a:pos x="6" y="12"/>
              </a:cxn>
              <a:cxn ang="0">
                <a:pos x="6" y="24"/>
              </a:cxn>
            </a:cxnLst>
            <a:rect l="0" t="0" r="r" b="b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6" name="Freeform 324"/>
          <p:cNvSpPr>
            <a:spLocks/>
          </p:cNvSpPr>
          <p:nvPr/>
        </p:nvSpPr>
        <p:spPr bwMode="auto">
          <a:xfrm>
            <a:off x="4298932" y="3163805"/>
            <a:ext cx="4989" cy="349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2"/>
              </a:cxn>
              <a:cxn ang="0">
                <a:pos x="0" y="24"/>
              </a:cxn>
              <a:cxn ang="0">
                <a:pos x="6" y="6"/>
              </a:cxn>
              <a:cxn ang="0">
                <a:pos x="6" y="0"/>
              </a:cxn>
            </a:cxnLst>
            <a:rect l="0" t="0" r="r" b="b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7" name="Freeform 325"/>
          <p:cNvSpPr>
            <a:spLocks/>
          </p:cNvSpPr>
          <p:nvPr/>
        </p:nvSpPr>
        <p:spPr bwMode="auto">
          <a:xfrm>
            <a:off x="4303921" y="3117250"/>
            <a:ext cx="9977" cy="2327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6" y="12"/>
              </a:cxn>
              <a:cxn ang="0">
                <a:pos x="0" y="18"/>
              </a:cxn>
            </a:cxnLst>
            <a:rect l="0" t="0" r="r" b="b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8" name="Freeform 326"/>
          <p:cNvSpPr>
            <a:spLocks/>
          </p:cNvSpPr>
          <p:nvPr/>
        </p:nvSpPr>
        <p:spPr bwMode="auto">
          <a:xfrm>
            <a:off x="4303921" y="3140528"/>
            <a:ext cx="0" cy="1828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0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9" name="Freeform 327"/>
          <p:cNvSpPr>
            <a:spLocks/>
          </p:cNvSpPr>
          <p:nvPr/>
        </p:nvSpPr>
        <p:spPr bwMode="auto">
          <a:xfrm>
            <a:off x="5792003" y="3188746"/>
            <a:ext cx="26603" cy="182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2"/>
              </a:cxn>
              <a:cxn ang="0">
                <a:pos x="18" y="12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0" name="Freeform 328"/>
          <p:cNvSpPr>
            <a:spLocks/>
          </p:cNvSpPr>
          <p:nvPr/>
        </p:nvSpPr>
        <p:spPr bwMode="auto">
          <a:xfrm>
            <a:off x="5753763" y="3148841"/>
            <a:ext cx="14963" cy="249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2" name="Freeform 335"/>
          <p:cNvSpPr>
            <a:spLocks/>
          </p:cNvSpPr>
          <p:nvPr/>
        </p:nvSpPr>
        <p:spPr bwMode="auto">
          <a:xfrm>
            <a:off x="5314820" y="2641729"/>
            <a:ext cx="16626" cy="8313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0" y="0"/>
              </a:cxn>
              <a:cxn ang="0">
                <a:pos x="0" y="6"/>
              </a:cxn>
              <a:cxn ang="0">
                <a:pos x="12" y="6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4" name="Freeform 337"/>
          <p:cNvSpPr>
            <a:spLocks/>
          </p:cNvSpPr>
          <p:nvPr/>
        </p:nvSpPr>
        <p:spPr bwMode="auto">
          <a:xfrm>
            <a:off x="5818606" y="3198721"/>
            <a:ext cx="74821" cy="8314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30" y="6"/>
              </a:cxn>
              <a:cxn ang="0">
                <a:pos x="54" y="0"/>
              </a:cxn>
              <a:cxn ang="0">
                <a:pos x="0" y="6"/>
              </a:cxn>
              <a:cxn ang="0">
                <a:pos x="6" y="6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5" name="Freeform 338"/>
          <p:cNvSpPr>
            <a:spLocks/>
          </p:cNvSpPr>
          <p:nvPr/>
        </p:nvSpPr>
        <p:spPr bwMode="auto">
          <a:xfrm>
            <a:off x="5703883" y="2510379"/>
            <a:ext cx="1059116" cy="743211"/>
          </a:xfrm>
          <a:custGeom>
            <a:avLst/>
            <a:gdLst/>
            <a:ahLst/>
            <a:cxnLst>
              <a:cxn ang="0">
                <a:pos x="87" y="77"/>
              </a:cxn>
              <a:cxn ang="0">
                <a:pos x="96" y="71"/>
              </a:cxn>
              <a:cxn ang="0">
                <a:pos x="105" y="63"/>
              </a:cxn>
              <a:cxn ang="0">
                <a:pos x="114" y="50"/>
              </a:cxn>
              <a:cxn ang="0">
                <a:pos x="124" y="41"/>
              </a:cxn>
              <a:cxn ang="0">
                <a:pos x="129" y="34"/>
              </a:cxn>
              <a:cxn ang="0">
                <a:pos x="122" y="27"/>
              </a:cxn>
              <a:cxn ang="0">
                <a:pos x="104" y="23"/>
              </a:cxn>
              <a:cxn ang="0">
                <a:pos x="96" y="6"/>
              </a:cxn>
              <a:cxn ang="0">
                <a:pos x="82" y="9"/>
              </a:cxn>
              <a:cxn ang="0">
                <a:pos x="62" y="3"/>
              </a:cxn>
              <a:cxn ang="0">
                <a:pos x="45" y="16"/>
              </a:cxn>
              <a:cxn ang="0">
                <a:pos x="40" y="24"/>
              </a:cxn>
              <a:cxn ang="0">
                <a:pos x="27" y="24"/>
              </a:cxn>
              <a:cxn ang="0">
                <a:pos x="13" y="21"/>
              </a:cxn>
              <a:cxn ang="0">
                <a:pos x="0" y="33"/>
              </a:cxn>
              <a:cxn ang="0">
                <a:pos x="6" y="42"/>
              </a:cxn>
              <a:cxn ang="0">
                <a:pos x="19" y="41"/>
              </a:cxn>
              <a:cxn ang="0">
                <a:pos x="20" y="50"/>
              </a:cxn>
              <a:cxn ang="0">
                <a:pos x="13" y="52"/>
              </a:cxn>
              <a:cxn ang="0">
                <a:pos x="20" y="63"/>
              </a:cxn>
              <a:cxn ang="0">
                <a:pos x="24" y="76"/>
              </a:cxn>
              <a:cxn ang="0">
                <a:pos x="24" y="82"/>
              </a:cxn>
              <a:cxn ang="0">
                <a:pos x="33" y="79"/>
              </a:cxn>
              <a:cxn ang="0">
                <a:pos x="42" y="85"/>
              </a:cxn>
              <a:cxn ang="0">
                <a:pos x="46" y="89"/>
              </a:cxn>
              <a:cxn ang="0">
                <a:pos x="51" y="91"/>
              </a:cxn>
              <a:cxn ang="0">
                <a:pos x="58" y="87"/>
              </a:cxn>
              <a:cxn ang="0">
                <a:pos x="63" y="83"/>
              </a:cxn>
              <a:cxn ang="0">
                <a:pos x="68" y="85"/>
              </a:cxn>
              <a:cxn ang="0">
                <a:pos x="74" y="82"/>
              </a:cxn>
              <a:cxn ang="0">
                <a:pos x="78" y="80"/>
              </a:cxn>
              <a:cxn ang="0">
                <a:pos x="82" y="83"/>
              </a:cxn>
              <a:cxn ang="0">
                <a:pos x="88" y="82"/>
              </a:cxn>
              <a:cxn ang="0">
                <a:pos x="90" y="82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6" name="Freeform 339"/>
          <p:cNvSpPr>
            <a:spLocks/>
          </p:cNvSpPr>
          <p:nvPr/>
        </p:nvSpPr>
        <p:spPr bwMode="auto">
          <a:xfrm>
            <a:off x="5768726" y="3173781"/>
            <a:ext cx="23277" cy="1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18" y="12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7" name="Rectangle 340"/>
          <p:cNvSpPr>
            <a:spLocks noChangeArrowheads="1"/>
          </p:cNvSpPr>
          <p:nvPr/>
        </p:nvSpPr>
        <p:spPr bwMode="auto">
          <a:xfrm>
            <a:off x="4912456" y="2788044"/>
            <a:ext cx="9977" cy="1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4" name="Freeform 347"/>
          <p:cNvSpPr>
            <a:spLocks/>
          </p:cNvSpPr>
          <p:nvPr/>
        </p:nvSpPr>
        <p:spPr bwMode="auto">
          <a:xfrm>
            <a:off x="4611512" y="1577624"/>
            <a:ext cx="680030" cy="803066"/>
          </a:xfrm>
          <a:custGeom>
            <a:avLst/>
            <a:gdLst/>
            <a:ahLst/>
            <a:cxnLst>
              <a:cxn ang="0">
                <a:pos x="24" y="86"/>
              </a:cxn>
              <a:cxn ang="0">
                <a:pos x="24" y="80"/>
              </a:cxn>
              <a:cxn ang="0">
                <a:pos x="24" y="75"/>
              </a:cxn>
              <a:cxn ang="0">
                <a:pos x="24" y="65"/>
              </a:cxn>
              <a:cxn ang="0">
                <a:pos x="26" y="60"/>
              </a:cxn>
              <a:cxn ang="0">
                <a:pos x="30" y="56"/>
              </a:cxn>
              <a:cxn ang="0">
                <a:pos x="31" y="50"/>
              </a:cxn>
              <a:cxn ang="0">
                <a:pos x="34" y="43"/>
              </a:cxn>
              <a:cxn ang="0">
                <a:pos x="38" y="35"/>
              </a:cxn>
              <a:cxn ang="0">
                <a:pos x="38" y="30"/>
              </a:cxn>
              <a:cxn ang="0">
                <a:pos x="42" y="28"/>
              </a:cxn>
              <a:cxn ang="0">
                <a:pos x="47" y="24"/>
              </a:cxn>
              <a:cxn ang="0">
                <a:pos x="49" y="22"/>
              </a:cxn>
              <a:cxn ang="0">
                <a:pos x="51" y="19"/>
              </a:cxn>
              <a:cxn ang="0">
                <a:pos x="53" y="17"/>
              </a:cxn>
              <a:cxn ang="0">
                <a:pos x="56" y="21"/>
              </a:cxn>
              <a:cxn ang="0">
                <a:pos x="62" y="21"/>
              </a:cxn>
              <a:cxn ang="0">
                <a:pos x="66" y="19"/>
              </a:cxn>
              <a:cxn ang="0">
                <a:pos x="70" y="12"/>
              </a:cxn>
              <a:cxn ang="0">
                <a:pos x="78" y="14"/>
              </a:cxn>
              <a:cxn ang="0">
                <a:pos x="77" y="19"/>
              </a:cxn>
              <a:cxn ang="0">
                <a:pos x="77" y="19"/>
              </a:cxn>
              <a:cxn ang="0">
                <a:pos x="81" y="15"/>
              </a:cxn>
              <a:cxn ang="0">
                <a:pos x="81" y="12"/>
              </a:cxn>
              <a:cxn ang="0">
                <a:pos x="83" y="6"/>
              </a:cxn>
              <a:cxn ang="0">
                <a:pos x="76" y="0"/>
              </a:cxn>
              <a:cxn ang="0">
                <a:pos x="69" y="2"/>
              </a:cxn>
              <a:cxn ang="0">
                <a:pos x="66" y="1"/>
              </a:cxn>
              <a:cxn ang="0">
                <a:pos x="59" y="5"/>
              </a:cxn>
              <a:cxn ang="0">
                <a:pos x="55" y="6"/>
              </a:cxn>
              <a:cxn ang="0">
                <a:pos x="50" y="8"/>
              </a:cxn>
              <a:cxn ang="0">
                <a:pos x="43" y="14"/>
              </a:cxn>
              <a:cxn ang="0">
                <a:pos x="40" y="22"/>
              </a:cxn>
              <a:cxn ang="0">
                <a:pos x="32" y="28"/>
              </a:cxn>
              <a:cxn ang="0">
                <a:pos x="28" y="38"/>
              </a:cxn>
              <a:cxn ang="0">
                <a:pos x="25" y="46"/>
              </a:cxn>
              <a:cxn ang="0">
                <a:pos x="17" y="60"/>
              </a:cxn>
              <a:cxn ang="0">
                <a:pos x="8" y="65"/>
              </a:cxn>
              <a:cxn ang="0">
                <a:pos x="4" y="71"/>
              </a:cxn>
              <a:cxn ang="0">
                <a:pos x="2" y="76"/>
              </a:cxn>
              <a:cxn ang="0">
                <a:pos x="1" y="84"/>
              </a:cxn>
              <a:cxn ang="0">
                <a:pos x="3" y="91"/>
              </a:cxn>
              <a:cxn ang="0">
                <a:pos x="7" y="98"/>
              </a:cxn>
              <a:cxn ang="0">
                <a:pos x="16" y="93"/>
              </a:cxn>
              <a:cxn ang="0">
                <a:pos x="20" y="92"/>
              </a:cxn>
              <a:cxn ang="0">
                <a:pos x="21" y="92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5" name="Freeform 348"/>
          <p:cNvSpPr>
            <a:spLocks/>
          </p:cNvSpPr>
          <p:nvPr/>
        </p:nvSpPr>
        <p:spPr bwMode="auto">
          <a:xfrm>
            <a:off x="4774454" y="1733915"/>
            <a:ext cx="335858" cy="776463"/>
          </a:xfrm>
          <a:custGeom>
            <a:avLst/>
            <a:gdLst/>
            <a:ahLst/>
            <a:cxnLst>
              <a:cxn ang="0">
                <a:pos x="41" y="21"/>
              </a:cxn>
              <a:cxn ang="0">
                <a:pos x="40" y="15"/>
              </a:cxn>
              <a:cxn ang="0">
                <a:pos x="38" y="6"/>
              </a:cxn>
              <a:cxn ang="0">
                <a:pos x="35" y="5"/>
              </a:cxn>
              <a:cxn ang="0">
                <a:pos x="31" y="0"/>
              </a:cxn>
              <a:cxn ang="0">
                <a:pos x="29" y="3"/>
              </a:cxn>
              <a:cxn ang="0">
                <a:pos x="27" y="5"/>
              </a:cxn>
              <a:cxn ang="0">
                <a:pos x="22" y="9"/>
              </a:cxn>
              <a:cxn ang="0">
                <a:pos x="18" y="11"/>
              </a:cxn>
              <a:cxn ang="0">
                <a:pos x="18" y="16"/>
              </a:cxn>
              <a:cxn ang="0">
                <a:pos x="14" y="24"/>
              </a:cxn>
              <a:cxn ang="0">
                <a:pos x="11" y="31"/>
              </a:cxn>
              <a:cxn ang="0">
                <a:pos x="10" y="37"/>
              </a:cxn>
              <a:cxn ang="0">
                <a:pos x="6" y="41"/>
              </a:cxn>
              <a:cxn ang="0">
                <a:pos x="4" y="46"/>
              </a:cxn>
              <a:cxn ang="0">
                <a:pos x="4" y="56"/>
              </a:cxn>
              <a:cxn ang="0">
                <a:pos x="4" y="61"/>
              </a:cxn>
              <a:cxn ang="0">
                <a:pos x="4" y="67"/>
              </a:cxn>
              <a:cxn ang="0">
                <a:pos x="1" y="73"/>
              </a:cxn>
              <a:cxn ang="0">
                <a:pos x="2" y="79"/>
              </a:cxn>
              <a:cxn ang="0">
                <a:pos x="5" y="88"/>
              </a:cxn>
              <a:cxn ang="0">
                <a:pos x="6" y="93"/>
              </a:cxn>
              <a:cxn ang="0">
                <a:pos x="10" y="94"/>
              </a:cxn>
              <a:cxn ang="0">
                <a:pos x="13" y="90"/>
              </a:cxn>
              <a:cxn ang="0">
                <a:pos x="18" y="86"/>
              </a:cxn>
              <a:cxn ang="0">
                <a:pos x="19" y="75"/>
              </a:cxn>
              <a:cxn ang="0">
                <a:pos x="24" y="73"/>
              </a:cxn>
              <a:cxn ang="0">
                <a:pos x="23" y="65"/>
              </a:cxn>
              <a:cxn ang="0">
                <a:pos x="21" y="56"/>
              </a:cxn>
              <a:cxn ang="0">
                <a:pos x="24" y="46"/>
              </a:cxn>
              <a:cxn ang="0">
                <a:pos x="33" y="40"/>
              </a:cxn>
              <a:cxn ang="0">
                <a:pos x="33" y="34"/>
              </a:cxn>
              <a:cxn ang="0">
                <a:pos x="38" y="27"/>
              </a:cxn>
              <a:cxn ang="0">
                <a:pos x="41" y="27"/>
              </a:cxn>
            </a:cxnLst>
            <a:rect l="0" t="0" r="r" b="b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6" name="Freeform 349"/>
          <p:cNvSpPr>
            <a:spLocks/>
          </p:cNvSpPr>
          <p:nvPr/>
        </p:nvSpPr>
        <p:spPr bwMode="auto">
          <a:xfrm>
            <a:off x="5062096" y="2641729"/>
            <a:ext cx="467208" cy="300942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56" y="21"/>
              </a:cxn>
              <a:cxn ang="0">
                <a:pos x="57" y="16"/>
              </a:cxn>
              <a:cxn ang="0">
                <a:pos x="57" y="14"/>
              </a:cxn>
              <a:cxn ang="0">
                <a:pos x="52" y="12"/>
              </a:cxn>
              <a:cxn ang="0">
                <a:pos x="47" y="9"/>
              </a:cxn>
              <a:cxn ang="0">
                <a:pos x="45" y="9"/>
              </a:cxn>
              <a:cxn ang="0">
                <a:pos x="42" y="7"/>
              </a:cxn>
              <a:cxn ang="0">
                <a:pos x="40" y="4"/>
              </a:cxn>
              <a:cxn ang="0">
                <a:pos x="33" y="1"/>
              </a:cxn>
              <a:cxn ang="0">
                <a:pos x="31" y="1"/>
              </a:cxn>
              <a:cxn ang="0">
                <a:pos x="31" y="0"/>
              </a:cxn>
              <a:cxn ang="0">
                <a:pos x="30" y="0"/>
              </a:cxn>
              <a:cxn ang="0">
                <a:pos x="28" y="6"/>
              </a:cxn>
              <a:cxn ang="0">
                <a:pos x="24" y="5"/>
              </a:cxn>
              <a:cxn ang="0">
                <a:pos x="17" y="5"/>
              </a:cxn>
              <a:cxn ang="0">
                <a:pos x="11" y="3"/>
              </a:cxn>
              <a:cxn ang="0">
                <a:pos x="7" y="3"/>
              </a:cxn>
              <a:cxn ang="0">
                <a:pos x="5" y="4"/>
              </a:cxn>
              <a:cxn ang="0">
                <a:pos x="6" y="8"/>
              </a:cxn>
              <a:cxn ang="0">
                <a:pos x="4" y="10"/>
              </a:cxn>
              <a:cxn ang="0">
                <a:pos x="2" y="15"/>
              </a:cxn>
              <a:cxn ang="0">
                <a:pos x="0" y="15"/>
              </a:cxn>
              <a:cxn ang="0">
                <a:pos x="0" y="18"/>
              </a:cxn>
              <a:cxn ang="0">
                <a:pos x="1" y="19"/>
              </a:cxn>
              <a:cxn ang="0">
                <a:pos x="2" y="20"/>
              </a:cxn>
              <a:cxn ang="0">
                <a:pos x="3" y="21"/>
              </a:cxn>
              <a:cxn ang="0">
                <a:pos x="12" y="20"/>
              </a:cxn>
              <a:cxn ang="0">
                <a:pos x="18" y="20"/>
              </a:cxn>
              <a:cxn ang="0">
                <a:pos x="24" y="24"/>
              </a:cxn>
              <a:cxn ang="0">
                <a:pos x="25" y="28"/>
              </a:cxn>
              <a:cxn ang="0">
                <a:pos x="22" y="30"/>
              </a:cxn>
              <a:cxn ang="0">
                <a:pos x="21" y="33"/>
              </a:cxn>
              <a:cxn ang="0">
                <a:pos x="24" y="34"/>
              </a:cxn>
              <a:cxn ang="0">
                <a:pos x="25" y="32"/>
              </a:cxn>
              <a:cxn ang="0">
                <a:pos x="30" y="29"/>
              </a:cxn>
              <a:cxn ang="0">
                <a:pos x="33" y="29"/>
              </a:cxn>
              <a:cxn ang="0">
                <a:pos x="36" y="32"/>
              </a:cxn>
              <a:cxn ang="0">
                <a:pos x="34" y="34"/>
              </a:cxn>
              <a:cxn ang="0">
                <a:pos x="37" y="37"/>
              </a:cxn>
              <a:cxn ang="0">
                <a:pos x="45" y="34"/>
              </a:cxn>
              <a:cxn ang="0">
                <a:pos x="41" y="31"/>
              </a:cxn>
              <a:cxn ang="0">
                <a:pos x="43" y="28"/>
              </a:cxn>
              <a:cxn ang="0">
                <a:pos x="50" y="27"/>
              </a:cxn>
              <a:cxn ang="0">
                <a:pos x="51" y="25"/>
              </a:cxn>
              <a:cxn ang="0">
                <a:pos x="54" y="22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7" name="Freeform 350"/>
          <p:cNvSpPr>
            <a:spLocks/>
          </p:cNvSpPr>
          <p:nvPr/>
        </p:nvSpPr>
        <p:spPr bwMode="auto">
          <a:xfrm>
            <a:off x="5331446" y="2641729"/>
            <a:ext cx="58193" cy="31590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18" y="0"/>
              </a:cxn>
              <a:cxn ang="0">
                <a:pos x="0" y="6"/>
              </a:cxn>
              <a:cxn ang="0">
                <a:pos x="42" y="24"/>
              </a:cxn>
              <a:cxn ang="0">
                <a:pos x="36" y="24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9" name="Freeform 352"/>
          <p:cNvSpPr>
            <a:spLocks/>
          </p:cNvSpPr>
          <p:nvPr/>
        </p:nvSpPr>
        <p:spPr bwMode="auto">
          <a:xfrm>
            <a:off x="5012216" y="2887804"/>
            <a:ext cx="64843" cy="73157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48" y="54"/>
              </a:cxn>
              <a:cxn ang="0">
                <a:pos x="0" y="0"/>
              </a:cxn>
              <a:cxn ang="0">
                <a:pos x="12" y="18"/>
              </a:cxn>
              <a:cxn ang="0">
                <a:pos x="42" y="42"/>
              </a:cxn>
            </a:cxnLst>
            <a:rect l="0" t="0" r="r" b="b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1" name="Freeform 354"/>
          <p:cNvSpPr>
            <a:spLocks/>
          </p:cNvSpPr>
          <p:nvPr/>
        </p:nvSpPr>
        <p:spPr bwMode="auto">
          <a:xfrm>
            <a:off x="4905805" y="2798020"/>
            <a:ext cx="171254" cy="94771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3" y="1"/>
              </a:cxn>
              <a:cxn ang="0">
                <a:pos x="9" y="2"/>
              </a:cxn>
              <a:cxn ang="0">
                <a:pos x="6" y="3"/>
              </a:cxn>
              <a:cxn ang="0">
                <a:pos x="4" y="3"/>
              </a:cxn>
              <a:cxn ang="0">
                <a:pos x="3" y="2"/>
              </a:cxn>
              <a:cxn ang="0">
                <a:pos x="2" y="4"/>
              </a:cxn>
              <a:cxn ang="0">
                <a:pos x="1" y="7"/>
              </a:cxn>
              <a:cxn ang="0">
                <a:pos x="0" y="7"/>
              </a:cxn>
              <a:cxn ang="0">
                <a:pos x="1" y="9"/>
              </a:cxn>
              <a:cxn ang="0">
                <a:pos x="4" y="11"/>
              </a:cxn>
              <a:cxn ang="0">
                <a:pos x="8" y="12"/>
              </a:cxn>
              <a:cxn ang="0">
                <a:pos x="9" y="12"/>
              </a:cxn>
              <a:cxn ang="0">
                <a:pos x="13" y="11"/>
              </a:cxn>
              <a:cxn ang="0">
                <a:pos x="13" y="11"/>
              </a:cxn>
              <a:cxn ang="0">
                <a:pos x="16" y="10"/>
              </a:cxn>
              <a:cxn ang="0">
                <a:pos x="18" y="6"/>
              </a:cxn>
              <a:cxn ang="0">
                <a:pos x="21" y="1"/>
              </a:cxn>
              <a:cxn ang="0">
                <a:pos x="20" y="0"/>
              </a:cxn>
              <a:cxn ang="0">
                <a:pos x="18" y="0"/>
              </a:cxn>
              <a:cxn ang="0">
                <a:pos x="15" y="0"/>
              </a:cxn>
            </a:cxnLst>
            <a:rect l="0" t="0" r="r" b="b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4" name="Freeform 357"/>
          <p:cNvSpPr>
            <a:spLocks/>
          </p:cNvSpPr>
          <p:nvPr/>
        </p:nvSpPr>
        <p:spPr bwMode="auto">
          <a:xfrm>
            <a:off x="4962336" y="2887804"/>
            <a:ext cx="133012" cy="229447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9" y="23"/>
              </a:cxn>
              <a:cxn ang="0">
                <a:pos x="13" y="22"/>
              </a:cxn>
              <a:cxn ang="0">
                <a:pos x="16" y="21"/>
              </a:cxn>
              <a:cxn ang="0">
                <a:pos x="15" y="19"/>
              </a:cxn>
              <a:cxn ang="0">
                <a:pos x="14" y="17"/>
              </a:cxn>
              <a:cxn ang="0">
                <a:pos x="15" y="14"/>
              </a:cxn>
              <a:cxn ang="0">
                <a:pos x="14" y="11"/>
              </a:cxn>
              <a:cxn ang="0">
                <a:pos x="14" y="9"/>
              </a:cxn>
              <a:cxn ang="0">
                <a:pos x="13" y="7"/>
              </a:cxn>
              <a:cxn ang="0">
                <a:pos x="8" y="3"/>
              </a:cxn>
              <a:cxn ang="0">
                <a:pos x="6" y="0"/>
              </a:cxn>
              <a:cxn ang="0">
                <a:pos x="2" y="1"/>
              </a:cxn>
              <a:cxn ang="0">
                <a:pos x="2" y="2"/>
              </a:cxn>
              <a:cxn ang="0">
                <a:pos x="3" y="4"/>
              </a:cxn>
              <a:cxn ang="0">
                <a:pos x="3" y="6"/>
              </a:cxn>
              <a:cxn ang="0">
                <a:pos x="4" y="9"/>
              </a:cxn>
              <a:cxn ang="0">
                <a:pos x="1" y="13"/>
              </a:cxn>
              <a:cxn ang="0">
                <a:pos x="0" y="18"/>
              </a:cxn>
              <a:cxn ang="0">
                <a:pos x="4" y="21"/>
              </a:cxn>
              <a:cxn ang="0">
                <a:pos x="4" y="24"/>
              </a:cxn>
              <a:cxn ang="0">
                <a:pos x="6" y="28"/>
              </a:cxn>
              <a:cxn ang="0">
                <a:pos x="8" y="26"/>
              </a:cxn>
              <a:cxn ang="0">
                <a:pos x="9" y="24"/>
              </a:cxn>
            </a:cxnLst>
            <a:rect l="0" t="0" r="r" b="b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6" name="Freeform 359"/>
          <p:cNvSpPr>
            <a:spLocks/>
          </p:cNvSpPr>
          <p:nvPr/>
        </p:nvSpPr>
        <p:spPr bwMode="auto">
          <a:xfrm>
            <a:off x="5003901" y="2510379"/>
            <a:ext cx="81472" cy="49880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2"/>
              </a:cxn>
              <a:cxn ang="0">
                <a:pos x="42" y="6"/>
              </a:cxn>
              <a:cxn ang="0">
                <a:pos x="30" y="0"/>
              </a:cxn>
              <a:cxn ang="0">
                <a:pos x="18" y="0"/>
              </a:cxn>
              <a:cxn ang="0">
                <a:pos x="6" y="12"/>
              </a:cxn>
              <a:cxn ang="0">
                <a:pos x="0" y="18"/>
              </a:cxn>
              <a:cxn ang="0">
                <a:pos x="12" y="30"/>
              </a:cxn>
              <a:cxn ang="0">
                <a:pos x="54" y="36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9" name="Freeform 362"/>
          <p:cNvSpPr>
            <a:spLocks/>
          </p:cNvSpPr>
          <p:nvPr/>
        </p:nvSpPr>
        <p:spPr bwMode="auto">
          <a:xfrm>
            <a:off x="4699635" y="2403968"/>
            <a:ext cx="74819" cy="131350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5" y="13"/>
              </a:cxn>
              <a:cxn ang="0">
                <a:pos x="6" y="9"/>
              </a:cxn>
              <a:cxn ang="0">
                <a:pos x="8" y="9"/>
              </a:cxn>
              <a:cxn ang="0">
                <a:pos x="9" y="7"/>
              </a:cxn>
              <a:cxn ang="0">
                <a:pos x="7" y="6"/>
              </a:cxn>
              <a:cxn ang="0">
                <a:pos x="7" y="4"/>
              </a:cxn>
              <a:cxn ang="0">
                <a:pos x="7" y="0"/>
              </a:cxn>
              <a:cxn ang="0">
                <a:pos x="4" y="2"/>
              </a:cxn>
              <a:cxn ang="0">
                <a:pos x="1" y="3"/>
              </a:cxn>
              <a:cxn ang="0">
                <a:pos x="0" y="7"/>
              </a:cxn>
              <a:cxn ang="0">
                <a:pos x="0" y="11"/>
              </a:cxn>
              <a:cxn ang="0">
                <a:pos x="2" y="12"/>
              </a:cxn>
              <a:cxn ang="0">
                <a:pos x="3" y="16"/>
              </a:cxn>
              <a:cxn ang="0">
                <a:pos x="4" y="15"/>
              </a:cxn>
              <a:cxn ang="0">
                <a:pos x="6" y="16"/>
              </a:cxn>
            </a:cxnLst>
            <a:rect l="0" t="0" r="r" b="b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1" name="Freeform 364"/>
          <p:cNvSpPr>
            <a:spLocks/>
          </p:cNvSpPr>
          <p:nvPr/>
        </p:nvSpPr>
        <p:spPr bwMode="auto">
          <a:xfrm>
            <a:off x="4493464" y="3606074"/>
            <a:ext cx="412341" cy="304268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2" name="Freeform 365"/>
          <p:cNvSpPr>
            <a:spLocks/>
          </p:cNvSpPr>
          <p:nvPr/>
        </p:nvSpPr>
        <p:spPr bwMode="auto">
          <a:xfrm>
            <a:off x="4493464" y="3606074"/>
            <a:ext cx="412341" cy="304268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" name="Freeform 366"/>
          <p:cNvSpPr>
            <a:spLocks/>
          </p:cNvSpPr>
          <p:nvPr/>
        </p:nvSpPr>
        <p:spPr bwMode="auto">
          <a:xfrm>
            <a:off x="4174232" y="3564507"/>
            <a:ext cx="427303" cy="402364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27" y="40"/>
              </a:cxn>
              <a:cxn ang="0">
                <a:pos x="32" y="36"/>
              </a:cxn>
              <a:cxn ang="0">
                <a:pos x="38" y="33"/>
              </a:cxn>
              <a:cxn ang="0">
                <a:pos x="39" y="33"/>
              </a:cxn>
              <a:cxn ang="0">
                <a:pos x="43" y="33"/>
              </a:cxn>
              <a:cxn ang="0">
                <a:pos x="50" y="32"/>
              </a:cxn>
              <a:cxn ang="0">
                <a:pos x="51" y="29"/>
              </a:cxn>
              <a:cxn ang="0">
                <a:pos x="52" y="20"/>
              </a:cxn>
              <a:cxn ang="0">
                <a:pos x="49" y="20"/>
              </a:cxn>
              <a:cxn ang="0">
                <a:pos x="47" y="18"/>
              </a:cxn>
              <a:cxn ang="0">
                <a:pos x="21" y="0"/>
              </a:cxn>
              <a:cxn ang="0">
                <a:pos x="18" y="0"/>
              </a:cxn>
              <a:cxn ang="0">
                <a:pos x="21" y="29"/>
              </a:cxn>
              <a:cxn ang="0">
                <a:pos x="23" y="30"/>
              </a:cxn>
              <a:cxn ang="0">
                <a:pos x="20" y="32"/>
              </a:cxn>
              <a:cxn ang="0">
                <a:pos x="6" y="32"/>
              </a:cxn>
              <a:cxn ang="0">
                <a:pos x="5" y="33"/>
              </a:cxn>
              <a:cxn ang="0">
                <a:pos x="3" y="31"/>
              </a:cxn>
              <a:cxn ang="0">
                <a:pos x="0" y="34"/>
              </a:cxn>
              <a:cxn ang="0">
                <a:pos x="0" y="35"/>
              </a:cxn>
              <a:cxn ang="0">
                <a:pos x="1" y="38"/>
              </a:cxn>
              <a:cxn ang="0">
                <a:pos x="3" y="42"/>
              </a:cxn>
              <a:cxn ang="0">
                <a:pos x="2" y="42"/>
              </a:cxn>
              <a:cxn ang="0">
                <a:pos x="2" y="43"/>
              </a:cxn>
              <a:cxn ang="0">
                <a:pos x="6" y="43"/>
              </a:cxn>
              <a:cxn ang="0">
                <a:pos x="10" y="42"/>
              </a:cxn>
              <a:cxn ang="0">
                <a:pos x="11" y="44"/>
              </a:cxn>
              <a:cxn ang="0">
                <a:pos x="13" y="49"/>
              </a:cxn>
              <a:cxn ang="0">
                <a:pos x="15" y="48"/>
              </a:cxn>
              <a:cxn ang="0">
                <a:pos x="17" y="48"/>
              </a:cxn>
              <a:cxn ang="0">
                <a:pos x="18" y="48"/>
              </a:cxn>
              <a:cxn ang="0">
                <a:pos x="20" y="49"/>
              </a:cxn>
              <a:cxn ang="0">
                <a:pos x="22" y="49"/>
              </a:cxn>
              <a:cxn ang="0">
                <a:pos x="23" y="49"/>
              </a:cxn>
              <a:cxn ang="0">
                <a:pos x="23" y="47"/>
              </a:cxn>
              <a:cxn ang="0">
                <a:pos x="24" y="44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4" name="Freeform 367"/>
          <p:cNvSpPr>
            <a:spLocks/>
          </p:cNvSpPr>
          <p:nvPr/>
        </p:nvSpPr>
        <p:spPr bwMode="auto">
          <a:xfrm>
            <a:off x="5564220" y="3935281"/>
            <a:ext cx="246074" cy="332532"/>
          </a:xfrm>
          <a:custGeom>
            <a:avLst/>
            <a:gdLst/>
            <a:ahLst/>
            <a:cxnLst>
              <a:cxn ang="0">
                <a:pos x="72" y="18"/>
              </a:cxn>
              <a:cxn ang="0">
                <a:pos x="48" y="12"/>
              </a:cxn>
              <a:cxn ang="0">
                <a:pos x="48" y="6"/>
              </a:cxn>
              <a:cxn ang="0">
                <a:pos x="30" y="18"/>
              </a:cxn>
              <a:cxn ang="0">
                <a:pos x="42" y="36"/>
              </a:cxn>
              <a:cxn ang="0">
                <a:pos x="84" y="60"/>
              </a:cxn>
              <a:cxn ang="0">
                <a:pos x="126" y="66"/>
              </a:cxn>
              <a:cxn ang="0">
                <a:pos x="78" y="120"/>
              </a:cxn>
              <a:cxn ang="0">
                <a:pos x="36" y="132"/>
              </a:cxn>
              <a:cxn ang="0">
                <a:pos x="18" y="144"/>
              </a:cxn>
              <a:cxn ang="0">
                <a:pos x="24" y="150"/>
              </a:cxn>
              <a:cxn ang="0">
                <a:pos x="18" y="144"/>
              </a:cxn>
              <a:cxn ang="0">
                <a:pos x="18" y="150"/>
              </a:cxn>
              <a:cxn ang="0">
                <a:pos x="0" y="168"/>
              </a:cxn>
              <a:cxn ang="0">
                <a:pos x="0" y="228"/>
              </a:cxn>
              <a:cxn ang="0">
                <a:pos x="12" y="246"/>
              </a:cxn>
              <a:cxn ang="0">
                <a:pos x="42" y="204"/>
              </a:cxn>
              <a:cxn ang="0">
                <a:pos x="90" y="180"/>
              </a:cxn>
              <a:cxn ang="0">
                <a:pos x="132" y="132"/>
              </a:cxn>
              <a:cxn ang="0">
                <a:pos x="168" y="48"/>
              </a:cxn>
              <a:cxn ang="0">
                <a:pos x="180" y="0"/>
              </a:cxn>
              <a:cxn ang="0">
                <a:pos x="72" y="18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5" name="Freeform 368"/>
          <p:cNvSpPr>
            <a:spLocks/>
          </p:cNvSpPr>
          <p:nvPr/>
        </p:nvSpPr>
        <p:spPr bwMode="auto">
          <a:xfrm>
            <a:off x="4855925" y="3910341"/>
            <a:ext cx="33254" cy="1296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  <a:cxn ang="0">
                <a:pos x="12" y="0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6" name="Freeform 369"/>
          <p:cNvSpPr>
            <a:spLocks/>
          </p:cNvSpPr>
          <p:nvPr/>
        </p:nvSpPr>
        <p:spPr bwMode="auto">
          <a:xfrm>
            <a:off x="4855925" y="3910341"/>
            <a:ext cx="33254" cy="1296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7" name="Freeform 370"/>
          <p:cNvSpPr>
            <a:spLocks/>
          </p:cNvSpPr>
          <p:nvPr/>
        </p:nvSpPr>
        <p:spPr bwMode="auto">
          <a:xfrm>
            <a:off x="4839298" y="3616050"/>
            <a:ext cx="271014" cy="423979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  <a:cxn ang="0">
                <a:pos x="36" y="313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8" name="Freeform 371"/>
          <p:cNvSpPr>
            <a:spLocks/>
          </p:cNvSpPr>
          <p:nvPr/>
        </p:nvSpPr>
        <p:spPr bwMode="auto">
          <a:xfrm>
            <a:off x="4839298" y="3616050"/>
            <a:ext cx="271014" cy="423979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9" name="Freeform 372"/>
          <p:cNvSpPr>
            <a:spLocks/>
          </p:cNvSpPr>
          <p:nvPr/>
        </p:nvSpPr>
        <p:spPr bwMode="auto">
          <a:xfrm>
            <a:off x="4914833" y="4816493"/>
            <a:ext cx="417328" cy="370774"/>
          </a:xfrm>
          <a:custGeom>
            <a:avLst/>
            <a:gdLst/>
            <a:ahLst/>
            <a:cxnLst>
              <a:cxn ang="0">
                <a:pos x="48" y="1"/>
              </a:cxn>
              <a:cxn ang="0">
                <a:pos x="47" y="1"/>
              </a:cxn>
              <a:cxn ang="0">
                <a:pos x="46" y="2"/>
              </a:cxn>
              <a:cxn ang="0">
                <a:pos x="47" y="1"/>
              </a:cxn>
              <a:cxn ang="0">
                <a:pos x="41" y="0"/>
              </a:cxn>
              <a:cxn ang="0">
                <a:pos x="34" y="5"/>
              </a:cxn>
              <a:cxn ang="0">
                <a:pos x="26" y="12"/>
              </a:cxn>
              <a:cxn ang="0">
                <a:pos x="22" y="12"/>
              </a:cxn>
              <a:cxn ang="0">
                <a:pos x="17" y="15"/>
              </a:cxn>
              <a:cxn ang="0">
                <a:pos x="14" y="15"/>
              </a:cxn>
              <a:cxn ang="0">
                <a:pos x="13" y="13"/>
              </a:cxn>
              <a:cxn ang="0">
                <a:pos x="11" y="9"/>
              </a:cxn>
              <a:cxn ang="0">
                <a:pos x="11" y="11"/>
              </a:cxn>
              <a:cxn ang="0">
                <a:pos x="11" y="9"/>
              </a:cxn>
              <a:cxn ang="0">
                <a:pos x="9" y="23"/>
              </a:cxn>
              <a:cxn ang="0">
                <a:pos x="6" y="24"/>
              </a:cxn>
              <a:cxn ang="0">
                <a:pos x="1" y="22"/>
              </a:cxn>
              <a:cxn ang="0">
                <a:pos x="0" y="24"/>
              </a:cxn>
              <a:cxn ang="0">
                <a:pos x="2" y="27"/>
              </a:cxn>
              <a:cxn ang="0">
                <a:pos x="5" y="35"/>
              </a:cxn>
              <a:cxn ang="0">
                <a:pos x="5" y="39"/>
              </a:cxn>
              <a:cxn ang="0">
                <a:pos x="9" y="45"/>
              </a:cxn>
              <a:cxn ang="0">
                <a:pos x="17" y="43"/>
              </a:cxn>
              <a:cxn ang="0">
                <a:pos x="25" y="42"/>
              </a:cxn>
              <a:cxn ang="0">
                <a:pos x="32" y="41"/>
              </a:cxn>
              <a:cxn ang="0">
                <a:pos x="47" y="25"/>
              </a:cxn>
              <a:cxn ang="0">
                <a:pos x="51" y="16"/>
              </a:cxn>
              <a:cxn ang="0">
                <a:pos x="51" y="16"/>
              </a:cxn>
              <a:cxn ang="0">
                <a:pos x="49" y="16"/>
              </a:cxn>
              <a:cxn ang="0">
                <a:pos x="48" y="1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0" name="Freeform 373"/>
          <p:cNvSpPr>
            <a:spLocks/>
          </p:cNvSpPr>
          <p:nvPr/>
        </p:nvSpPr>
        <p:spPr bwMode="auto">
          <a:xfrm>
            <a:off x="5012216" y="4695118"/>
            <a:ext cx="247737" cy="246074"/>
          </a:xfrm>
          <a:custGeom>
            <a:avLst/>
            <a:gdLst/>
            <a:ahLst/>
            <a:cxnLst>
              <a:cxn ang="0">
                <a:pos x="144" y="54"/>
              </a:cxn>
              <a:cxn ang="0">
                <a:pos x="132" y="54"/>
              </a:cxn>
              <a:cxn ang="0">
                <a:pos x="114" y="30"/>
              </a:cxn>
              <a:cxn ang="0">
                <a:pos x="102" y="6"/>
              </a:cxn>
              <a:cxn ang="0">
                <a:pos x="96" y="6"/>
              </a:cxn>
              <a:cxn ang="0">
                <a:pos x="84" y="12"/>
              </a:cxn>
              <a:cxn ang="0">
                <a:pos x="96" y="6"/>
              </a:cxn>
              <a:cxn ang="0">
                <a:pos x="84" y="0"/>
              </a:cxn>
              <a:cxn ang="0">
                <a:pos x="66" y="6"/>
              </a:cxn>
              <a:cxn ang="0">
                <a:pos x="18" y="18"/>
              </a:cxn>
              <a:cxn ang="0">
                <a:pos x="12" y="84"/>
              </a:cxn>
              <a:cxn ang="0">
                <a:pos x="0" y="90"/>
              </a:cxn>
              <a:cxn ang="0">
                <a:pos x="0" y="144"/>
              </a:cxn>
              <a:cxn ang="0">
                <a:pos x="12" y="168"/>
              </a:cxn>
              <a:cxn ang="0">
                <a:pos x="18" y="180"/>
              </a:cxn>
              <a:cxn ang="0">
                <a:pos x="36" y="180"/>
              </a:cxn>
              <a:cxn ang="0">
                <a:pos x="66" y="162"/>
              </a:cxn>
              <a:cxn ang="0">
                <a:pos x="90" y="162"/>
              </a:cxn>
              <a:cxn ang="0">
                <a:pos x="138" y="120"/>
              </a:cxn>
              <a:cxn ang="0">
                <a:pos x="180" y="90"/>
              </a:cxn>
              <a:cxn ang="0">
                <a:pos x="150" y="78"/>
              </a:cxn>
              <a:cxn ang="0">
                <a:pos x="144" y="54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1" name="Freeform 374"/>
          <p:cNvSpPr>
            <a:spLocks/>
          </p:cNvSpPr>
          <p:nvPr/>
        </p:nvSpPr>
        <p:spPr bwMode="auto">
          <a:xfrm>
            <a:off x="5266602" y="4505574"/>
            <a:ext cx="280990" cy="442269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17" y="3"/>
              </a:cxn>
              <a:cxn ang="0">
                <a:pos x="17" y="4"/>
              </a:cxn>
              <a:cxn ang="0">
                <a:pos x="17" y="3"/>
              </a:cxn>
              <a:cxn ang="0">
                <a:pos x="16" y="3"/>
              </a:cxn>
              <a:cxn ang="0">
                <a:pos x="16" y="8"/>
              </a:cxn>
              <a:cxn ang="0">
                <a:pos x="19" y="13"/>
              </a:cxn>
              <a:cxn ang="0">
                <a:pos x="19" y="16"/>
              </a:cxn>
              <a:cxn ang="0">
                <a:pos x="16" y="18"/>
              </a:cxn>
              <a:cxn ang="0">
                <a:pos x="15" y="16"/>
              </a:cxn>
              <a:cxn ang="0">
                <a:pos x="13" y="13"/>
              </a:cxn>
              <a:cxn ang="0">
                <a:pos x="9" y="11"/>
              </a:cxn>
              <a:cxn ang="0">
                <a:pos x="0" y="15"/>
              </a:cxn>
              <a:cxn ang="0">
                <a:pos x="0" y="16"/>
              </a:cxn>
              <a:cxn ang="0">
                <a:pos x="1" y="16"/>
              </a:cxn>
              <a:cxn ang="0">
                <a:pos x="2" y="15"/>
              </a:cxn>
              <a:cxn ang="0">
                <a:pos x="1" y="16"/>
              </a:cxn>
              <a:cxn ang="0">
                <a:pos x="9" y="19"/>
              </a:cxn>
              <a:cxn ang="0">
                <a:pos x="9" y="23"/>
              </a:cxn>
              <a:cxn ang="0">
                <a:pos x="9" y="28"/>
              </a:cxn>
              <a:cxn ang="0">
                <a:pos x="7" y="36"/>
              </a:cxn>
              <a:cxn ang="0">
                <a:pos x="5" y="39"/>
              </a:cxn>
              <a:cxn ang="0">
                <a:pos x="6" y="39"/>
              </a:cxn>
              <a:cxn ang="0">
                <a:pos x="7" y="54"/>
              </a:cxn>
              <a:cxn ang="0">
                <a:pos x="9" y="54"/>
              </a:cxn>
              <a:cxn ang="0">
                <a:pos x="9" y="51"/>
              </a:cxn>
              <a:cxn ang="0">
                <a:pos x="16" y="45"/>
              </a:cxn>
              <a:cxn ang="0">
                <a:pos x="18" y="40"/>
              </a:cxn>
              <a:cxn ang="0">
                <a:pos x="16" y="31"/>
              </a:cxn>
              <a:cxn ang="0">
                <a:pos x="21" y="25"/>
              </a:cxn>
              <a:cxn ang="0">
                <a:pos x="30" y="20"/>
              </a:cxn>
              <a:cxn ang="0">
                <a:pos x="33" y="16"/>
              </a:cxn>
              <a:cxn ang="0">
                <a:pos x="34" y="11"/>
              </a:cxn>
              <a:cxn ang="0">
                <a:pos x="33" y="4"/>
              </a:cxn>
              <a:cxn ang="0">
                <a:pos x="33" y="0"/>
              </a:cxn>
              <a:cxn ang="0">
                <a:pos x="33" y="0"/>
              </a:cxn>
              <a:cxn ang="0">
                <a:pos x="30" y="1"/>
              </a:cxn>
              <a:cxn ang="0">
                <a:pos x="22" y="2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2" name="Freeform 375"/>
          <p:cNvSpPr>
            <a:spLocks/>
          </p:cNvSpPr>
          <p:nvPr/>
        </p:nvSpPr>
        <p:spPr bwMode="auto">
          <a:xfrm>
            <a:off x="5266602" y="4252849"/>
            <a:ext cx="272677" cy="277665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14" y="1"/>
              </a:cxn>
              <a:cxn ang="0">
                <a:pos x="14" y="1"/>
              </a:cxn>
              <a:cxn ang="0">
                <a:pos x="14" y="1"/>
              </a:cxn>
              <a:cxn ang="0">
                <a:pos x="13" y="0"/>
              </a:cxn>
              <a:cxn ang="0">
                <a:pos x="12" y="2"/>
              </a:cxn>
              <a:cxn ang="0">
                <a:pos x="12" y="5"/>
              </a:cxn>
              <a:cxn ang="0">
                <a:pos x="8" y="5"/>
              </a:cxn>
              <a:cxn ang="0">
                <a:pos x="6" y="1"/>
              </a:cxn>
              <a:cxn ang="0">
                <a:pos x="1" y="1"/>
              </a:cxn>
              <a:cxn ang="0">
                <a:pos x="2" y="8"/>
              </a:cxn>
              <a:cxn ang="0">
                <a:pos x="0" y="11"/>
              </a:cxn>
              <a:cxn ang="0">
                <a:pos x="2" y="19"/>
              </a:cxn>
              <a:cxn ang="0">
                <a:pos x="4" y="24"/>
              </a:cxn>
              <a:cxn ang="0">
                <a:pos x="9" y="26"/>
              </a:cxn>
              <a:cxn ang="0">
                <a:pos x="14" y="27"/>
              </a:cxn>
              <a:cxn ang="0">
                <a:pos x="15" y="29"/>
              </a:cxn>
              <a:cxn ang="0">
                <a:pos x="17" y="34"/>
              </a:cxn>
              <a:cxn ang="0">
                <a:pos x="22" y="33"/>
              </a:cxn>
              <a:cxn ang="0">
                <a:pos x="30" y="32"/>
              </a:cxn>
              <a:cxn ang="0">
                <a:pos x="33" y="31"/>
              </a:cxn>
              <a:cxn ang="0">
                <a:pos x="31" y="28"/>
              </a:cxn>
              <a:cxn ang="0">
                <a:pos x="30" y="19"/>
              </a:cxn>
              <a:cxn ang="0">
                <a:pos x="28" y="14"/>
              </a:cxn>
              <a:cxn ang="0">
                <a:pos x="30" y="12"/>
              </a:cxn>
              <a:cxn ang="0">
                <a:pos x="25" y="9"/>
              </a:cxn>
              <a:cxn ang="0">
                <a:pos x="25" y="6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3" name="Freeform 376"/>
          <p:cNvSpPr>
            <a:spLocks/>
          </p:cNvSpPr>
          <p:nvPr/>
        </p:nvSpPr>
        <p:spPr bwMode="auto">
          <a:xfrm>
            <a:off x="4806045" y="4382537"/>
            <a:ext cx="312581" cy="312581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18" y="37"/>
              </a:cxn>
              <a:cxn ang="0">
                <a:pos x="20" y="38"/>
              </a:cxn>
              <a:cxn ang="0">
                <a:pos x="28" y="38"/>
              </a:cxn>
              <a:cxn ang="0">
                <a:pos x="34" y="37"/>
              </a:cxn>
              <a:cxn ang="0">
                <a:pos x="32" y="33"/>
              </a:cxn>
              <a:cxn ang="0">
                <a:pos x="32" y="22"/>
              </a:cxn>
              <a:cxn ang="0">
                <a:pos x="38" y="21"/>
              </a:cxn>
              <a:cxn ang="0">
                <a:pos x="38" y="17"/>
              </a:cxn>
              <a:cxn ang="0">
                <a:pos x="37" y="17"/>
              </a:cxn>
              <a:cxn ang="0">
                <a:pos x="38" y="17"/>
              </a:cxn>
              <a:cxn ang="0">
                <a:pos x="32" y="16"/>
              </a:cxn>
              <a:cxn ang="0">
                <a:pos x="30" y="4"/>
              </a:cxn>
              <a:cxn ang="0">
                <a:pos x="24" y="4"/>
              </a:cxn>
              <a:cxn ang="0">
                <a:pos x="21" y="6"/>
              </a:cxn>
              <a:cxn ang="0">
                <a:pos x="18" y="6"/>
              </a:cxn>
              <a:cxn ang="0">
                <a:pos x="12" y="0"/>
              </a:cxn>
              <a:cxn ang="0">
                <a:pos x="4" y="0"/>
              </a:cxn>
              <a:cxn ang="0">
                <a:pos x="1" y="2"/>
              </a:cxn>
              <a:cxn ang="0">
                <a:pos x="3" y="15"/>
              </a:cxn>
              <a:cxn ang="0">
                <a:pos x="4" y="21"/>
              </a:cxn>
              <a:cxn ang="0">
                <a:pos x="0" y="28"/>
              </a:cxn>
              <a:cxn ang="0">
                <a:pos x="0" y="36"/>
              </a:cxn>
              <a:cxn ang="0">
                <a:pos x="2" y="35"/>
              </a:cxn>
              <a:cxn ang="0">
                <a:pos x="4" y="37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4" name="Freeform 377"/>
          <p:cNvSpPr>
            <a:spLocks/>
          </p:cNvSpPr>
          <p:nvPr/>
        </p:nvSpPr>
        <p:spPr bwMode="auto">
          <a:xfrm>
            <a:off x="4806045" y="4088246"/>
            <a:ext cx="485498" cy="482172"/>
          </a:xfrm>
          <a:custGeom>
            <a:avLst/>
            <a:gdLst/>
            <a:ahLst/>
            <a:cxnLst>
              <a:cxn ang="0">
                <a:pos x="21" y="6"/>
              </a:cxn>
              <a:cxn ang="0">
                <a:pos x="18" y="18"/>
              </a:cxn>
              <a:cxn ang="0">
                <a:pos x="15" y="21"/>
              </a:cxn>
              <a:cxn ang="0">
                <a:pos x="11" y="29"/>
              </a:cxn>
              <a:cxn ang="0">
                <a:pos x="7" y="32"/>
              </a:cxn>
              <a:cxn ang="0">
                <a:pos x="3" y="32"/>
              </a:cxn>
              <a:cxn ang="0">
                <a:pos x="0" y="35"/>
              </a:cxn>
              <a:cxn ang="0">
                <a:pos x="1" y="38"/>
              </a:cxn>
              <a:cxn ang="0">
                <a:pos x="1" y="38"/>
              </a:cxn>
              <a:cxn ang="0">
                <a:pos x="4" y="36"/>
              </a:cxn>
              <a:cxn ang="0">
                <a:pos x="12" y="36"/>
              </a:cxn>
              <a:cxn ang="0">
                <a:pos x="18" y="42"/>
              </a:cxn>
              <a:cxn ang="0">
                <a:pos x="21" y="42"/>
              </a:cxn>
              <a:cxn ang="0">
                <a:pos x="24" y="40"/>
              </a:cxn>
              <a:cxn ang="0">
                <a:pos x="30" y="40"/>
              </a:cxn>
              <a:cxn ang="0">
                <a:pos x="32" y="52"/>
              </a:cxn>
              <a:cxn ang="0">
                <a:pos x="38" y="53"/>
              </a:cxn>
              <a:cxn ang="0">
                <a:pos x="43" y="53"/>
              </a:cxn>
              <a:cxn ang="0">
                <a:pos x="49" y="56"/>
              </a:cxn>
              <a:cxn ang="0">
                <a:pos x="55" y="59"/>
              </a:cxn>
              <a:cxn ang="0">
                <a:pos x="55" y="57"/>
              </a:cxn>
              <a:cxn ang="0">
                <a:pos x="52" y="53"/>
              </a:cxn>
              <a:cxn ang="0">
                <a:pos x="53" y="50"/>
              </a:cxn>
              <a:cxn ang="0">
                <a:pos x="54" y="44"/>
              </a:cxn>
              <a:cxn ang="0">
                <a:pos x="57" y="43"/>
              </a:cxn>
              <a:cxn ang="0">
                <a:pos x="55" y="37"/>
              </a:cxn>
              <a:cxn ang="0">
                <a:pos x="54" y="31"/>
              </a:cxn>
              <a:cxn ang="0">
                <a:pos x="53" y="25"/>
              </a:cxn>
              <a:cxn ang="0">
                <a:pos x="55" y="18"/>
              </a:cxn>
              <a:cxn ang="0">
                <a:pos x="59" y="11"/>
              </a:cxn>
              <a:cxn ang="0">
                <a:pos x="59" y="10"/>
              </a:cxn>
              <a:cxn ang="0">
                <a:pos x="59" y="5"/>
              </a:cxn>
              <a:cxn ang="0">
                <a:pos x="56" y="3"/>
              </a:cxn>
              <a:cxn ang="0">
                <a:pos x="51" y="3"/>
              </a:cxn>
              <a:cxn ang="0">
                <a:pos x="49" y="0"/>
              </a:cxn>
              <a:cxn ang="0">
                <a:pos x="41" y="1"/>
              </a:cxn>
              <a:cxn ang="0">
                <a:pos x="32" y="3"/>
              </a:cxn>
              <a:cxn ang="0">
                <a:pos x="27" y="1"/>
              </a:cxn>
              <a:cxn ang="0">
                <a:pos x="21" y="2"/>
              </a:cxn>
              <a:cxn ang="0">
                <a:pos x="21" y="6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5" name="Freeform 378"/>
          <p:cNvSpPr>
            <a:spLocks/>
          </p:cNvSpPr>
          <p:nvPr/>
        </p:nvSpPr>
        <p:spPr bwMode="auto">
          <a:xfrm>
            <a:off x="5348074" y="3760701"/>
            <a:ext cx="387400" cy="370775"/>
          </a:xfrm>
          <a:custGeom>
            <a:avLst/>
            <a:gdLst/>
            <a:ahLst/>
            <a:cxnLst>
              <a:cxn ang="0">
                <a:pos x="22" y="45"/>
              </a:cxn>
              <a:cxn ang="0">
                <a:pos x="24" y="44"/>
              </a:cxn>
              <a:cxn ang="0">
                <a:pos x="27" y="45"/>
              </a:cxn>
              <a:cxn ang="0">
                <a:pos x="29" y="45"/>
              </a:cxn>
              <a:cxn ang="0">
                <a:pos x="32" y="43"/>
              </a:cxn>
              <a:cxn ang="0">
                <a:pos x="39" y="41"/>
              </a:cxn>
              <a:cxn ang="0">
                <a:pos x="47" y="32"/>
              </a:cxn>
              <a:cxn ang="0">
                <a:pos x="40" y="31"/>
              </a:cxn>
              <a:cxn ang="0">
                <a:pos x="33" y="27"/>
              </a:cxn>
              <a:cxn ang="0">
                <a:pos x="31" y="24"/>
              </a:cxn>
              <a:cxn ang="0">
                <a:pos x="34" y="22"/>
              </a:cxn>
              <a:cxn ang="0">
                <a:pos x="33" y="20"/>
              </a:cxn>
              <a:cxn ang="0">
                <a:pos x="25" y="8"/>
              </a:cxn>
              <a:cxn ang="0">
                <a:pos x="20" y="6"/>
              </a:cxn>
              <a:cxn ang="0">
                <a:pos x="17" y="0"/>
              </a:cxn>
              <a:cxn ang="0">
                <a:pos x="17" y="0"/>
              </a:cxn>
              <a:cxn ang="0">
                <a:pos x="15" y="1"/>
              </a:cxn>
              <a:cxn ang="0">
                <a:pos x="12" y="3"/>
              </a:cxn>
              <a:cxn ang="0">
                <a:pos x="11" y="14"/>
              </a:cxn>
              <a:cxn ang="0">
                <a:pos x="8" y="20"/>
              </a:cxn>
              <a:cxn ang="0">
                <a:pos x="4" y="24"/>
              </a:cxn>
              <a:cxn ang="0">
                <a:pos x="3" y="30"/>
              </a:cxn>
              <a:cxn ang="0">
                <a:pos x="1" y="30"/>
              </a:cxn>
              <a:cxn ang="0">
                <a:pos x="0" y="33"/>
              </a:cxn>
              <a:cxn ang="0">
                <a:pos x="4" y="36"/>
              </a:cxn>
              <a:cxn ang="0">
                <a:pos x="7" y="39"/>
              </a:cxn>
              <a:cxn ang="0">
                <a:pos x="9" y="41"/>
              </a:cxn>
              <a:cxn ang="0">
                <a:pos x="9" y="42"/>
              </a:cxn>
              <a:cxn ang="0">
                <a:pos x="12" y="43"/>
              </a:cxn>
              <a:cxn ang="0">
                <a:pos x="22" y="45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6" name="Freeform 379"/>
          <p:cNvSpPr>
            <a:spLocks/>
          </p:cNvSpPr>
          <p:nvPr/>
        </p:nvSpPr>
        <p:spPr bwMode="auto">
          <a:xfrm>
            <a:off x="5373013" y="4104872"/>
            <a:ext cx="214484" cy="246074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26" y="4"/>
              </a:cxn>
              <a:cxn ang="0">
                <a:pos x="26" y="3"/>
              </a:cxn>
              <a:cxn ang="0">
                <a:pos x="24" y="3"/>
              </a:cxn>
              <a:cxn ang="0">
                <a:pos x="21" y="2"/>
              </a:cxn>
              <a:cxn ang="0">
                <a:pos x="19" y="3"/>
              </a:cxn>
              <a:cxn ang="0">
                <a:pos x="9" y="1"/>
              </a:cxn>
              <a:cxn ang="0">
                <a:pos x="6" y="0"/>
              </a:cxn>
              <a:cxn ang="0">
                <a:pos x="6" y="1"/>
              </a:cxn>
              <a:cxn ang="0">
                <a:pos x="3" y="1"/>
              </a:cxn>
              <a:cxn ang="0">
                <a:pos x="0" y="3"/>
              </a:cxn>
              <a:cxn ang="0">
                <a:pos x="2" y="5"/>
              </a:cxn>
              <a:cxn ang="0">
                <a:pos x="2" y="9"/>
              </a:cxn>
              <a:cxn ang="0">
                <a:pos x="0" y="13"/>
              </a:cxn>
              <a:cxn ang="0">
                <a:pos x="1" y="19"/>
              </a:cxn>
              <a:cxn ang="0">
                <a:pos x="12" y="24"/>
              </a:cxn>
              <a:cxn ang="0">
                <a:pos x="12" y="27"/>
              </a:cxn>
              <a:cxn ang="0">
                <a:pos x="17" y="30"/>
              </a:cxn>
              <a:cxn ang="0">
                <a:pos x="18" y="29"/>
              </a:cxn>
              <a:cxn ang="0">
                <a:pos x="22" y="23"/>
              </a:cxn>
              <a:cxn ang="0">
                <a:pos x="25" y="20"/>
              </a:cxn>
              <a:cxn ang="0">
                <a:pos x="23" y="17"/>
              </a:cxn>
              <a:cxn ang="0">
                <a:pos x="23" y="7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7" name="Freeform 380"/>
          <p:cNvSpPr>
            <a:spLocks/>
          </p:cNvSpPr>
          <p:nvPr/>
        </p:nvSpPr>
        <p:spPr bwMode="auto">
          <a:xfrm>
            <a:off x="5141903" y="4636925"/>
            <a:ext cx="197857" cy="187880"/>
          </a:xfrm>
          <a:custGeom>
            <a:avLst/>
            <a:gdLst/>
            <a:ahLst/>
            <a:cxnLst>
              <a:cxn ang="0">
                <a:pos x="9" y="5"/>
              </a:cxn>
              <a:cxn ang="0">
                <a:pos x="6" y="8"/>
              </a:cxn>
              <a:cxn ang="0">
                <a:pos x="2" y="7"/>
              </a:cxn>
              <a:cxn ang="0">
                <a:pos x="0" y="8"/>
              </a:cxn>
              <a:cxn ang="0">
                <a:pos x="1" y="8"/>
              </a:cxn>
              <a:cxn ang="0">
                <a:pos x="3" y="12"/>
              </a:cxn>
              <a:cxn ang="0">
                <a:pos x="6" y="16"/>
              </a:cxn>
              <a:cxn ang="0">
                <a:pos x="8" y="16"/>
              </a:cxn>
              <a:cxn ang="0">
                <a:pos x="9" y="20"/>
              </a:cxn>
              <a:cxn ang="0">
                <a:pos x="14" y="22"/>
              </a:cxn>
              <a:cxn ang="0">
                <a:pos x="20" y="23"/>
              </a:cxn>
              <a:cxn ang="0">
                <a:pos x="22" y="20"/>
              </a:cxn>
              <a:cxn ang="0">
                <a:pos x="24" y="12"/>
              </a:cxn>
              <a:cxn ang="0">
                <a:pos x="24" y="7"/>
              </a:cxn>
              <a:cxn ang="0">
                <a:pos x="24" y="3"/>
              </a:cxn>
              <a:cxn ang="0">
                <a:pos x="16" y="0"/>
              </a:cxn>
              <a:cxn ang="0">
                <a:pos x="13" y="1"/>
              </a:cxn>
              <a:cxn ang="0">
                <a:pos x="9" y="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8" name="Freeform 381"/>
          <p:cNvSpPr>
            <a:spLocks/>
          </p:cNvSpPr>
          <p:nvPr/>
        </p:nvSpPr>
        <p:spPr bwMode="auto">
          <a:xfrm>
            <a:off x="5068745" y="4131475"/>
            <a:ext cx="354146" cy="570292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23" y="13"/>
              </a:cxn>
              <a:cxn ang="0">
                <a:pos x="21" y="20"/>
              </a:cxn>
              <a:cxn ang="0">
                <a:pos x="22" y="26"/>
              </a:cxn>
              <a:cxn ang="0">
                <a:pos x="23" y="32"/>
              </a:cxn>
              <a:cxn ang="0">
                <a:pos x="25" y="38"/>
              </a:cxn>
              <a:cxn ang="0">
                <a:pos x="22" y="39"/>
              </a:cxn>
              <a:cxn ang="0">
                <a:pos x="21" y="45"/>
              </a:cxn>
              <a:cxn ang="0">
                <a:pos x="20" y="48"/>
              </a:cxn>
              <a:cxn ang="0">
                <a:pos x="23" y="52"/>
              </a:cxn>
              <a:cxn ang="0">
                <a:pos x="23" y="54"/>
              </a:cxn>
              <a:cxn ang="0">
                <a:pos x="17" y="51"/>
              </a:cxn>
              <a:cxn ang="0">
                <a:pos x="11" y="48"/>
              </a:cxn>
              <a:cxn ang="0">
                <a:pos x="6" y="48"/>
              </a:cxn>
              <a:cxn ang="0">
                <a:pos x="6" y="52"/>
              </a:cxn>
              <a:cxn ang="0">
                <a:pos x="0" y="53"/>
              </a:cxn>
              <a:cxn ang="0">
                <a:pos x="0" y="64"/>
              </a:cxn>
              <a:cxn ang="0">
                <a:pos x="2" y="68"/>
              </a:cxn>
              <a:cxn ang="0">
                <a:pos x="6" y="68"/>
              </a:cxn>
              <a:cxn ang="0">
                <a:pos x="8" y="69"/>
              </a:cxn>
              <a:cxn ang="0">
                <a:pos x="7" y="69"/>
              </a:cxn>
              <a:cxn ang="0">
                <a:pos x="9" y="70"/>
              </a:cxn>
              <a:cxn ang="0">
                <a:pos x="11" y="69"/>
              </a:cxn>
              <a:cxn ang="0">
                <a:pos x="15" y="70"/>
              </a:cxn>
              <a:cxn ang="0">
                <a:pos x="18" y="67"/>
              </a:cxn>
              <a:cxn ang="0">
                <a:pos x="22" y="63"/>
              </a:cxn>
              <a:cxn ang="0">
                <a:pos x="25" y="62"/>
              </a:cxn>
              <a:cxn ang="0">
                <a:pos x="24" y="62"/>
              </a:cxn>
              <a:cxn ang="0">
                <a:pos x="24" y="61"/>
              </a:cxn>
              <a:cxn ang="0">
                <a:pos x="33" y="57"/>
              </a:cxn>
              <a:cxn ang="0">
                <a:pos x="37" y="59"/>
              </a:cxn>
              <a:cxn ang="0">
                <a:pos x="39" y="62"/>
              </a:cxn>
              <a:cxn ang="0">
                <a:pos x="40" y="64"/>
              </a:cxn>
              <a:cxn ang="0">
                <a:pos x="43" y="62"/>
              </a:cxn>
              <a:cxn ang="0">
                <a:pos x="43" y="59"/>
              </a:cxn>
              <a:cxn ang="0">
                <a:pos x="40" y="54"/>
              </a:cxn>
              <a:cxn ang="0">
                <a:pos x="40" y="49"/>
              </a:cxn>
              <a:cxn ang="0">
                <a:pos x="41" y="49"/>
              </a:cxn>
              <a:cxn ang="0">
                <a:pos x="39" y="44"/>
              </a:cxn>
              <a:cxn ang="0">
                <a:pos x="38" y="42"/>
              </a:cxn>
              <a:cxn ang="0">
                <a:pos x="33" y="41"/>
              </a:cxn>
              <a:cxn ang="0">
                <a:pos x="28" y="39"/>
              </a:cxn>
              <a:cxn ang="0">
                <a:pos x="26" y="34"/>
              </a:cxn>
              <a:cxn ang="0">
                <a:pos x="24" y="26"/>
              </a:cxn>
              <a:cxn ang="0">
                <a:pos x="26" y="23"/>
              </a:cxn>
              <a:cxn ang="0">
                <a:pos x="25" y="16"/>
              </a:cxn>
              <a:cxn ang="0">
                <a:pos x="30" y="16"/>
              </a:cxn>
              <a:cxn ang="0">
                <a:pos x="32" y="20"/>
              </a:cxn>
              <a:cxn ang="0">
                <a:pos x="36" y="20"/>
              </a:cxn>
              <a:cxn ang="0">
                <a:pos x="36" y="17"/>
              </a:cxn>
              <a:cxn ang="0">
                <a:pos x="37" y="15"/>
              </a:cxn>
              <a:cxn ang="0">
                <a:pos x="38" y="16"/>
              </a:cxn>
              <a:cxn ang="0">
                <a:pos x="37" y="10"/>
              </a:cxn>
              <a:cxn ang="0">
                <a:pos x="39" y="6"/>
              </a:cxn>
              <a:cxn ang="0">
                <a:pos x="39" y="2"/>
              </a:cxn>
              <a:cxn ang="0">
                <a:pos x="37" y="0"/>
              </a:cxn>
              <a:cxn ang="0">
                <a:pos x="35" y="0"/>
              </a:cxn>
              <a:cxn ang="0">
                <a:pos x="28" y="1"/>
              </a:cxn>
              <a:cxn ang="0">
                <a:pos x="27" y="0"/>
              </a:cxn>
              <a:cxn ang="0">
                <a:pos x="27" y="5"/>
              </a:cxn>
              <a:cxn ang="0">
                <a:pos x="27" y="6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9" name="Freeform 382"/>
          <p:cNvSpPr>
            <a:spLocks/>
          </p:cNvSpPr>
          <p:nvPr/>
        </p:nvSpPr>
        <p:spPr bwMode="auto">
          <a:xfrm>
            <a:off x="4363776" y="3835522"/>
            <a:ext cx="196194" cy="14797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  <a:cxn ang="0">
                <a:pos x="114" y="7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0" name="Freeform 383"/>
          <p:cNvSpPr>
            <a:spLocks/>
          </p:cNvSpPr>
          <p:nvPr/>
        </p:nvSpPr>
        <p:spPr bwMode="auto">
          <a:xfrm>
            <a:off x="4363776" y="3835522"/>
            <a:ext cx="196194" cy="14797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1" name="Freeform 384"/>
          <p:cNvSpPr>
            <a:spLocks/>
          </p:cNvSpPr>
          <p:nvPr/>
        </p:nvSpPr>
        <p:spPr bwMode="auto">
          <a:xfrm>
            <a:off x="4493464" y="3943594"/>
            <a:ext cx="24939" cy="66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2" name="Freeform 385"/>
          <p:cNvSpPr>
            <a:spLocks/>
          </p:cNvSpPr>
          <p:nvPr/>
        </p:nvSpPr>
        <p:spPr bwMode="auto">
          <a:xfrm>
            <a:off x="4493464" y="3943594"/>
            <a:ext cx="24939" cy="66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3" name="Freeform 386"/>
          <p:cNvSpPr>
            <a:spLocks/>
          </p:cNvSpPr>
          <p:nvPr/>
        </p:nvSpPr>
        <p:spPr bwMode="auto">
          <a:xfrm>
            <a:off x="4411994" y="3950245"/>
            <a:ext cx="106411" cy="138001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0"/>
              </a:cxn>
              <a:cxn ang="0">
                <a:pos x="36" y="0"/>
              </a:cxn>
              <a:cxn ang="0">
                <a:pos x="6" y="0"/>
              </a:cxn>
              <a:cxn ang="0">
                <a:pos x="0" y="24"/>
              </a:cxn>
              <a:cxn ang="0">
                <a:pos x="12" y="42"/>
              </a:cxn>
              <a:cxn ang="0">
                <a:pos x="0" y="66"/>
              </a:cxn>
              <a:cxn ang="0">
                <a:pos x="0" y="84"/>
              </a:cxn>
              <a:cxn ang="0">
                <a:pos x="6" y="102"/>
              </a:cxn>
              <a:cxn ang="0">
                <a:pos x="36" y="102"/>
              </a:cxn>
              <a:cxn ang="0">
                <a:pos x="78" y="90"/>
              </a:cxn>
              <a:cxn ang="0">
                <a:pos x="60" y="36"/>
              </a:cxn>
              <a:cxn ang="0">
                <a:pos x="60" y="6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4" name="Freeform 387"/>
          <p:cNvSpPr>
            <a:spLocks/>
          </p:cNvSpPr>
          <p:nvPr/>
        </p:nvSpPr>
        <p:spPr bwMode="auto">
          <a:xfrm>
            <a:off x="4569947" y="3843834"/>
            <a:ext cx="310917" cy="279327"/>
          </a:xfrm>
          <a:custGeom>
            <a:avLst/>
            <a:gdLst/>
            <a:ahLst/>
            <a:cxnLst>
              <a:cxn ang="0">
                <a:pos x="120" y="151"/>
              </a:cxn>
              <a:cxn ang="0">
                <a:pos x="150" y="163"/>
              </a:cxn>
              <a:cxn ang="0">
                <a:pos x="180" y="121"/>
              </a:cxn>
              <a:cxn ang="0">
                <a:pos x="198" y="73"/>
              </a:cxn>
              <a:cxn ang="0">
                <a:pos x="204" y="55"/>
              </a:cxn>
              <a:cxn ang="0">
                <a:pos x="222" y="49"/>
              </a:cxn>
              <a:cxn ang="0">
                <a:pos x="228" y="31"/>
              </a:cxn>
              <a:cxn ang="0">
                <a:pos x="210" y="25"/>
              </a:cxn>
              <a:cxn ang="0">
                <a:pos x="198" y="7"/>
              </a:cxn>
              <a:cxn ang="0">
                <a:pos x="204" y="0"/>
              </a:cxn>
              <a:cxn ang="0">
                <a:pos x="174" y="25"/>
              </a:cxn>
              <a:cxn ang="0">
                <a:pos x="144" y="31"/>
              </a:cxn>
              <a:cxn ang="0">
                <a:pos x="108" y="31"/>
              </a:cxn>
              <a:cxn ang="0">
                <a:pos x="84" y="43"/>
              </a:cxn>
              <a:cxn ang="0">
                <a:pos x="48" y="31"/>
              </a:cxn>
              <a:cxn ang="0">
                <a:pos x="24" y="31"/>
              </a:cxn>
              <a:cxn ang="0">
                <a:pos x="12" y="49"/>
              </a:cxn>
              <a:cxn ang="0">
                <a:pos x="12" y="67"/>
              </a:cxn>
              <a:cxn ang="0">
                <a:pos x="12" y="91"/>
              </a:cxn>
              <a:cxn ang="0">
                <a:pos x="0" y="133"/>
              </a:cxn>
              <a:cxn ang="0">
                <a:pos x="0" y="163"/>
              </a:cxn>
              <a:cxn ang="0">
                <a:pos x="24" y="163"/>
              </a:cxn>
              <a:cxn ang="0">
                <a:pos x="48" y="193"/>
              </a:cxn>
              <a:cxn ang="0">
                <a:pos x="72" y="199"/>
              </a:cxn>
              <a:cxn ang="0">
                <a:pos x="96" y="205"/>
              </a:cxn>
              <a:cxn ang="0">
                <a:pos x="102" y="175"/>
              </a:cxn>
              <a:cxn ang="0">
                <a:pos x="120" y="151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5" name="Freeform 388"/>
          <p:cNvSpPr>
            <a:spLocks/>
          </p:cNvSpPr>
          <p:nvPr/>
        </p:nvSpPr>
        <p:spPr bwMode="auto">
          <a:xfrm>
            <a:off x="4872551" y="3950245"/>
            <a:ext cx="335858" cy="196194"/>
          </a:xfrm>
          <a:custGeom>
            <a:avLst/>
            <a:gdLst/>
            <a:ahLst/>
            <a:cxnLst>
              <a:cxn ang="0">
                <a:pos x="78" y="36"/>
              </a:cxn>
              <a:cxn ang="0">
                <a:pos x="72" y="48"/>
              </a:cxn>
              <a:cxn ang="0">
                <a:pos x="36" y="60"/>
              </a:cxn>
              <a:cxn ang="0">
                <a:pos x="12" y="66"/>
              </a:cxn>
              <a:cxn ang="0">
                <a:pos x="0" y="102"/>
              </a:cxn>
              <a:cxn ang="0">
                <a:pos x="12" y="132"/>
              </a:cxn>
              <a:cxn ang="0">
                <a:pos x="18" y="144"/>
              </a:cxn>
              <a:cxn ang="0">
                <a:pos x="42" y="132"/>
              </a:cxn>
              <a:cxn ang="0">
                <a:pos x="66" y="132"/>
              </a:cxn>
              <a:cxn ang="0">
                <a:pos x="78" y="138"/>
              </a:cxn>
              <a:cxn ang="0">
                <a:pos x="78" y="114"/>
              </a:cxn>
              <a:cxn ang="0">
                <a:pos x="114" y="108"/>
              </a:cxn>
              <a:cxn ang="0">
                <a:pos x="144" y="120"/>
              </a:cxn>
              <a:cxn ang="0">
                <a:pos x="198" y="108"/>
              </a:cxn>
              <a:cxn ang="0">
                <a:pos x="246" y="102"/>
              </a:cxn>
              <a:cxn ang="0">
                <a:pos x="246" y="102"/>
              </a:cxn>
              <a:cxn ang="0">
                <a:pos x="210" y="66"/>
              </a:cxn>
              <a:cxn ang="0">
                <a:pos x="186" y="54"/>
              </a:cxn>
              <a:cxn ang="0">
                <a:pos x="168" y="24"/>
              </a:cxn>
              <a:cxn ang="0">
                <a:pos x="156" y="0"/>
              </a:cxn>
              <a:cxn ang="0">
                <a:pos x="108" y="30"/>
              </a:cxn>
              <a:cxn ang="0">
                <a:pos x="78" y="36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6" name="Freeform 389"/>
          <p:cNvSpPr>
            <a:spLocks/>
          </p:cNvSpPr>
          <p:nvPr/>
        </p:nvSpPr>
        <p:spPr bwMode="auto">
          <a:xfrm>
            <a:off x="4774454" y="4131475"/>
            <a:ext cx="204508" cy="244411"/>
          </a:xfrm>
          <a:custGeom>
            <a:avLst/>
            <a:gdLst/>
            <a:ahLst/>
            <a:cxnLst>
              <a:cxn ang="0">
                <a:pos x="66" y="162"/>
              </a:cxn>
              <a:cxn ang="0">
                <a:pos x="90" y="144"/>
              </a:cxn>
              <a:cxn ang="0">
                <a:pos x="114" y="96"/>
              </a:cxn>
              <a:cxn ang="0">
                <a:pos x="132" y="78"/>
              </a:cxn>
              <a:cxn ang="0">
                <a:pos x="150" y="6"/>
              </a:cxn>
              <a:cxn ang="0">
                <a:pos x="138" y="0"/>
              </a:cxn>
              <a:cxn ang="0">
                <a:pos x="114" y="0"/>
              </a:cxn>
              <a:cxn ang="0">
                <a:pos x="90" y="12"/>
              </a:cxn>
              <a:cxn ang="0">
                <a:pos x="72" y="18"/>
              </a:cxn>
              <a:cxn ang="0">
                <a:pos x="60" y="30"/>
              </a:cxn>
              <a:cxn ang="0">
                <a:pos x="48" y="36"/>
              </a:cxn>
              <a:cxn ang="0">
                <a:pos x="48" y="48"/>
              </a:cxn>
              <a:cxn ang="0">
                <a:pos x="60" y="54"/>
              </a:cxn>
              <a:cxn ang="0">
                <a:pos x="54" y="84"/>
              </a:cxn>
              <a:cxn ang="0">
                <a:pos x="48" y="114"/>
              </a:cxn>
              <a:cxn ang="0">
                <a:pos x="30" y="114"/>
              </a:cxn>
              <a:cxn ang="0">
                <a:pos x="12" y="126"/>
              </a:cxn>
              <a:cxn ang="0">
                <a:pos x="0" y="138"/>
              </a:cxn>
              <a:cxn ang="0">
                <a:pos x="18" y="156"/>
              </a:cxn>
              <a:cxn ang="0">
                <a:pos x="24" y="180"/>
              </a:cxn>
              <a:cxn ang="0">
                <a:pos x="42" y="162"/>
              </a:cxn>
              <a:cxn ang="0">
                <a:pos x="66" y="162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7" name="Freeform 390"/>
          <p:cNvSpPr>
            <a:spLocks/>
          </p:cNvSpPr>
          <p:nvPr/>
        </p:nvSpPr>
        <p:spPr bwMode="auto">
          <a:xfrm>
            <a:off x="4732887" y="4181355"/>
            <a:ext cx="123037" cy="136338"/>
          </a:xfrm>
          <a:custGeom>
            <a:avLst/>
            <a:gdLst/>
            <a:ahLst/>
            <a:cxnLst>
              <a:cxn ang="0">
                <a:pos x="60" y="78"/>
              </a:cxn>
              <a:cxn ang="0">
                <a:pos x="78" y="78"/>
              </a:cxn>
              <a:cxn ang="0">
                <a:pos x="84" y="48"/>
              </a:cxn>
              <a:cxn ang="0">
                <a:pos x="90" y="18"/>
              </a:cxn>
              <a:cxn ang="0">
                <a:pos x="78" y="12"/>
              </a:cxn>
              <a:cxn ang="0">
                <a:pos x="78" y="0"/>
              </a:cxn>
              <a:cxn ang="0">
                <a:pos x="48" y="0"/>
              </a:cxn>
              <a:cxn ang="0">
                <a:pos x="0" y="0"/>
              </a:cxn>
              <a:cxn ang="0">
                <a:pos x="0" y="18"/>
              </a:cxn>
              <a:cxn ang="0">
                <a:pos x="0" y="54"/>
              </a:cxn>
              <a:cxn ang="0">
                <a:pos x="30" y="102"/>
              </a:cxn>
              <a:cxn ang="0">
                <a:pos x="42" y="90"/>
              </a:cxn>
              <a:cxn ang="0">
                <a:pos x="60" y="78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8" name="Freeform 391"/>
          <p:cNvSpPr>
            <a:spLocks/>
          </p:cNvSpPr>
          <p:nvPr/>
        </p:nvSpPr>
        <p:spPr bwMode="auto">
          <a:xfrm>
            <a:off x="4699635" y="3910341"/>
            <a:ext cx="196194" cy="271015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  <a:cxn ang="0">
                <a:pos x="144" y="174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9" name="Freeform 392"/>
          <p:cNvSpPr>
            <a:spLocks/>
          </p:cNvSpPr>
          <p:nvPr/>
        </p:nvSpPr>
        <p:spPr bwMode="auto">
          <a:xfrm>
            <a:off x="4699635" y="3910341"/>
            <a:ext cx="196194" cy="271015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0" name="Freeform 393"/>
          <p:cNvSpPr>
            <a:spLocks/>
          </p:cNvSpPr>
          <p:nvPr/>
        </p:nvSpPr>
        <p:spPr bwMode="auto">
          <a:xfrm>
            <a:off x="4518403" y="3900365"/>
            <a:ext cx="66506" cy="164604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48" y="24"/>
              </a:cxn>
              <a:cxn ang="0">
                <a:pos x="48" y="6"/>
              </a:cxn>
              <a:cxn ang="0">
                <a:pos x="42" y="6"/>
              </a:cxn>
              <a:cxn ang="0">
                <a:pos x="30" y="0"/>
              </a:cxn>
              <a:cxn ang="0">
                <a:pos x="24" y="6"/>
              </a:cxn>
              <a:cxn ang="0">
                <a:pos x="6" y="30"/>
              </a:cxn>
              <a:cxn ang="0">
                <a:pos x="0" y="30"/>
              </a:cxn>
              <a:cxn ang="0">
                <a:pos x="0" y="48"/>
              </a:cxn>
              <a:cxn ang="0">
                <a:pos x="6" y="90"/>
              </a:cxn>
              <a:cxn ang="0">
                <a:pos x="24" y="120"/>
              </a:cxn>
              <a:cxn ang="0">
                <a:pos x="24" y="120"/>
              </a:cxn>
              <a:cxn ang="0">
                <a:pos x="36" y="120"/>
              </a:cxn>
              <a:cxn ang="0">
                <a:pos x="36" y="90"/>
              </a:cxn>
              <a:cxn ang="0">
                <a:pos x="48" y="48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1" name="Freeform 394"/>
          <p:cNvSpPr>
            <a:spLocks/>
          </p:cNvSpPr>
          <p:nvPr/>
        </p:nvSpPr>
        <p:spPr bwMode="auto">
          <a:xfrm>
            <a:off x="4493464" y="3943594"/>
            <a:ext cx="58193" cy="129688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6" y="6"/>
              </a:cxn>
              <a:cxn ang="0">
                <a:pos x="0" y="6"/>
              </a:cxn>
              <a:cxn ang="0">
                <a:pos x="0" y="12"/>
              </a:cxn>
              <a:cxn ang="0">
                <a:pos x="0" y="42"/>
              </a:cxn>
              <a:cxn ang="0">
                <a:pos x="18" y="96"/>
              </a:cxn>
              <a:cxn ang="0">
                <a:pos x="42" y="90"/>
              </a:cxn>
              <a:cxn ang="0">
                <a:pos x="24" y="60"/>
              </a:cxn>
              <a:cxn ang="0">
                <a:pos x="18" y="18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2" name="Freeform 395"/>
          <p:cNvSpPr>
            <a:spLocks/>
          </p:cNvSpPr>
          <p:nvPr/>
        </p:nvSpPr>
        <p:spPr bwMode="auto">
          <a:xfrm>
            <a:off x="4799394" y="4671840"/>
            <a:ext cx="335858" cy="340847"/>
          </a:xfrm>
          <a:custGeom>
            <a:avLst/>
            <a:gdLst/>
            <a:ahLst/>
            <a:cxnLst>
              <a:cxn ang="0">
                <a:pos x="126" y="252"/>
              </a:cxn>
              <a:cxn ang="0">
                <a:pos x="144" y="246"/>
              </a:cxn>
              <a:cxn ang="0">
                <a:pos x="156" y="162"/>
              </a:cxn>
              <a:cxn ang="0">
                <a:pos x="156" y="108"/>
              </a:cxn>
              <a:cxn ang="0">
                <a:pos x="168" y="102"/>
              </a:cxn>
              <a:cxn ang="0">
                <a:pos x="174" y="36"/>
              </a:cxn>
              <a:cxn ang="0">
                <a:pos x="222" y="24"/>
              </a:cxn>
              <a:cxn ang="0">
                <a:pos x="240" y="18"/>
              </a:cxn>
              <a:cxn ang="0">
                <a:pos x="240" y="18"/>
              </a:cxn>
              <a:cxn ang="0">
                <a:pos x="240" y="18"/>
              </a:cxn>
              <a:cxn ang="0">
                <a:pos x="246" y="18"/>
              </a:cxn>
              <a:cxn ang="0">
                <a:pos x="234" y="12"/>
              </a:cxn>
              <a:cxn ang="0">
                <a:pos x="210" y="12"/>
              </a:cxn>
              <a:cxn ang="0">
                <a:pos x="216" y="18"/>
              </a:cxn>
              <a:cxn ang="0">
                <a:pos x="210" y="12"/>
              </a:cxn>
              <a:cxn ang="0">
                <a:pos x="174" y="18"/>
              </a:cxn>
              <a:cxn ang="0">
                <a:pos x="126" y="18"/>
              </a:cxn>
              <a:cxn ang="0">
                <a:pos x="114" y="12"/>
              </a:cxn>
              <a:cxn ang="0">
                <a:pos x="30" y="12"/>
              </a:cxn>
              <a:cxn ang="0">
                <a:pos x="18" y="0"/>
              </a:cxn>
              <a:cxn ang="0">
                <a:pos x="6" y="6"/>
              </a:cxn>
              <a:cxn ang="0">
                <a:pos x="0" y="42"/>
              </a:cxn>
              <a:cxn ang="0">
                <a:pos x="42" y="126"/>
              </a:cxn>
              <a:cxn ang="0">
                <a:pos x="48" y="144"/>
              </a:cxn>
              <a:cxn ang="0">
                <a:pos x="60" y="222"/>
              </a:cxn>
              <a:cxn ang="0">
                <a:pos x="90" y="252"/>
              </a:cxn>
              <a:cxn ang="0">
                <a:pos x="96" y="240"/>
              </a:cxn>
              <a:cxn ang="0">
                <a:pos x="126" y="252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0" y="18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3" name="Freeform 396"/>
          <p:cNvSpPr>
            <a:spLocks/>
          </p:cNvSpPr>
          <p:nvPr/>
        </p:nvSpPr>
        <p:spPr bwMode="auto">
          <a:xfrm>
            <a:off x="4518403" y="3737424"/>
            <a:ext cx="83134" cy="9809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10"/>
              </a:cxn>
              <a:cxn ang="0">
                <a:pos x="10" y="8"/>
              </a:cxn>
              <a:cxn ang="0">
                <a:pos x="10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4" name="Freeform 397"/>
          <p:cNvSpPr>
            <a:spLocks/>
          </p:cNvSpPr>
          <p:nvPr/>
        </p:nvSpPr>
        <p:spPr bwMode="auto">
          <a:xfrm>
            <a:off x="0" y="1565986"/>
            <a:ext cx="708295" cy="966008"/>
          </a:xfrm>
          <a:custGeom>
            <a:avLst/>
            <a:gdLst/>
            <a:ahLst/>
            <a:cxnLst>
              <a:cxn ang="0">
                <a:pos x="504" y="96"/>
              </a:cxn>
              <a:cxn ang="0">
                <a:pos x="486" y="78"/>
              </a:cxn>
              <a:cxn ang="0">
                <a:pos x="432" y="84"/>
              </a:cxn>
              <a:cxn ang="0">
                <a:pos x="354" y="48"/>
              </a:cxn>
              <a:cxn ang="0">
                <a:pos x="318" y="54"/>
              </a:cxn>
              <a:cxn ang="0">
                <a:pos x="288" y="36"/>
              </a:cxn>
              <a:cxn ang="0">
                <a:pos x="282" y="18"/>
              </a:cxn>
              <a:cxn ang="0">
                <a:pos x="228" y="0"/>
              </a:cxn>
              <a:cxn ang="0">
                <a:pos x="198" y="24"/>
              </a:cxn>
              <a:cxn ang="0">
                <a:pos x="150" y="42"/>
              </a:cxn>
              <a:cxn ang="0">
                <a:pos x="114" y="66"/>
              </a:cxn>
              <a:cxn ang="0">
                <a:pos x="90" y="126"/>
              </a:cxn>
              <a:cxn ang="0">
                <a:pos x="42" y="138"/>
              </a:cxn>
              <a:cxn ang="0">
                <a:pos x="42" y="174"/>
              </a:cxn>
              <a:cxn ang="0">
                <a:pos x="78" y="222"/>
              </a:cxn>
              <a:cxn ang="0">
                <a:pos x="114" y="240"/>
              </a:cxn>
              <a:cxn ang="0">
                <a:pos x="114" y="264"/>
              </a:cxn>
              <a:cxn ang="0">
                <a:pos x="90" y="276"/>
              </a:cxn>
              <a:cxn ang="0">
                <a:pos x="60" y="264"/>
              </a:cxn>
              <a:cxn ang="0">
                <a:pos x="0" y="306"/>
              </a:cxn>
              <a:cxn ang="0">
                <a:pos x="18" y="324"/>
              </a:cxn>
              <a:cxn ang="0">
                <a:pos x="42" y="348"/>
              </a:cxn>
              <a:cxn ang="0">
                <a:pos x="96" y="348"/>
              </a:cxn>
              <a:cxn ang="0">
                <a:pos x="138" y="354"/>
              </a:cxn>
              <a:cxn ang="0">
                <a:pos x="120" y="396"/>
              </a:cxn>
              <a:cxn ang="0">
                <a:pos x="72" y="414"/>
              </a:cxn>
              <a:cxn ang="0">
                <a:pos x="36" y="438"/>
              </a:cxn>
              <a:cxn ang="0">
                <a:pos x="30" y="468"/>
              </a:cxn>
              <a:cxn ang="0">
                <a:pos x="72" y="498"/>
              </a:cxn>
              <a:cxn ang="0">
                <a:pos x="78" y="529"/>
              </a:cxn>
              <a:cxn ang="0">
                <a:pos x="108" y="541"/>
              </a:cxn>
              <a:cxn ang="0">
                <a:pos x="114" y="583"/>
              </a:cxn>
              <a:cxn ang="0">
                <a:pos x="156" y="577"/>
              </a:cxn>
              <a:cxn ang="0">
                <a:pos x="210" y="577"/>
              </a:cxn>
              <a:cxn ang="0">
                <a:pos x="180" y="631"/>
              </a:cxn>
              <a:cxn ang="0">
                <a:pos x="90" y="709"/>
              </a:cxn>
              <a:cxn ang="0">
                <a:pos x="192" y="655"/>
              </a:cxn>
              <a:cxn ang="0">
                <a:pos x="270" y="571"/>
              </a:cxn>
              <a:cxn ang="0">
                <a:pos x="264" y="553"/>
              </a:cxn>
              <a:cxn ang="0">
                <a:pos x="312" y="492"/>
              </a:cxn>
              <a:cxn ang="0">
                <a:pos x="324" y="517"/>
              </a:cxn>
              <a:cxn ang="0">
                <a:pos x="330" y="547"/>
              </a:cxn>
              <a:cxn ang="0">
                <a:pos x="366" y="517"/>
              </a:cxn>
              <a:cxn ang="0">
                <a:pos x="408" y="492"/>
              </a:cxn>
              <a:cxn ang="0">
                <a:pos x="426" y="505"/>
              </a:cxn>
              <a:cxn ang="0">
                <a:pos x="516" y="523"/>
              </a:cxn>
              <a:cxn ang="0">
                <a:pos x="516" y="96"/>
              </a:cxn>
              <a:cxn ang="0">
                <a:pos x="504" y="96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5" name="Freeform 398"/>
          <p:cNvSpPr>
            <a:spLocks/>
          </p:cNvSpPr>
          <p:nvPr/>
        </p:nvSpPr>
        <p:spPr bwMode="auto">
          <a:xfrm>
            <a:off x="708295" y="1526081"/>
            <a:ext cx="2219655" cy="1521338"/>
          </a:xfrm>
          <a:custGeom>
            <a:avLst/>
            <a:gdLst/>
            <a:ahLst/>
            <a:cxnLst>
              <a:cxn ang="0">
                <a:pos x="973" y="955"/>
              </a:cxn>
              <a:cxn ang="0">
                <a:pos x="1111" y="1081"/>
              </a:cxn>
              <a:cxn ang="0">
                <a:pos x="1190" y="1093"/>
              </a:cxn>
              <a:cxn ang="0">
                <a:pos x="1262" y="1051"/>
              </a:cxn>
              <a:cxn ang="0">
                <a:pos x="1370" y="979"/>
              </a:cxn>
              <a:cxn ang="0">
                <a:pos x="1406" y="1045"/>
              </a:cxn>
              <a:cxn ang="0">
                <a:pos x="1448" y="1033"/>
              </a:cxn>
              <a:cxn ang="0">
                <a:pos x="1448" y="1075"/>
              </a:cxn>
              <a:cxn ang="0">
                <a:pos x="1520" y="1009"/>
              </a:cxn>
              <a:cxn ang="0">
                <a:pos x="1442" y="967"/>
              </a:cxn>
              <a:cxn ang="0">
                <a:pos x="1466" y="925"/>
              </a:cxn>
              <a:cxn ang="0">
                <a:pos x="1340" y="979"/>
              </a:cxn>
              <a:cxn ang="0">
                <a:pos x="1400" y="913"/>
              </a:cxn>
              <a:cxn ang="0">
                <a:pos x="1496" y="895"/>
              </a:cxn>
              <a:cxn ang="0">
                <a:pos x="1592" y="859"/>
              </a:cxn>
              <a:cxn ang="0">
                <a:pos x="1598" y="775"/>
              </a:cxn>
              <a:cxn ang="0">
                <a:pos x="1514" y="703"/>
              </a:cxn>
              <a:cxn ang="0">
                <a:pos x="1448" y="553"/>
              </a:cxn>
              <a:cxn ang="0">
                <a:pos x="1388" y="619"/>
              </a:cxn>
              <a:cxn ang="0">
                <a:pos x="1358" y="607"/>
              </a:cxn>
              <a:cxn ang="0">
                <a:pos x="1322" y="516"/>
              </a:cxn>
              <a:cxn ang="0">
                <a:pos x="1262" y="480"/>
              </a:cxn>
              <a:cxn ang="0">
                <a:pos x="1202" y="474"/>
              </a:cxn>
              <a:cxn ang="0">
                <a:pos x="1202" y="535"/>
              </a:cxn>
              <a:cxn ang="0">
                <a:pos x="1190" y="625"/>
              </a:cxn>
              <a:cxn ang="0">
                <a:pos x="1166" y="751"/>
              </a:cxn>
              <a:cxn ang="0">
                <a:pos x="1154" y="859"/>
              </a:cxn>
              <a:cxn ang="0">
                <a:pos x="1117" y="739"/>
              </a:cxn>
              <a:cxn ang="0">
                <a:pos x="943" y="667"/>
              </a:cxn>
              <a:cxn ang="0">
                <a:pos x="901" y="613"/>
              </a:cxn>
              <a:cxn ang="0">
                <a:pos x="931" y="450"/>
              </a:cxn>
              <a:cxn ang="0">
                <a:pos x="991" y="402"/>
              </a:cxn>
              <a:cxn ang="0">
                <a:pos x="1027" y="342"/>
              </a:cxn>
              <a:cxn ang="0">
                <a:pos x="1099" y="282"/>
              </a:cxn>
              <a:cxn ang="0">
                <a:pos x="1111" y="204"/>
              </a:cxn>
              <a:cxn ang="0">
                <a:pos x="1099" y="138"/>
              </a:cxn>
              <a:cxn ang="0">
                <a:pos x="1051" y="192"/>
              </a:cxn>
              <a:cxn ang="0">
                <a:pos x="1003" y="180"/>
              </a:cxn>
              <a:cxn ang="0">
                <a:pos x="961" y="186"/>
              </a:cxn>
              <a:cxn ang="0">
                <a:pos x="925" y="114"/>
              </a:cxn>
              <a:cxn ang="0">
                <a:pos x="877" y="0"/>
              </a:cxn>
              <a:cxn ang="0">
                <a:pos x="847" y="114"/>
              </a:cxn>
              <a:cxn ang="0">
                <a:pos x="895" y="186"/>
              </a:cxn>
              <a:cxn ang="0">
                <a:pos x="847" y="204"/>
              </a:cxn>
              <a:cxn ang="0">
                <a:pos x="811" y="234"/>
              </a:cxn>
              <a:cxn ang="0">
                <a:pos x="709" y="222"/>
              </a:cxn>
              <a:cxn ang="0">
                <a:pos x="619" y="210"/>
              </a:cxn>
              <a:cxn ang="0">
                <a:pos x="631" y="264"/>
              </a:cxn>
              <a:cxn ang="0">
                <a:pos x="583" y="222"/>
              </a:cxn>
              <a:cxn ang="0">
                <a:pos x="487" y="210"/>
              </a:cxn>
              <a:cxn ang="0">
                <a:pos x="457" y="174"/>
              </a:cxn>
              <a:cxn ang="0">
                <a:pos x="343" y="132"/>
              </a:cxn>
              <a:cxn ang="0">
                <a:pos x="259" y="96"/>
              </a:cxn>
              <a:cxn ang="0">
                <a:pos x="115" y="180"/>
              </a:cxn>
              <a:cxn ang="0">
                <a:pos x="37" y="138"/>
              </a:cxn>
              <a:cxn ang="0">
                <a:pos x="0" y="553"/>
              </a:cxn>
              <a:cxn ang="0">
                <a:pos x="61" y="583"/>
              </a:cxn>
              <a:cxn ang="0">
                <a:pos x="175" y="679"/>
              </a:cxn>
              <a:cxn ang="0">
                <a:pos x="211" y="757"/>
              </a:cxn>
              <a:cxn ang="0">
                <a:pos x="277" y="859"/>
              </a:cxn>
              <a:cxn ang="0">
                <a:pos x="349" y="931"/>
              </a:cxn>
              <a:cxn ang="0">
                <a:pos x="931" y="94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6" name="Freeform 399"/>
          <p:cNvSpPr>
            <a:spLocks/>
          </p:cNvSpPr>
          <p:nvPr/>
        </p:nvSpPr>
        <p:spPr bwMode="auto">
          <a:xfrm>
            <a:off x="1127285" y="2793031"/>
            <a:ext cx="1503048" cy="776465"/>
          </a:xfrm>
          <a:custGeom>
            <a:avLst/>
            <a:gdLst/>
            <a:ahLst/>
            <a:cxnLst>
              <a:cxn ang="0">
                <a:pos x="300" y="439"/>
              </a:cxn>
              <a:cxn ang="0">
                <a:pos x="348" y="433"/>
              </a:cxn>
              <a:cxn ang="0">
                <a:pos x="432" y="475"/>
              </a:cxn>
              <a:cxn ang="0">
                <a:pos x="474" y="523"/>
              </a:cxn>
              <a:cxn ang="0">
                <a:pos x="528" y="553"/>
              </a:cxn>
              <a:cxn ang="0">
                <a:pos x="528" y="511"/>
              </a:cxn>
              <a:cxn ang="0">
                <a:pos x="570" y="469"/>
              </a:cxn>
              <a:cxn ang="0">
                <a:pos x="666" y="475"/>
              </a:cxn>
              <a:cxn ang="0">
                <a:pos x="744" y="463"/>
              </a:cxn>
              <a:cxn ang="0">
                <a:pos x="780" y="487"/>
              </a:cxn>
              <a:cxn ang="0">
                <a:pos x="829" y="565"/>
              </a:cxn>
              <a:cxn ang="0">
                <a:pos x="841" y="511"/>
              </a:cxn>
              <a:cxn ang="0">
                <a:pos x="847" y="409"/>
              </a:cxn>
              <a:cxn ang="0">
                <a:pos x="931" y="343"/>
              </a:cxn>
              <a:cxn ang="0">
                <a:pos x="919" y="271"/>
              </a:cxn>
              <a:cxn ang="0">
                <a:pos x="943" y="277"/>
              </a:cxn>
              <a:cxn ang="0">
                <a:pos x="949" y="253"/>
              </a:cxn>
              <a:cxn ang="0">
                <a:pos x="979" y="217"/>
              </a:cxn>
              <a:cxn ang="0">
                <a:pos x="1039" y="193"/>
              </a:cxn>
              <a:cxn ang="0">
                <a:pos x="1099" y="114"/>
              </a:cxn>
              <a:cxn ang="0">
                <a:pos x="1063" y="48"/>
              </a:cxn>
              <a:cxn ang="0">
                <a:pos x="955" y="120"/>
              </a:cxn>
              <a:cxn ang="0">
                <a:pos x="883" y="162"/>
              </a:cxn>
              <a:cxn ang="0">
                <a:pos x="804" y="150"/>
              </a:cxn>
              <a:cxn ang="0">
                <a:pos x="666" y="24"/>
              </a:cxn>
              <a:cxn ang="0">
                <a:pos x="564" y="0"/>
              </a:cxn>
              <a:cxn ang="0">
                <a:pos x="48" y="36"/>
              </a:cxn>
              <a:cxn ang="0">
                <a:pos x="36" y="24"/>
              </a:cxn>
              <a:cxn ang="0">
                <a:pos x="18" y="78"/>
              </a:cxn>
              <a:cxn ang="0">
                <a:pos x="0" y="174"/>
              </a:cxn>
              <a:cxn ang="0">
                <a:pos x="12" y="235"/>
              </a:cxn>
              <a:cxn ang="0">
                <a:pos x="66" y="337"/>
              </a:cxn>
              <a:cxn ang="0">
                <a:pos x="138" y="403"/>
              </a:cxn>
              <a:cxn ang="0">
                <a:pos x="192" y="409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7" name="Freeform 400"/>
          <p:cNvSpPr>
            <a:spLocks/>
          </p:cNvSpPr>
          <p:nvPr/>
        </p:nvSpPr>
        <p:spPr bwMode="auto">
          <a:xfrm>
            <a:off x="2094241" y="3847159"/>
            <a:ext cx="116386" cy="118050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3" y="11"/>
              </a:cxn>
              <a:cxn ang="0">
                <a:pos x="14" y="0"/>
              </a:cxn>
              <a:cxn ang="0">
                <a:pos x="7" y="3"/>
              </a:cxn>
              <a:cxn ang="0">
                <a:pos x="0" y="6"/>
              </a:cxn>
              <a:cxn ang="0">
                <a:pos x="5" y="14"/>
              </a:cxn>
              <a:cxn ang="0">
                <a:pos x="9" y="13"/>
              </a:cxn>
              <a:cxn ang="0">
                <a:pos x="14" y="14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8" name="Freeform 401"/>
          <p:cNvSpPr>
            <a:spLocks/>
          </p:cNvSpPr>
          <p:nvPr/>
        </p:nvSpPr>
        <p:spPr bwMode="auto">
          <a:xfrm>
            <a:off x="2135808" y="3955234"/>
            <a:ext cx="99760" cy="73157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2" y="3"/>
              </a:cxn>
              <a:cxn ang="0">
                <a:pos x="11" y="9"/>
              </a:cxn>
              <a:cxn ang="0">
                <a:pos x="12" y="5"/>
              </a:cxn>
              <a:cxn ang="0">
                <a:pos x="9" y="1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9" name="Freeform 402"/>
          <p:cNvSpPr>
            <a:spLocks/>
          </p:cNvSpPr>
          <p:nvPr/>
        </p:nvSpPr>
        <p:spPr bwMode="auto">
          <a:xfrm>
            <a:off x="2219655" y="3996799"/>
            <a:ext cx="147978" cy="63181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9" y="1"/>
              </a:cxn>
              <a:cxn ang="0">
                <a:pos x="2" y="1"/>
              </a:cxn>
              <a:cxn ang="0">
                <a:pos x="1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7" y="6"/>
              </a:cxn>
              <a:cxn ang="0">
                <a:pos x="10" y="3"/>
              </a:cxn>
              <a:cxn ang="0">
                <a:pos x="14" y="4"/>
              </a:cxn>
              <a:cxn ang="0">
                <a:pos x="15" y="7"/>
              </a:cxn>
              <a:cxn ang="0">
                <a:pos x="18" y="4"/>
              </a:cxn>
              <a:cxn ang="0">
                <a:pos x="14" y="1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0" name="Freeform 403"/>
          <p:cNvSpPr>
            <a:spLocks/>
          </p:cNvSpPr>
          <p:nvPr/>
        </p:nvSpPr>
        <p:spPr bwMode="auto">
          <a:xfrm>
            <a:off x="2325351" y="3923642"/>
            <a:ext cx="304268" cy="334196"/>
          </a:xfrm>
          <a:custGeom>
            <a:avLst/>
            <a:gdLst/>
            <a:ahLst/>
            <a:cxnLst>
              <a:cxn ang="0">
                <a:pos x="37" y="34"/>
              </a:cxn>
              <a:cxn ang="0">
                <a:pos x="37" y="34"/>
              </a:cxn>
              <a:cxn ang="0">
                <a:pos x="37" y="27"/>
              </a:cxn>
              <a:cxn ang="0">
                <a:pos x="35" y="23"/>
              </a:cxn>
              <a:cxn ang="0">
                <a:pos x="36" y="21"/>
              </a:cxn>
              <a:cxn ang="0">
                <a:pos x="31" y="20"/>
              </a:cxn>
              <a:cxn ang="0">
                <a:pos x="21" y="16"/>
              </a:cxn>
              <a:cxn ang="0">
                <a:pos x="19" y="11"/>
              </a:cxn>
              <a:cxn ang="0">
                <a:pos x="20" y="3"/>
              </a:cxn>
              <a:cxn ang="0">
                <a:pos x="24" y="1"/>
              </a:cxn>
              <a:cxn ang="0">
                <a:pos x="24" y="0"/>
              </a:cxn>
              <a:cxn ang="0">
                <a:pos x="17" y="2"/>
              </a:cxn>
              <a:cxn ang="0">
                <a:pos x="13" y="4"/>
              </a:cxn>
              <a:cxn ang="0">
                <a:pos x="11" y="9"/>
              </a:cxn>
              <a:cxn ang="0">
                <a:pos x="9" y="10"/>
              </a:cxn>
              <a:cxn ang="0">
                <a:pos x="6" y="13"/>
              </a:cxn>
              <a:cxn ang="0">
                <a:pos x="3" y="16"/>
              </a:cxn>
              <a:cxn ang="0">
                <a:pos x="4" y="18"/>
              </a:cxn>
              <a:cxn ang="0">
                <a:pos x="5" y="23"/>
              </a:cxn>
              <a:cxn ang="0">
                <a:pos x="5" y="26"/>
              </a:cxn>
              <a:cxn ang="0">
                <a:pos x="6" y="30"/>
              </a:cxn>
              <a:cxn ang="0">
                <a:pos x="2" y="33"/>
              </a:cxn>
              <a:cxn ang="0">
                <a:pos x="0" y="35"/>
              </a:cxn>
              <a:cxn ang="0">
                <a:pos x="8" y="38"/>
              </a:cxn>
              <a:cxn ang="0">
                <a:pos x="12" y="41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1" name="Freeform 404"/>
          <p:cNvSpPr>
            <a:spLocks/>
          </p:cNvSpPr>
          <p:nvPr/>
        </p:nvSpPr>
        <p:spPr bwMode="auto">
          <a:xfrm>
            <a:off x="2425111" y="4201307"/>
            <a:ext cx="204508" cy="146314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  <a:cxn ang="0">
                <a:pos x="0" y="42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2" name="Freeform 405"/>
          <p:cNvSpPr>
            <a:spLocks/>
          </p:cNvSpPr>
          <p:nvPr/>
        </p:nvSpPr>
        <p:spPr bwMode="auto">
          <a:xfrm>
            <a:off x="2425111" y="4201307"/>
            <a:ext cx="204508" cy="146314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3" name="Freeform 406"/>
          <p:cNvSpPr>
            <a:spLocks/>
          </p:cNvSpPr>
          <p:nvPr/>
        </p:nvSpPr>
        <p:spPr bwMode="auto">
          <a:xfrm>
            <a:off x="2785908" y="4020076"/>
            <a:ext cx="123037" cy="187881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4" name="Freeform 407"/>
          <p:cNvSpPr>
            <a:spLocks/>
          </p:cNvSpPr>
          <p:nvPr/>
        </p:nvSpPr>
        <p:spPr bwMode="auto">
          <a:xfrm>
            <a:off x="2785908" y="4020076"/>
            <a:ext cx="123037" cy="187881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5" name="Freeform 408"/>
          <p:cNvSpPr>
            <a:spLocks/>
          </p:cNvSpPr>
          <p:nvPr/>
        </p:nvSpPr>
        <p:spPr bwMode="auto">
          <a:xfrm>
            <a:off x="2968801" y="4094897"/>
            <a:ext cx="79808" cy="98097"/>
          </a:xfrm>
          <a:custGeom>
            <a:avLst/>
            <a:gdLst/>
            <a:ahLst/>
            <a:cxnLst>
              <a:cxn ang="0">
                <a:pos x="6" y="42"/>
              </a:cxn>
              <a:cxn ang="0">
                <a:pos x="6" y="66"/>
              </a:cxn>
              <a:cxn ang="0">
                <a:pos x="12" y="72"/>
              </a:cxn>
              <a:cxn ang="0">
                <a:pos x="36" y="60"/>
              </a:cxn>
              <a:cxn ang="0">
                <a:pos x="60" y="24"/>
              </a:cxn>
              <a:cxn ang="0">
                <a:pos x="18" y="0"/>
              </a:cxn>
              <a:cxn ang="0">
                <a:pos x="6" y="0"/>
              </a:cxn>
              <a:cxn ang="0">
                <a:pos x="0" y="18"/>
              </a:cxn>
              <a:cxn ang="0">
                <a:pos x="6" y="42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6" name="Freeform 409"/>
          <p:cNvSpPr>
            <a:spLocks/>
          </p:cNvSpPr>
          <p:nvPr/>
        </p:nvSpPr>
        <p:spPr bwMode="auto">
          <a:xfrm>
            <a:off x="2474991" y="4823144"/>
            <a:ext cx="507112" cy="1054128"/>
          </a:xfrm>
          <a:custGeom>
            <a:avLst/>
            <a:gdLst/>
            <a:ahLst/>
            <a:cxnLst>
              <a:cxn ang="0">
                <a:pos x="47" y="37"/>
              </a:cxn>
              <a:cxn ang="0">
                <a:pos x="48" y="32"/>
              </a:cxn>
              <a:cxn ang="0">
                <a:pos x="50" y="29"/>
              </a:cxn>
              <a:cxn ang="0">
                <a:pos x="50" y="29"/>
              </a:cxn>
              <a:cxn ang="0">
                <a:pos x="57" y="22"/>
              </a:cxn>
              <a:cxn ang="0">
                <a:pos x="60" y="20"/>
              </a:cxn>
              <a:cxn ang="0">
                <a:pos x="62" y="14"/>
              </a:cxn>
              <a:cxn ang="0">
                <a:pos x="61" y="13"/>
              </a:cxn>
              <a:cxn ang="0">
                <a:pos x="58" y="15"/>
              </a:cxn>
              <a:cxn ang="0">
                <a:pos x="52" y="18"/>
              </a:cxn>
              <a:cxn ang="0">
                <a:pos x="47" y="17"/>
              </a:cxn>
              <a:cxn ang="0">
                <a:pos x="48" y="10"/>
              </a:cxn>
              <a:cxn ang="0">
                <a:pos x="45" y="8"/>
              </a:cxn>
              <a:cxn ang="0">
                <a:pos x="39" y="6"/>
              </a:cxn>
              <a:cxn ang="0">
                <a:pos x="36" y="4"/>
              </a:cxn>
              <a:cxn ang="0">
                <a:pos x="33" y="0"/>
              </a:cxn>
              <a:cxn ang="0">
                <a:pos x="33" y="0"/>
              </a:cxn>
              <a:cxn ang="0">
                <a:pos x="29" y="1"/>
              </a:cxn>
              <a:cxn ang="0">
                <a:pos x="28" y="2"/>
              </a:cxn>
              <a:cxn ang="0">
                <a:pos x="23" y="1"/>
              </a:cxn>
              <a:cxn ang="0">
                <a:pos x="21" y="1"/>
              </a:cxn>
              <a:cxn ang="0">
                <a:pos x="19" y="2"/>
              </a:cxn>
              <a:cxn ang="0">
                <a:pos x="20" y="3"/>
              </a:cxn>
              <a:cxn ang="0">
                <a:pos x="19" y="7"/>
              </a:cxn>
              <a:cxn ang="0">
                <a:pos x="16" y="10"/>
              </a:cxn>
              <a:cxn ang="0">
                <a:pos x="16" y="16"/>
              </a:cxn>
              <a:cxn ang="0">
                <a:pos x="14" y="20"/>
              </a:cxn>
              <a:cxn ang="0">
                <a:pos x="11" y="33"/>
              </a:cxn>
              <a:cxn ang="0">
                <a:pos x="12" y="43"/>
              </a:cxn>
              <a:cxn ang="0">
                <a:pos x="6" y="56"/>
              </a:cxn>
              <a:cxn ang="0">
                <a:pos x="5" y="70"/>
              </a:cxn>
              <a:cxn ang="0">
                <a:pos x="5" y="77"/>
              </a:cxn>
              <a:cxn ang="0">
                <a:pos x="4" y="84"/>
              </a:cxn>
              <a:cxn ang="0">
                <a:pos x="6" y="88"/>
              </a:cxn>
              <a:cxn ang="0">
                <a:pos x="3" y="104"/>
              </a:cxn>
              <a:cxn ang="0">
                <a:pos x="0" y="111"/>
              </a:cxn>
              <a:cxn ang="0">
                <a:pos x="1" y="116"/>
              </a:cxn>
              <a:cxn ang="0">
                <a:pos x="4" y="122"/>
              </a:cxn>
              <a:cxn ang="0">
                <a:pos x="20" y="129"/>
              </a:cxn>
              <a:cxn ang="0">
                <a:pos x="16" y="125"/>
              </a:cxn>
              <a:cxn ang="0">
                <a:pos x="14" y="118"/>
              </a:cxn>
              <a:cxn ang="0">
                <a:pos x="16" y="113"/>
              </a:cxn>
              <a:cxn ang="0">
                <a:pos x="19" y="107"/>
              </a:cxn>
              <a:cxn ang="0">
                <a:pos x="22" y="104"/>
              </a:cxn>
              <a:cxn ang="0">
                <a:pos x="24" y="99"/>
              </a:cxn>
              <a:cxn ang="0">
                <a:pos x="21" y="97"/>
              </a:cxn>
              <a:cxn ang="0">
                <a:pos x="19" y="93"/>
              </a:cxn>
              <a:cxn ang="0">
                <a:pos x="24" y="87"/>
              </a:cxn>
              <a:cxn ang="0">
                <a:pos x="27" y="83"/>
              </a:cxn>
              <a:cxn ang="0">
                <a:pos x="30" y="77"/>
              </a:cxn>
              <a:cxn ang="0">
                <a:pos x="28" y="74"/>
              </a:cxn>
              <a:cxn ang="0">
                <a:pos x="28" y="72"/>
              </a:cxn>
              <a:cxn ang="0">
                <a:pos x="34" y="70"/>
              </a:cxn>
              <a:cxn ang="0">
                <a:pos x="36" y="66"/>
              </a:cxn>
              <a:cxn ang="0">
                <a:pos x="37" y="62"/>
              </a:cxn>
              <a:cxn ang="0">
                <a:pos x="47" y="59"/>
              </a:cxn>
              <a:cxn ang="0">
                <a:pos x="51" y="56"/>
              </a:cxn>
              <a:cxn ang="0">
                <a:pos x="53" y="51"/>
              </a:cxn>
              <a:cxn ang="0">
                <a:pos x="51" y="47"/>
              </a:cxn>
              <a:cxn ang="0">
                <a:pos x="48" y="44"/>
              </a:cxn>
              <a:cxn ang="0">
                <a:pos x="51" y="45"/>
              </a:cxn>
              <a:cxn ang="0">
                <a:pos x="47" y="42"/>
              </a:cxn>
              <a:cxn ang="0">
                <a:pos x="47" y="37"/>
              </a:cxn>
            </a:cxnLst>
            <a:rect l="0" t="0" r="r" b="b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7" name="Freeform 410"/>
          <p:cNvSpPr>
            <a:spLocks/>
          </p:cNvSpPr>
          <p:nvPr/>
        </p:nvSpPr>
        <p:spPr bwMode="auto">
          <a:xfrm>
            <a:off x="2744343" y="4754974"/>
            <a:ext cx="232772" cy="216146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36"/>
              </a:cxn>
              <a:cxn ang="0">
                <a:pos x="0" y="48"/>
              </a:cxn>
              <a:cxn ang="0">
                <a:pos x="18" y="72"/>
              </a:cxn>
              <a:cxn ang="0">
                <a:pos x="36" y="84"/>
              </a:cxn>
              <a:cxn ang="0">
                <a:pos x="72" y="96"/>
              </a:cxn>
              <a:cxn ang="0">
                <a:pos x="90" y="108"/>
              </a:cxn>
              <a:cxn ang="0">
                <a:pos x="84" y="150"/>
              </a:cxn>
              <a:cxn ang="0">
                <a:pos x="114" y="156"/>
              </a:cxn>
              <a:cxn ang="0">
                <a:pos x="150" y="138"/>
              </a:cxn>
              <a:cxn ang="0">
                <a:pos x="168" y="126"/>
              </a:cxn>
              <a:cxn ang="0">
                <a:pos x="162" y="114"/>
              </a:cxn>
              <a:cxn ang="0">
                <a:pos x="162" y="90"/>
              </a:cxn>
              <a:cxn ang="0">
                <a:pos x="144" y="84"/>
              </a:cxn>
              <a:cxn ang="0">
                <a:pos x="120" y="54"/>
              </a:cxn>
              <a:cxn ang="0">
                <a:pos x="108" y="42"/>
              </a:cxn>
              <a:cxn ang="0">
                <a:pos x="90" y="12"/>
              </a:cxn>
              <a:cxn ang="0">
                <a:pos x="90" y="6"/>
              </a:cxn>
              <a:cxn ang="0">
                <a:pos x="78" y="0"/>
              </a:cxn>
              <a:cxn ang="0">
                <a:pos x="48" y="0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8" name="Freeform 411"/>
          <p:cNvSpPr>
            <a:spLocks/>
          </p:cNvSpPr>
          <p:nvPr/>
        </p:nvSpPr>
        <p:spPr bwMode="auto">
          <a:xfrm>
            <a:off x="2862391" y="5059242"/>
            <a:ext cx="138001" cy="154628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9" name="Freeform 412"/>
          <p:cNvSpPr>
            <a:spLocks/>
          </p:cNvSpPr>
          <p:nvPr/>
        </p:nvSpPr>
        <p:spPr bwMode="auto">
          <a:xfrm>
            <a:off x="2563111" y="4503912"/>
            <a:ext cx="305930" cy="334194"/>
          </a:xfrm>
          <a:custGeom>
            <a:avLst/>
            <a:gdLst/>
            <a:ahLst/>
            <a:cxnLst>
              <a:cxn ang="0">
                <a:pos x="22" y="39"/>
              </a:cxn>
              <a:cxn ang="0">
                <a:pos x="22" y="37"/>
              </a:cxn>
              <a:cxn ang="0">
                <a:pos x="30" y="31"/>
              </a:cxn>
              <a:cxn ang="0">
                <a:pos x="35" y="31"/>
              </a:cxn>
              <a:cxn ang="0">
                <a:pos x="37" y="32"/>
              </a:cxn>
              <a:cxn ang="0">
                <a:pos x="37" y="25"/>
              </a:cxn>
              <a:cxn ang="0">
                <a:pos x="37" y="21"/>
              </a:cxn>
              <a:cxn ang="0">
                <a:pos x="31" y="20"/>
              </a:cxn>
              <a:cxn ang="0">
                <a:pos x="29" y="17"/>
              </a:cxn>
              <a:cxn ang="0">
                <a:pos x="29" y="13"/>
              </a:cxn>
              <a:cxn ang="0">
                <a:pos x="22" y="10"/>
              </a:cxn>
              <a:cxn ang="0">
                <a:pos x="16" y="7"/>
              </a:cxn>
              <a:cxn ang="0">
                <a:pos x="15" y="1"/>
              </a:cxn>
              <a:cxn ang="0">
                <a:pos x="9" y="0"/>
              </a:cxn>
              <a:cxn ang="0">
                <a:pos x="5" y="3"/>
              </a:cxn>
              <a:cxn ang="0">
                <a:pos x="1" y="4"/>
              </a:cxn>
              <a:cxn ang="0">
                <a:pos x="3" y="7"/>
              </a:cxn>
              <a:cxn ang="0">
                <a:pos x="2" y="15"/>
              </a:cxn>
              <a:cxn ang="0">
                <a:pos x="1" y="21"/>
              </a:cxn>
              <a:cxn ang="0">
                <a:pos x="0" y="26"/>
              </a:cxn>
              <a:cxn ang="0">
                <a:pos x="1" y="25"/>
              </a:cxn>
              <a:cxn ang="0">
                <a:pos x="4" y="28"/>
              </a:cxn>
              <a:cxn ang="0">
                <a:pos x="3" y="32"/>
              </a:cxn>
              <a:cxn ang="0">
                <a:pos x="7" y="39"/>
              </a:cxn>
              <a:cxn ang="0">
                <a:pos x="8" y="41"/>
              </a:cxn>
              <a:cxn ang="0">
                <a:pos x="10" y="40"/>
              </a:cxn>
              <a:cxn ang="0">
                <a:pos x="12" y="40"/>
              </a:cxn>
              <a:cxn ang="0">
                <a:pos x="17" y="41"/>
              </a:cxn>
              <a:cxn ang="0">
                <a:pos x="18" y="40"/>
              </a:cxn>
              <a:cxn ang="0">
                <a:pos x="22" y="39"/>
              </a:cxn>
              <a:cxn ang="0">
                <a:pos x="22" y="39"/>
              </a:cxn>
            </a:cxnLst>
            <a:rect l="0" t="0" r="r" b="b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0" name="Freeform 413"/>
          <p:cNvSpPr>
            <a:spLocks/>
          </p:cNvSpPr>
          <p:nvPr/>
        </p:nvSpPr>
        <p:spPr bwMode="auto">
          <a:xfrm>
            <a:off x="2467393" y="4103210"/>
            <a:ext cx="1000924" cy="1060779"/>
          </a:xfrm>
          <a:custGeom>
            <a:avLst/>
            <a:gdLst/>
            <a:ahLst/>
            <a:cxnLst>
              <a:cxn ang="0">
                <a:pos x="62" y="102"/>
              </a:cxn>
              <a:cxn ang="0">
                <a:pos x="57" y="110"/>
              </a:cxn>
              <a:cxn ang="0">
                <a:pos x="50" y="117"/>
              </a:cxn>
              <a:cxn ang="0">
                <a:pos x="50" y="117"/>
              </a:cxn>
              <a:cxn ang="0">
                <a:pos x="58" y="121"/>
              </a:cxn>
              <a:cxn ang="0">
                <a:pos x="64" y="130"/>
              </a:cxn>
              <a:cxn ang="0">
                <a:pos x="69" y="123"/>
              </a:cxn>
              <a:cxn ang="0">
                <a:pos x="78" y="105"/>
              </a:cxn>
              <a:cxn ang="0">
                <a:pos x="92" y="92"/>
              </a:cxn>
              <a:cxn ang="0">
                <a:pos x="101" y="90"/>
              </a:cxn>
              <a:cxn ang="0">
                <a:pos x="104" y="82"/>
              </a:cxn>
              <a:cxn ang="0">
                <a:pos x="108" y="75"/>
              </a:cxn>
              <a:cxn ang="0">
                <a:pos x="112" y="57"/>
              </a:cxn>
              <a:cxn ang="0">
                <a:pos x="122" y="41"/>
              </a:cxn>
              <a:cxn ang="0">
                <a:pos x="114" y="32"/>
              </a:cxn>
              <a:cxn ang="0">
                <a:pos x="95" y="26"/>
              </a:cxn>
              <a:cxn ang="0">
                <a:pos x="90" y="22"/>
              </a:cxn>
              <a:cxn ang="0">
                <a:pos x="75" y="15"/>
              </a:cxn>
              <a:cxn ang="0">
                <a:pos x="71" y="3"/>
              </a:cxn>
              <a:cxn ang="0">
                <a:pos x="66" y="9"/>
              </a:cxn>
              <a:cxn ang="0">
                <a:pos x="61" y="10"/>
              </a:cxn>
              <a:cxn ang="0">
                <a:pos x="56" y="10"/>
              </a:cxn>
              <a:cxn ang="0">
                <a:pos x="53" y="11"/>
              </a:cxn>
              <a:cxn ang="0">
                <a:pos x="48" y="12"/>
              </a:cxn>
              <a:cxn ang="0">
                <a:pos x="42" y="10"/>
              </a:cxn>
              <a:cxn ang="0">
                <a:pos x="41" y="1"/>
              </a:cxn>
              <a:cxn ang="0">
                <a:pos x="40" y="2"/>
              </a:cxn>
              <a:cxn ang="0">
                <a:pos x="27" y="4"/>
              </a:cxn>
              <a:cxn ang="0">
                <a:pos x="31" y="12"/>
              </a:cxn>
              <a:cxn ang="0">
                <a:pos x="19" y="12"/>
              </a:cxn>
              <a:cxn ang="0">
                <a:pos x="12" y="19"/>
              </a:cxn>
              <a:cxn ang="0">
                <a:pos x="8" y="28"/>
              </a:cxn>
              <a:cxn ang="0">
                <a:pos x="4" y="33"/>
              </a:cxn>
              <a:cxn ang="0">
                <a:pos x="0" y="45"/>
              </a:cxn>
              <a:cxn ang="0">
                <a:pos x="9" y="46"/>
              </a:cxn>
              <a:cxn ang="0">
                <a:pos x="12" y="52"/>
              </a:cxn>
              <a:cxn ang="0">
                <a:pos x="16" y="52"/>
              </a:cxn>
              <a:cxn ang="0">
                <a:pos x="26" y="50"/>
              </a:cxn>
              <a:cxn ang="0">
                <a:pos x="33" y="59"/>
              </a:cxn>
              <a:cxn ang="0">
                <a:pos x="40" y="66"/>
              </a:cxn>
              <a:cxn ang="0">
                <a:pos x="48" y="70"/>
              </a:cxn>
              <a:cxn ang="0">
                <a:pos x="48" y="81"/>
              </a:cxn>
            </a:cxnLst>
            <a:rect l="0" t="0" r="r" b="b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51" name="Freeform 414"/>
          <p:cNvSpPr>
            <a:spLocks/>
          </p:cNvSpPr>
          <p:nvPr/>
        </p:nvSpPr>
        <p:spPr bwMode="auto">
          <a:xfrm>
            <a:off x="2869042" y="4764949"/>
            <a:ext cx="108073" cy="1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8" y="36"/>
              </a:cxn>
              <a:cxn ang="0">
                <a:pos x="30" y="48"/>
              </a:cxn>
              <a:cxn ang="0">
                <a:pos x="54" y="78"/>
              </a:cxn>
              <a:cxn ang="0">
                <a:pos x="66" y="96"/>
              </a:cxn>
              <a:cxn ang="0">
                <a:pos x="72" y="108"/>
              </a:cxn>
              <a:cxn ang="0">
                <a:pos x="78" y="120"/>
              </a:cxn>
              <a:cxn ang="0">
                <a:pos x="0" y="0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2" name="Freeform 415"/>
          <p:cNvSpPr>
            <a:spLocks/>
          </p:cNvSpPr>
          <p:nvPr/>
        </p:nvSpPr>
        <p:spPr bwMode="auto">
          <a:xfrm>
            <a:off x="2869042" y="4764949"/>
            <a:ext cx="108073" cy="1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8" y="36"/>
              </a:cxn>
              <a:cxn ang="0">
                <a:pos x="30" y="48"/>
              </a:cxn>
              <a:cxn ang="0">
                <a:pos x="54" y="78"/>
              </a:cxn>
              <a:cxn ang="0">
                <a:pos x="66" y="96"/>
              </a:cxn>
              <a:cxn ang="0">
                <a:pos x="72" y="108"/>
              </a:cxn>
              <a:cxn ang="0">
                <a:pos x="78" y="120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3" name="Freeform 416"/>
          <p:cNvSpPr>
            <a:spLocks/>
          </p:cNvSpPr>
          <p:nvPr/>
        </p:nvSpPr>
        <p:spPr bwMode="auto">
          <a:xfrm>
            <a:off x="2875692" y="4078271"/>
            <a:ext cx="101423" cy="114723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4" name="Freeform 417"/>
          <p:cNvSpPr>
            <a:spLocks/>
          </p:cNvSpPr>
          <p:nvPr/>
        </p:nvSpPr>
        <p:spPr bwMode="auto">
          <a:xfrm>
            <a:off x="2875692" y="4078271"/>
            <a:ext cx="101423" cy="114723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55" name="Freeform 418"/>
          <p:cNvSpPr>
            <a:spLocks/>
          </p:cNvSpPr>
          <p:nvPr/>
        </p:nvSpPr>
        <p:spPr bwMode="auto">
          <a:xfrm>
            <a:off x="2484966" y="3930293"/>
            <a:ext cx="350822" cy="294292"/>
          </a:xfrm>
          <a:custGeom>
            <a:avLst/>
            <a:gdLst/>
            <a:ahLst/>
            <a:cxnLst>
              <a:cxn ang="0">
                <a:pos x="38" y="21"/>
              </a:cxn>
              <a:cxn ang="0">
                <a:pos x="37" y="18"/>
              </a:cxn>
              <a:cxn ang="0">
                <a:pos x="39" y="15"/>
              </a:cxn>
              <a:cxn ang="0">
                <a:pos x="43" y="11"/>
              </a:cxn>
              <a:cxn ang="0">
                <a:pos x="42" y="11"/>
              </a:cxn>
              <a:cxn ang="0">
                <a:pos x="39" y="10"/>
              </a:cxn>
              <a:cxn ang="0">
                <a:pos x="38" y="8"/>
              </a:cxn>
              <a:cxn ang="0">
                <a:pos x="32" y="5"/>
              </a:cxn>
              <a:cxn ang="0">
                <a:pos x="22" y="6"/>
              </a:cxn>
              <a:cxn ang="0">
                <a:pos x="17" y="5"/>
              </a:cxn>
              <a:cxn ang="0">
                <a:pos x="16" y="3"/>
              </a:cxn>
              <a:cxn ang="0">
                <a:pos x="11" y="2"/>
              </a:cxn>
              <a:cxn ang="0">
                <a:pos x="6" y="3"/>
              </a:cxn>
              <a:cxn ang="0">
                <a:pos x="5" y="0"/>
              </a:cxn>
              <a:cxn ang="0">
                <a:pos x="1" y="2"/>
              </a:cxn>
              <a:cxn ang="0">
                <a:pos x="0" y="10"/>
              </a:cxn>
              <a:cxn ang="0">
                <a:pos x="2" y="15"/>
              </a:cxn>
              <a:cxn ang="0">
                <a:pos x="12" y="19"/>
              </a:cxn>
              <a:cxn ang="0">
                <a:pos x="17" y="20"/>
              </a:cxn>
              <a:cxn ang="0">
                <a:pos x="16" y="22"/>
              </a:cxn>
              <a:cxn ang="0">
                <a:pos x="18" y="26"/>
              </a:cxn>
              <a:cxn ang="0">
                <a:pos x="18" y="33"/>
              </a:cxn>
              <a:cxn ang="0">
                <a:pos x="18" y="33"/>
              </a:cxn>
              <a:cxn ang="0">
                <a:pos x="21" y="36"/>
              </a:cxn>
              <a:cxn ang="0">
                <a:pos x="30" y="33"/>
              </a:cxn>
              <a:cxn ang="0">
                <a:pos x="29" y="30"/>
              </a:cxn>
              <a:cxn ang="0">
                <a:pos x="26" y="25"/>
              </a:cxn>
              <a:cxn ang="0">
                <a:pos x="34" y="25"/>
              </a:cxn>
              <a:cxn ang="0">
                <a:pos x="39" y="23"/>
              </a:cxn>
              <a:cxn ang="0">
                <a:pos x="38" y="21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6" name="Freeform 419"/>
          <p:cNvSpPr>
            <a:spLocks/>
          </p:cNvSpPr>
          <p:nvPr/>
        </p:nvSpPr>
        <p:spPr bwMode="auto">
          <a:xfrm>
            <a:off x="2260507" y="4257838"/>
            <a:ext cx="330870" cy="45723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7" name="Freeform 420"/>
          <p:cNvSpPr>
            <a:spLocks/>
          </p:cNvSpPr>
          <p:nvPr/>
        </p:nvSpPr>
        <p:spPr bwMode="auto">
          <a:xfrm>
            <a:off x="2260507" y="4257838"/>
            <a:ext cx="330870" cy="45723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8" name="Freeform 421"/>
          <p:cNvSpPr>
            <a:spLocks/>
          </p:cNvSpPr>
          <p:nvPr/>
        </p:nvSpPr>
        <p:spPr bwMode="auto">
          <a:xfrm>
            <a:off x="2283784" y="4207958"/>
            <a:ext cx="141327" cy="156291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48" y="90"/>
              </a:cxn>
              <a:cxn ang="0">
                <a:pos x="66" y="84"/>
              </a:cxn>
              <a:cxn ang="0">
                <a:pos x="90" y="60"/>
              </a:cxn>
              <a:cxn ang="0">
                <a:pos x="102" y="36"/>
              </a:cxn>
              <a:cxn ang="0">
                <a:pos x="78" y="18"/>
              </a:cxn>
              <a:cxn ang="0">
                <a:pos x="30" y="0"/>
              </a:cxn>
              <a:cxn ang="0">
                <a:pos x="24" y="12"/>
              </a:cxn>
              <a:cxn ang="0">
                <a:pos x="0" y="66"/>
              </a:cxn>
              <a:cxn ang="0">
                <a:pos x="12" y="90"/>
              </a:cxn>
              <a:cxn ang="0">
                <a:pos x="0" y="96"/>
              </a:cxn>
              <a:cxn ang="0">
                <a:pos x="6" y="108"/>
              </a:cxn>
              <a:cxn ang="0">
                <a:pos x="24" y="114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9" name="Freeform 422"/>
          <p:cNvSpPr>
            <a:spLocks/>
          </p:cNvSpPr>
          <p:nvPr/>
        </p:nvSpPr>
        <p:spPr bwMode="auto">
          <a:xfrm>
            <a:off x="2052674" y="3823882"/>
            <a:ext cx="157953" cy="73157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8" y="1"/>
              </a:cxn>
              <a:cxn ang="0">
                <a:pos x="5" y="0"/>
              </a:cxn>
              <a:cxn ang="0">
                <a:pos x="1" y="3"/>
              </a:cxn>
              <a:cxn ang="0">
                <a:pos x="0" y="6"/>
              </a:cxn>
              <a:cxn ang="0">
                <a:pos x="0" y="6"/>
              </a:cxn>
              <a:cxn ang="0">
                <a:pos x="5" y="9"/>
              </a:cxn>
              <a:cxn ang="0">
                <a:pos x="12" y="6"/>
              </a:cxn>
              <a:cxn ang="0">
                <a:pos x="19" y="3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0" name="Freeform 423"/>
          <p:cNvSpPr>
            <a:spLocks/>
          </p:cNvSpPr>
          <p:nvPr/>
        </p:nvSpPr>
        <p:spPr bwMode="auto">
          <a:xfrm>
            <a:off x="1969541" y="3780653"/>
            <a:ext cx="124699" cy="103085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1" y="4"/>
              </a:cxn>
              <a:cxn ang="0">
                <a:pos x="11" y="0"/>
              </a:cxn>
              <a:cxn ang="0">
                <a:pos x="6" y="0"/>
              </a:cxn>
              <a:cxn ang="0">
                <a:pos x="4" y="1"/>
              </a:cxn>
              <a:cxn ang="0">
                <a:pos x="6" y="5"/>
              </a:cxn>
              <a:cxn ang="0">
                <a:pos x="3" y="5"/>
              </a:cxn>
              <a:cxn ang="0">
                <a:pos x="1" y="8"/>
              </a:cxn>
              <a:cxn ang="0">
                <a:pos x="0" y="10"/>
              </a:cxn>
              <a:cxn ang="0">
                <a:pos x="1" y="11"/>
              </a:cxn>
              <a:cxn ang="0">
                <a:pos x="7" y="12"/>
              </a:cxn>
              <a:cxn ang="0">
                <a:pos x="10" y="11"/>
              </a:cxn>
              <a:cxn ang="0">
                <a:pos x="11" y="8"/>
              </a:cxn>
              <a:cxn ang="0">
                <a:pos x="15" y="5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1" name="Freeform 424"/>
          <p:cNvSpPr>
            <a:spLocks/>
          </p:cNvSpPr>
          <p:nvPr/>
        </p:nvSpPr>
        <p:spPr bwMode="auto">
          <a:xfrm>
            <a:off x="1323480" y="3348361"/>
            <a:ext cx="789764" cy="517088"/>
          </a:xfrm>
          <a:custGeom>
            <a:avLst/>
            <a:gdLst/>
            <a:ahLst/>
            <a:cxnLst>
              <a:cxn ang="0">
                <a:pos x="486" y="348"/>
              </a:cxn>
              <a:cxn ang="0">
                <a:pos x="504" y="348"/>
              </a:cxn>
              <a:cxn ang="0">
                <a:pos x="492" y="324"/>
              </a:cxn>
              <a:cxn ang="0">
                <a:pos x="504" y="318"/>
              </a:cxn>
              <a:cxn ang="0">
                <a:pos x="534" y="318"/>
              </a:cxn>
              <a:cxn ang="0">
                <a:pos x="528" y="312"/>
              </a:cxn>
              <a:cxn ang="0">
                <a:pos x="546" y="300"/>
              </a:cxn>
              <a:cxn ang="0">
                <a:pos x="564" y="288"/>
              </a:cxn>
              <a:cxn ang="0">
                <a:pos x="576" y="240"/>
              </a:cxn>
              <a:cxn ang="0">
                <a:pos x="504" y="252"/>
              </a:cxn>
              <a:cxn ang="0">
                <a:pos x="474" y="294"/>
              </a:cxn>
              <a:cxn ang="0">
                <a:pos x="426" y="300"/>
              </a:cxn>
              <a:cxn ang="0">
                <a:pos x="378" y="240"/>
              </a:cxn>
              <a:cxn ang="0">
                <a:pos x="372" y="162"/>
              </a:cxn>
              <a:cxn ang="0">
                <a:pos x="384" y="144"/>
              </a:cxn>
              <a:cxn ang="0">
                <a:pos x="354" y="138"/>
              </a:cxn>
              <a:cxn ang="0">
                <a:pos x="330" y="114"/>
              </a:cxn>
              <a:cxn ang="0">
                <a:pos x="312" y="84"/>
              </a:cxn>
              <a:cxn ang="0">
                <a:pos x="288" y="66"/>
              </a:cxn>
              <a:cxn ang="0">
                <a:pos x="252" y="78"/>
              </a:cxn>
              <a:cxn ang="0">
                <a:pos x="204" y="24"/>
              </a:cxn>
              <a:cxn ang="0">
                <a:pos x="174" y="18"/>
              </a:cxn>
              <a:cxn ang="0">
                <a:pos x="156" y="30"/>
              </a:cxn>
              <a:cxn ang="0">
                <a:pos x="108" y="30"/>
              </a:cxn>
              <a:cxn ang="0">
                <a:pos x="48" y="0"/>
              </a:cxn>
              <a:cxn ang="0">
                <a:pos x="0" y="6"/>
              </a:cxn>
              <a:cxn ang="0">
                <a:pos x="36" y="72"/>
              </a:cxn>
              <a:cxn ang="0">
                <a:pos x="60" y="108"/>
              </a:cxn>
              <a:cxn ang="0">
                <a:pos x="54" y="120"/>
              </a:cxn>
              <a:cxn ang="0">
                <a:pos x="96" y="150"/>
              </a:cxn>
              <a:cxn ang="0">
                <a:pos x="102" y="180"/>
              </a:cxn>
              <a:cxn ang="0">
                <a:pos x="120" y="192"/>
              </a:cxn>
              <a:cxn ang="0">
                <a:pos x="144" y="216"/>
              </a:cxn>
              <a:cxn ang="0">
                <a:pos x="150" y="198"/>
              </a:cxn>
              <a:cxn ang="0">
                <a:pos x="126" y="180"/>
              </a:cxn>
              <a:cxn ang="0">
                <a:pos x="102" y="126"/>
              </a:cxn>
              <a:cxn ang="0">
                <a:pos x="60" y="66"/>
              </a:cxn>
              <a:cxn ang="0">
                <a:pos x="48" y="30"/>
              </a:cxn>
              <a:cxn ang="0">
                <a:pos x="78" y="42"/>
              </a:cxn>
              <a:cxn ang="0">
                <a:pos x="108" y="102"/>
              </a:cxn>
              <a:cxn ang="0">
                <a:pos x="120" y="120"/>
              </a:cxn>
              <a:cxn ang="0">
                <a:pos x="150" y="138"/>
              </a:cxn>
              <a:cxn ang="0">
                <a:pos x="150" y="156"/>
              </a:cxn>
              <a:cxn ang="0">
                <a:pos x="174" y="168"/>
              </a:cxn>
              <a:cxn ang="0">
                <a:pos x="186" y="186"/>
              </a:cxn>
              <a:cxn ang="0">
                <a:pos x="216" y="216"/>
              </a:cxn>
              <a:cxn ang="0">
                <a:pos x="222" y="258"/>
              </a:cxn>
              <a:cxn ang="0">
                <a:pos x="222" y="276"/>
              </a:cxn>
              <a:cxn ang="0">
                <a:pos x="300" y="324"/>
              </a:cxn>
              <a:cxn ang="0">
                <a:pos x="336" y="342"/>
              </a:cxn>
              <a:cxn ang="0">
                <a:pos x="402" y="360"/>
              </a:cxn>
              <a:cxn ang="0">
                <a:pos x="420" y="354"/>
              </a:cxn>
              <a:cxn ang="0">
                <a:pos x="438" y="354"/>
              </a:cxn>
              <a:cxn ang="0">
                <a:pos x="468" y="379"/>
              </a:cxn>
              <a:cxn ang="0">
                <a:pos x="474" y="366"/>
              </a:cxn>
              <a:cxn ang="0">
                <a:pos x="486" y="348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2" name="Freeform 425"/>
          <p:cNvSpPr>
            <a:spLocks/>
          </p:cNvSpPr>
          <p:nvPr/>
        </p:nvSpPr>
        <p:spPr bwMode="auto">
          <a:xfrm rot="20747712">
            <a:off x="2622968" y="1276682"/>
            <a:ext cx="851284" cy="939405"/>
          </a:xfrm>
          <a:custGeom>
            <a:avLst/>
            <a:gdLst/>
            <a:ahLst/>
            <a:cxnLst>
              <a:cxn ang="0">
                <a:pos x="764" y="46"/>
              </a:cxn>
              <a:cxn ang="0">
                <a:pos x="700" y="13"/>
              </a:cxn>
              <a:cxn ang="0">
                <a:pos x="651" y="2"/>
              </a:cxn>
              <a:cxn ang="0">
                <a:pos x="496" y="52"/>
              </a:cxn>
              <a:cxn ang="0">
                <a:pos x="452" y="110"/>
              </a:cxn>
              <a:cxn ang="0">
                <a:pos x="334" y="112"/>
              </a:cxn>
              <a:cxn ang="0">
                <a:pos x="241" y="182"/>
              </a:cxn>
              <a:cxn ang="0">
                <a:pos x="160" y="289"/>
              </a:cxn>
              <a:cxn ang="0">
                <a:pos x="44" y="319"/>
              </a:cxn>
              <a:cxn ang="0">
                <a:pos x="17" y="402"/>
              </a:cxn>
              <a:cxn ang="0">
                <a:pos x="2" y="482"/>
              </a:cxn>
              <a:cxn ang="0">
                <a:pos x="59" y="568"/>
              </a:cxn>
              <a:cxn ang="0">
                <a:pos x="169" y="621"/>
              </a:cxn>
              <a:cxn ang="0">
                <a:pos x="203" y="785"/>
              </a:cxn>
              <a:cxn ang="0">
                <a:pos x="181" y="986"/>
              </a:cxn>
              <a:cxn ang="0">
                <a:pos x="218" y="1042"/>
              </a:cxn>
              <a:cxn ang="0">
                <a:pos x="183" y="1075"/>
              </a:cxn>
              <a:cxn ang="0">
                <a:pos x="206" y="1111"/>
              </a:cxn>
              <a:cxn ang="0">
                <a:pos x="154" y="1135"/>
              </a:cxn>
              <a:cxn ang="0">
                <a:pos x="219" y="1201"/>
              </a:cxn>
              <a:cxn ang="0">
                <a:pos x="258" y="1158"/>
              </a:cxn>
              <a:cxn ang="0">
                <a:pos x="252" y="1261"/>
              </a:cxn>
              <a:cxn ang="0">
                <a:pos x="184" y="1302"/>
              </a:cxn>
              <a:cxn ang="0">
                <a:pos x="142" y="1483"/>
              </a:cxn>
              <a:cxn ang="0">
                <a:pos x="180" y="1606"/>
              </a:cxn>
              <a:cxn ang="0">
                <a:pos x="200" y="1754"/>
              </a:cxn>
              <a:cxn ang="0">
                <a:pos x="270" y="1897"/>
              </a:cxn>
              <a:cxn ang="0">
                <a:pos x="370" y="1959"/>
              </a:cxn>
              <a:cxn ang="0">
                <a:pos x="401" y="2022"/>
              </a:cxn>
              <a:cxn ang="0">
                <a:pos x="460" y="2047"/>
              </a:cxn>
              <a:cxn ang="0">
                <a:pos x="512" y="1998"/>
              </a:cxn>
              <a:cxn ang="0">
                <a:pos x="539" y="1891"/>
              </a:cxn>
              <a:cxn ang="0">
                <a:pos x="570" y="1779"/>
              </a:cxn>
              <a:cxn ang="0">
                <a:pos x="622" y="1629"/>
              </a:cxn>
              <a:cxn ang="0">
                <a:pos x="718" y="1524"/>
              </a:cxn>
              <a:cxn ang="0">
                <a:pos x="831" y="1436"/>
              </a:cxn>
              <a:cxn ang="0">
                <a:pos x="893" y="1316"/>
              </a:cxn>
              <a:cxn ang="0">
                <a:pos x="974" y="1265"/>
              </a:cxn>
              <a:cxn ang="0">
                <a:pos x="1092" y="1158"/>
              </a:cxn>
              <a:cxn ang="0">
                <a:pos x="1088" y="1080"/>
              </a:cxn>
              <a:cxn ang="0">
                <a:pos x="983" y="1102"/>
              </a:cxn>
              <a:cxn ang="0">
                <a:pos x="958" y="1038"/>
              </a:cxn>
              <a:cxn ang="0">
                <a:pos x="1058" y="1028"/>
              </a:cxn>
              <a:cxn ang="0">
                <a:pos x="1123" y="1019"/>
              </a:cxn>
              <a:cxn ang="0">
                <a:pos x="1085" y="937"/>
              </a:cxn>
              <a:cxn ang="0">
                <a:pos x="1003" y="908"/>
              </a:cxn>
              <a:cxn ang="0">
                <a:pos x="1042" y="896"/>
              </a:cxn>
              <a:cxn ang="0">
                <a:pos x="1021" y="838"/>
              </a:cxn>
              <a:cxn ang="0">
                <a:pos x="1043" y="801"/>
              </a:cxn>
              <a:cxn ang="0">
                <a:pos x="1062" y="725"/>
              </a:cxn>
              <a:cxn ang="0">
                <a:pos x="1064" y="663"/>
              </a:cxn>
              <a:cxn ang="0">
                <a:pos x="1052" y="610"/>
              </a:cxn>
              <a:cxn ang="0">
                <a:pos x="974" y="535"/>
              </a:cxn>
              <a:cxn ang="0">
                <a:pos x="1006" y="468"/>
              </a:cxn>
              <a:cxn ang="0">
                <a:pos x="958" y="436"/>
              </a:cxn>
              <a:cxn ang="0">
                <a:pos x="912" y="328"/>
              </a:cxn>
              <a:cxn ang="0">
                <a:pos x="924" y="146"/>
              </a:cxn>
              <a:cxn ang="0">
                <a:pos x="917" y="60"/>
              </a:cxn>
              <a:cxn ang="0">
                <a:pos x="863" y="84"/>
              </a:cxn>
              <a:cxn ang="0">
                <a:pos x="821" y="143"/>
              </a:cxn>
              <a:cxn ang="0">
                <a:pos x="795" y="110"/>
              </a:cxn>
              <a:cxn ang="0">
                <a:pos x="750" y="151"/>
              </a:cxn>
              <a:cxn ang="0">
                <a:pos x="718" y="10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3" name="Freeform 426"/>
          <p:cNvSpPr>
            <a:spLocks/>
          </p:cNvSpPr>
          <p:nvPr/>
        </p:nvSpPr>
        <p:spPr bwMode="auto">
          <a:xfrm>
            <a:off x="1602808" y="1529407"/>
            <a:ext cx="43229" cy="38241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38" y="21"/>
              </a:cxn>
              <a:cxn ang="0">
                <a:pos x="35" y="25"/>
              </a:cxn>
              <a:cxn ang="0">
                <a:pos x="31" y="29"/>
              </a:cxn>
              <a:cxn ang="0">
                <a:pos x="27" y="33"/>
              </a:cxn>
              <a:cxn ang="0">
                <a:pos x="23" y="35"/>
              </a:cxn>
              <a:cxn ang="0">
                <a:pos x="18" y="36"/>
              </a:cxn>
              <a:cxn ang="0">
                <a:pos x="13" y="36"/>
              </a:cxn>
              <a:cxn ang="0">
                <a:pos x="12" y="36"/>
              </a:cxn>
              <a:cxn ang="0">
                <a:pos x="11" y="35"/>
              </a:cxn>
              <a:cxn ang="0">
                <a:pos x="10" y="33"/>
              </a:cxn>
              <a:cxn ang="0">
                <a:pos x="8" y="31"/>
              </a:cxn>
              <a:cxn ang="0">
                <a:pos x="4" y="27"/>
              </a:cxn>
              <a:cxn ang="0">
                <a:pos x="1" y="24"/>
              </a:cxn>
              <a:cxn ang="0">
                <a:pos x="0" y="19"/>
              </a:cxn>
              <a:cxn ang="0">
                <a:pos x="1" y="16"/>
              </a:cxn>
              <a:cxn ang="0">
                <a:pos x="7" y="11"/>
              </a:cxn>
              <a:cxn ang="0">
                <a:pos x="12" y="6"/>
              </a:cxn>
              <a:cxn ang="0">
                <a:pos x="16" y="2"/>
              </a:cxn>
              <a:cxn ang="0">
                <a:pos x="19" y="0"/>
              </a:cxn>
              <a:cxn ang="0">
                <a:pos x="24" y="1"/>
              </a:cxn>
              <a:cxn ang="0">
                <a:pos x="31" y="3"/>
              </a:cxn>
              <a:cxn ang="0">
                <a:pos x="37" y="6"/>
              </a:cxn>
              <a:cxn ang="0">
                <a:pos x="40" y="11"/>
              </a:cxn>
              <a:cxn ang="0">
                <a:pos x="39" y="1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4" name="Freeform 427"/>
          <p:cNvSpPr>
            <a:spLocks/>
          </p:cNvSpPr>
          <p:nvPr/>
        </p:nvSpPr>
        <p:spPr bwMode="auto">
          <a:xfrm>
            <a:off x="1971919" y="1838662"/>
            <a:ext cx="0" cy="4989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0" y="0"/>
              </a:cxn>
              <a:cxn ang="0">
                <a:pos x="1" y="2"/>
              </a:cxn>
              <a:cxn ang="0">
                <a:pos x="1" y="4"/>
              </a:cxn>
              <a:cxn ang="0">
                <a:pos x="1" y="4"/>
              </a:cxn>
              <a:cxn ang="0">
                <a:pos x="1" y="2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5" name="Freeform 428"/>
          <p:cNvSpPr>
            <a:spLocks/>
          </p:cNvSpPr>
          <p:nvPr/>
        </p:nvSpPr>
        <p:spPr bwMode="auto">
          <a:xfrm>
            <a:off x="2346018" y="1873579"/>
            <a:ext cx="3326" cy="6651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6"/>
              </a:cxn>
              <a:cxn ang="0">
                <a:pos x="5" y="5"/>
              </a:cxn>
              <a:cxn ang="0">
                <a:pos x="5" y="2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2" y="5"/>
              </a:cxn>
              <a:cxn ang="0">
                <a:pos x="5" y="8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6" name="Freeform 429"/>
          <p:cNvSpPr>
            <a:spLocks/>
          </p:cNvSpPr>
          <p:nvPr/>
        </p:nvSpPr>
        <p:spPr bwMode="auto">
          <a:xfrm>
            <a:off x="1978570" y="1436298"/>
            <a:ext cx="14963" cy="14964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9" y="13"/>
              </a:cxn>
              <a:cxn ang="0">
                <a:pos x="14" y="15"/>
              </a:cxn>
              <a:cxn ang="0">
                <a:pos x="14" y="14"/>
              </a:cxn>
              <a:cxn ang="0">
                <a:pos x="10" y="7"/>
              </a:cxn>
              <a:cxn ang="0">
                <a:pos x="9" y="5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6" y="1"/>
              </a:cxn>
              <a:cxn ang="0">
                <a:pos x="3" y="2"/>
              </a:cxn>
              <a:cxn ang="0">
                <a:pos x="2" y="3"/>
              </a:cxn>
              <a:cxn ang="0">
                <a:pos x="0" y="5"/>
              </a:cxn>
              <a:cxn ang="0">
                <a:pos x="1" y="6"/>
              </a:cxn>
              <a:cxn ang="0">
                <a:pos x="1" y="6"/>
              </a:cxn>
              <a:cxn ang="0">
                <a:pos x="1" y="6"/>
              </a:cxn>
              <a:cxn ang="0">
                <a:pos x="2" y="7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7" name="Freeform 430"/>
          <p:cNvSpPr>
            <a:spLocks/>
          </p:cNvSpPr>
          <p:nvPr/>
        </p:nvSpPr>
        <p:spPr bwMode="auto">
          <a:xfrm>
            <a:off x="2174764" y="1926784"/>
            <a:ext cx="151302" cy="126363"/>
          </a:xfrm>
          <a:custGeom>
            <a:avLst/>
            <a:gdLst/>
            <a:ahLst/>
            <a:cxnLst>
              <a:cxn ang="0">
                <a:pos x="124" y="60"/>
              </a:cxn>
              <a:cxn ang="0">
                <a:pos x="135" y="67"/>
              </a:cxn>
              <a:cxn ang="0">
                <a:pos x="129" y="76"/>
              </a:cxn>
              <a:cxn ang="0">
                <a:pos x="124" y="81"/>
              </a:cxn>
              <a:cxn ang="0">
                <a:pos x="118" y="83"/>
              </a:cxn>
              <a:cxn ang="0">
                <a:pos x="114" y="82"/>
              </a:cxn>
              <a:cxn ang="0">
                <a:pos x="101" y="77"/>
              </a:cxn>
              <a:cxn ang="0">
                <a:pos x="91" y="74"/>
              </a:cxn>
              <a:cxn ang="0">
                <a:pos x="82" y="68"/>
              </a:cxn>
              <a:cxn ang="0">
                <a:pos x="72" y="66"/>
              </a:cxn>
              <a:cxn ang="0">
                <a:pos x="71" y="78"/>
              </a:cxn>
              <a:cxn ang="0">
                <a:pos x="72" y="92"/>
              </a:cxn>
              <a:cxn ang="0">
                <a:pos x="61" y="99"/>
              </a:cxn>
              <a:cxn ang="0">
                <a:pos x="57" y="107"/>
              </a:cxn>
              <a:cxn ang="0">
                <a:pos x="53" y="114"/>
              </a:cxn>
              <a:cxn ang="0">
                <a:pos x="44" y="119"/>
              </a:cxn>
              <a:cxn ang="0">
                <a:pos x="39" y="111"/>
              </a:cxn>
              <a:cxn ang="0">
                <a:pos x="34" y="100"/>
              </a:cxn>
              <a:cxn ang="0">
                <a:pos x="23" y="99"/>
              </a:cxn>
              <a:cxn ang="0">
                <a:pos x="17" y="101"/>
              </a:cxn>
              <a:cxn ang="0">
                <a:pos x="3" y="105"/>
              </a:cxn>
              <a:cxn ang="0">
                <a:pos x="1" y="97"/>
              </a:cxn>
              <a:cxn ang="0">
                <a:pos x="9" y="84"/>
              </a:cxn>
              <a:cxn ang="0">
                <a:pos x="16" y="79"/>
              </a:cxn>
              <a:cxn ang="0">
                <a:pos x="14" y="68"/>
              </a:cxn>
              <a:cxn ang="0">
                <a:pos x="11" y="55"/>
              </a:cxn>
              <a:cxn ang="0">
                <a:pos x="12" y="44"/>
              </a:cxn>
              <a:cxn ang="0">
                <a:pos x="8" y="35"/>
              </a:cxn>
              <a:cxn ang="0">
                <a:pos x="8" y="16"/>
              </a:cxn>
              <a:cxn ang="0">
                <a:pos x="9" y="2"/>
              </a:cxn>
              <a:cxn ang="0">
                <a:pos x="18" y="1"/>
              </a:cxn>
              <a:cxn ang="0">
                <a:pos x="27" y="9"/>
              </a:cxn>
              <a:cxn ang="0">
                <a:pos x="32" y="26"/>
              </a:cxn>
              <a:cxn ang="0">
                <a:pos x="37" y="30"/>
              </a:cxn>
              <a:cxn ang="0">
                <a:pos x="44" y="25"/>
              </a:cxn>
              <a:cxn ang="0">
                <a:pos x="54" y="23"/>
              </a:cxn>
              <a:cxn ang="0">
                <a:pos x="70" y="26"/>
              </a:cxn>
              <a:cxn ang="0">
                <a:pos x="85" y="33"/>
              </a:cxn>
              <a:cxn ang="0">
                <a:pos x="93" y="48"/>
              </a:cxn>
              <a:cxn ang="0">
                <a:pos x="100" y="58"/>
              </a:cxn>
              <a:cxn ang="0">
                <a:pos x="122" y="59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8" name="Freeform 431"/>
          <p:cNvSpPr>
            <a:spLocks/>
          </p:cNvSpPr>
          <p:nvPr/>
        </p:nvSpPr>
        <p:spPr bwMode="auto">
          <a:xfrm>
            <a:off x="2053389" y="1547696"/>
            <a:ext cx="626825" cy="418992"/>
          </a:xfrm>
          <a:custGeom>
            <a:avLst/>
            <a:gdLst/>
            <a:ahLst/>
            <a:cxnLst>
              <a:cxn ang="0">
                <a:pos x="527" y="388"/>
              </a:cxn>
              <a:cxn ang="0">
                <a:pos x="501" y="390"/>
              </a:cxn>
              <a:cxn ang="0">
                <a:pos x="468" y="395"/>
              </a:cxn>
              <a:cxn ang="0">
                <a:pos x="440" y="394"/>
              </a:cxn>
              <a:cxn ang="0">
                <a:pos x="414" y="386"/>
              </a:cxn>
              <a:cxn ang="0">
                <a:pos x="376" y="366"/>
              </a:cxn>
              <a:cxn ang="0">
                <a:pos x="354" y="352"/>
              </a:cxn>
              <a:cxn ang="0">
                <a:pos x="309" y="365"/>
              </a:cxn>
              <a:cxn ang="0">
                <a:pos x="271" y="373"/>
              </a:cxn>
              <a:cxn ang="0">
                <a:pos x="260" y="350"/>
              </a:cxn>
              <a:cxn ang="0">
                <a:pos x="293" y="337"/>
              </a:cxn>
              <a:cxn ang="0">
                <a:pos x="330" y="307"/>
              </a:cxn>
              <a:cxn ang="0">
                <a:pos x="320" y="258"/>
              </a:cxn>
              <a:cxn ang="0">
                <a:pos x="289" y="193"/>
              </a:cxn>
              <a:cxn ang="0">
                <a:pos x="244" y="169"/>
              </a:cxn>
              <a:cxn ang="0">
                <a:pos x="202" y="145"/>
              </a:cxn>
              <a:cxn ang="0">
                <a:pos x="185" y="146"/>
              </a:cxn>
              <a:cxn ang="0">
                <a:pos x="154" y="156"/>
              </a:cxn>
              <a:cxn ang="0">
                <a:pos x="124" y="166"/>
              </a:cxn>
              <a:cxn ang="0">
                <a:pos x="95" y="170"/>
              </a:cxn>
              <a:cxn ang="0">
                <a:pos x="51" y="166"/>
              </a:cxn>
              <a:cxn ang="0">
                <a:pos x="18" y="153"/>
              </a:cxn>
              <a:cxn ang="0">
                <a:pos x="23" y="138"/>
              </a:cxn>
              <a:cxn ang="0">
                <a:pos x="42" y="130"/>
              </a:cxn>
              <a:cxn ang="0">
                <a:pos x="4" y="118"/>
              </a:cxn>
              <a:cxn ang="0">
                <a:pos x="0" y="76"/>
              </a:cxn>
              <a:cxn ang="0">
                <a:pos x="39" y="3"/>
              </a:cxn>
              <a:cxn ang="0">
                <a:pos x="45" y="70"/>
              </a:cxn>
              <a:cxn ang="0">
                <a:pos x="70" y="107"/>
              </a:cxn>
              <a:cxn ang="0">
                <a:pos x="69" y="3"/>
              </a:cxn>
              <a:cxn ang="0">
                <a:pos x="111" y="26"/>
              </a:cxn>
              <a:cxn ang="0">
                <a:pos x="132" y="52"/>
              </a:cxn>
              <a:cxn ang="0">
                <a:pos x="164" y="23"/>
              </a:cxn>
              <a:cxn ang="0">
                <a:pos x="206" y="44"/>
              </a:cxn>
              <a:cxn ang="0">
                <a:pos x="237" y="49"/>
              </a:cxn>
              <a:cxn ang="0">
                <a:pos x="271" y="59"/>
              </a:cxn>
              <a:cxn ang="0">
                <a:pos x="318" y="63"/>
              </a:cxn>
              <a:cxn ang="0">
                <a:pos x="329" y="72"/>
              </a:cxn>
              <a:cxn ang="0">
                <a:pos x="350" y="87"/>
              </a:cxn>
              <a:cxn ang="0">
                <a:pos x="361" y="102"/>
              </a:cxn>
              <a:cxn ang="0">
                <a:pos x="350" y="118"/>
              </a:cxn>
              <a:cxn ang="0">
                <a:pos x="377" y="133"/>
              </a:cxn>
              <a:cxn ang="0">
                <a:pos x="406" y="144"/>
              </a:cxn>
              <a:cxn ang="0">
                <a:pos x="429" y="143"/>
              </a:cxn>
              <a:cxn ang="0">
                <a:pos x="450" y="152"/>
              </a:cxn>
              <a:cxn ang="0">
                <a:pos x="472" y="152"/>
              </a:cxn>
              <a:cxn ang="0">
                <a:pos x="508" y="169"/>
              </a:cxn>
              <a:cxn ang="0">
                <a:pos x="510" y="191"/>
              </a:cxn>
              <a:cxn ang="0">
                <a:pos x="497" y="212"/>
              </a:cxn>
              <a:cxn ang="0">
                <a:pos x="514" y="239"/>
              </a:cxn>
              <a:cxn ang="0">
                <a:pos x="487" y="242"/>
              </a:cxn>
              <a:cxn ang="0">
                <a:pos x="456" y="226"/>
              </a:cxn>
              <a:cxn ang="0">
                <a:pos x="421" y="230"/>
              </a:cxn>
              <a:cxn ang="0">
                <a:pos x="449" y="262"/>
              </a:cxn>
              <a:cxn ang="0">
                <a:pos x="487" y="275"/>
              </a:cxn>
              <a:cxn ang="0">
                <a:pos x="528" y="294"/>
              </a:cxn>
              <a:cxn ang="0">
                <a:pos x="541" y="332"/>
              </a:cxn>
              <a:cxn ang="0">
                <a:pos x="555" y="357"/>
              </a:cxn>
              <a:cxn ang="0">
                <a:pos x="513" y="348"/>
              </a:cxn>
              <a:cxn ang="0">
                <a:pos x="478" y="340"/>
              </a:cxn>
              <a:cxn ang="0">
                <a:pos x="451" y="340"/>
              </a:cxn>
              <a:cxn ang="0">
                <a:pos x="496" y="358"/>
              </a:cxn>
              <a:cxn ang="0">
                <a:pos x="517" y="367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9" name="Freeform 432"/>
          <p:cNvSpPr>
            <a:spLocks/>
          </p:cNvSpPr>
          <p:nvPr/>
        </p:nvSpPr>
        <p:spPr bwMode="auto">
          <a:xfrm>
            <a:off x="1511360" y="1477864"/>
            <a:ext cx="166266" cy="152965"/>
          </a:xfrm>
          <a:custGeom>
            <a:avLst/>
            <a:gdLst/>
            <a:ahLst/>
            <a:cxnLst>
              <a:cxn ang="0">
                <a:pos x="146" y="67"/>
              </a:cxn>
              <a:cxn ang="0">
                <a:pos x="141" y="44"/>
              </a:cxn>
              <a:cxn ang="0">
                <a:pos x="129" y="33"/>
              </a:cxn>
              <a:cxn ang="0">
                <a:pos x="120" y="35"/>
              </a:cxn>
              <a:cxn ang="0">
                <a:pos x="111" y="26"/>
              </a:cxn>
              <a:cxn ang="0">
                <a:pos x="104" y="14"/>
              </a:cxn>
              <a:cxn ang="0">
                <a:pos x="88" y="10"/>
              </a:cxn>
              <a:cxn ang="0">
                <a:pos x="77" y="7"/>
              </a:cxn>
              <a:cxn ang="0">
                <a:pos x="68" y="1"/>
              </a:cxn>
              <a:cxn ang="0">
                <a:pos x="62" y="0"/>
              </a:cxn>
              <a:cxn ang="0">
                <a:pos x="58" y="8"/>
              </a:cxn>
              <a:cxn ang="0">
                <a:pos x="57" y="20"/>
              </a:cxn>
              <a:cxn ang="0">
                <a:pos x="50" y="31"/>
              </a:cxn>
              <a:cxn ang="0">
                <a:pos x="32" y="50"/>
              </a:cxn>
              <a:cxn ang="0">
                <a:pos x="20" y="62"/>
              </a:cxn>
              <a:cxn ang="0">
                <a:pos x="3" y="82"/>
              </a:cxn>
              <a:cxn ang="0">
                <a:pos x="3" y="91"/>
              </a:cxn>
              <a:cxn ang="0">
                <a:pos x="6" y="94"/>
              </a:cxn>
              <a:cxn ang="0">
                <a:pos x="14" y="123"/>
              </a:cxn>
              <a:cxn ang="0">
                <a:pos x="15" y="144"/>
              </a:cxn>
              <a:cxn ang="0">
                <a:pos x="27" y="143"/>
              </a:cxn>
              <a:cxn ang="0">
                <a:pos x="36" y="137"/>
              </a:cxn>
              <a:cxn ang="0">
                <a:pos x="44" y="143"/>
              </a:cxn>
              <a:cxn ang="0">
                <a:pos x="55" y="145"/>
              </a:cxn>
              <a:cxn ang="0">
                <a:pos x="66" y="124"/>
              </a:cxn>
              <a:cxn ang="0">
                <a:pos x="83" y="116"/>
              </a:cxn>
              <a:cxn ang="0">
                <a:pos x="87" y="104"/>
              </a:cxn>
              <a:cxn ang="0">
                <a:pos x="91" y="96"/>
              </a:cxn>
              <a:cxn ang="0">
                <a:pos x="112" y="90"/>
              </a:cxn>
              <a:cxn ang="0">
                <a:pos x="128" y="86"/>
              </a:cxn>
              <a:cxn ang="0">
                <a:pos x="140" y="82"/>
              </a:cxn>
              <a:cxn ang="0">
                <a:pos x="146" y="75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0" name="Freeform 433"/>
          <p:cNvSpPr>
            <a:spLocks/>
          </p:cNvSpPr>
          <p:nvPr/>
        </p:nvSpPr>
        <p:spPr bwMode="auto">
          <a:xfrm>
            <a:off x="1687603" y="1421335"/>
            <a:ext cx="151303" cy="98097"/>
          </a:xfrm>
          <a:custGeom>
            <a:avLst/>
            <a:gdLst/>
            <a:ahLst/>
            <a:cxnLst>
              <a:cxn ang="0">
                <a:pos x="104" y="4"/>
              </a:cxn>
              <a:cxn ang="0">
                <a:pos x="103" y="23"/>
              </a:cxn>
              <a:cxn ang="0">
                <a:pos x="101" y="35"/>
              </a:cxn>
              <a:cxn ang="0">
                <a:pos x="102" y="44"/>
              </a:cxn>
              <a:cxn ang="0">
                <a:pos x="111" y="43"/>
              </a:cxn>
              <a:cxn ang="0">
                <a:pos x="115" y="34"/>
              </a:cxn>
              <a:cxn ang="0">
                <a:pos x="128" y="42"/>
              </a:cxn>
              <a:cxn ang="0">
                <a:pos x="133" y="49"/>
              </a:cxn>
              <a:cxn ang="0">
                <a:pos x="132" y="60"/>
              </a:cxn>
              <a:cxn ang="0">
                <a:pos x="131" y="66"/>
              </a:cxn>
              <a:cxn ang="0">
                <a:pos x="123" y="78"/>
              </a:cxn>
              <a:cxn ang="0">
                <a:pos x="116" y="84"/>
              </a:cxn>
              <a:cxn ang="0">
                <a:pos x="96" y="81"/>
              </a:cxn>
              <a:cxn ang="0">
                <a:pos x="83" y="77"/>
              </a:cxn>
              <a:cxn ang="0">
                <a:pos x="76" y="83"/>
              </a:cxn>
              <a:cxn ang="0">
                <a:pos x="68" y="88"/>
              </a:cxn>
              <a:cxn ang="0">
                <a:pos x="54" y="91"/>
              </a:cxn>
              <a:cxn ang="0">
                <a:pos x="45" y="91"/>
              </a:cxn>
              <a:cxn ang="0">
                <a:pos x="32" y="89"/>
              </a:cxn>
              <a:cxn ang="0">
                <a:pos x="18" y="82"/>
              </a:cxn>
              <a:cxn ang="0">
                <a:pos x="25" y="77"/>
              </a:cxn>
              <a:cxn ang="0">
                <a:pos x="38" y="77"/>
              </a:cxn>
              <a:cxn ang="0">
                <a:pos x="48" y="70"/>
              </a:cxn>
              <a:cxn ang="0">
                <a:pos x="48" y="60"/>
              </a:cxn>
              <a:cxn ang="0">
                <a:pos x="35" y="65"/>
              </a:cxn>
              <a:cxn ang="0">
                <a:pos x="27" y="67"/>
              </a:cxn>
              <a:cxn ang="0">
                <a:pos x="14" y="57"/>
              </a:cxn>
              <a:cxn ang="0">
                <a:pos x="4" y="51"/>
              </a:cxn>
              <a:cxn ang="0">
                <a:pos x="0" y="42"/>
              </a:cxn>
              <a:cxn ang="0">
                <a:pos x="2" y="35"/>
              </a:cxn>
              <a:cxn ang="0">
                <a:pos x="12" y="25"/>
              </a:cxn>
              <a:cxn ang="0">
                <a:pos x="15" y="20"/>
              </a:cxn>
              <a:cxn ang="0">
                <a:pos x="23" y="7"/>
              </a:cxn>
              <a:cxn ang="0">
                <a:pos x="28" y="1"/>
              </a:cxn>
              <a:cxn ang="0">
                <a:pos x="41" y="0"/>
              </a:cxn>
              <a:cxn ang="0">
                <a:pos x="46" y="5"/>
              </a:cxn>
              <a:cxn ang="0">
                <a:pos x="46" y="13"/>
              </a:cxn>
              <a:cxn ang="0">
                <a:pos x="55" y="19"/>
              </a:cxn>
              <a:cxn ang="0">
                <a:pos x="56" y="28"/>
              </a:cxn>
              <a:cxn ang="0">
                <a:pos x="65" y="35"/>
              </a:cxn>
              <a:cxn ang="0">
                <a:pos x="68" y="44"/>
              </a:cxn>
              <a:cxn ang="0">
                <a:pos x="70" y="50"/>
              </a:cxn>
              <a:cxn ang="0">
                <a:pos x="80" y="55"/>
              </a:cxn>
              <a:cxn ang="0">
                <a:pos x="90" y="59"/>
              </a:cxn>
              <a:cxn ang="0">
                <a:pos x="91" y="47"/>
              </a:cxn>
              <a:cxn ang="0">
                <a:pos x="91" y="37"/>
              </a:cxn>
              <a:cxn ang="0">
                <a:pos x="88" y="30"/>
              </a:cxn>
              <a:cxn ang="0">
                <a:pos x="85" y="29"/>
              </a:cxn>
              <a:cxn ang="0">
                <a:pos x="84" y="19"/>
              </a:cxn>
              <a:cxn ang="0">
                <a:pos x="85" y="11"/>
              </a:cxn>
              <a:cxn ang="0">
                <a:pos x="94" y="6"/>
              </a:cxn>
              <a:cxn ang="0">
                <a:pos x="103" y="1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1" name="Freeform 434"/>
          <p:cNvSpPr>
            <a:spLocks/>
          </p:cNvSpPr>
          <p:nvPr/>
        </p:nvSpPr>
        <p:spPr bwMode="auto">
          <a:xfrm>
            <a:off x="1624422" y="1369791"/>
            <a:ext cx="114724" cy="64844"/>
          </a:xfrm>
          <a:custGeom>
            <a:avLst/>
            <a:gdLst/>
            <a:ahLst/>
            <a:cxnLst>
              <a:cxn ang="0">
                <a:pos x="76" y="40"/>
              </a:cxn>
              <a:cxn ang="0">
                <a:pos x="75" y="41"/>
              </a:cxn>
              <a:cxn ang="0">
                <a:pos x="72" y="45"/>
              </a:cxn>
              <a:cxn ang="0">
                <a:pos x="68" y="46"/>
              </a:cxn>
              <a:cxn ang="0">
                <a:pos x="66" y="42"/>
              </a:cxn>
              <a:cxn ang="0">
                <a:pos x="64" y="35"/>
              </a:cxn>
              <a:cxn ang="0">
                <a:pos x="61" y="30"/>
              </a:cxn>
              <a:cxn ang="0">
                <a:pos x="58" y="27"/>
              </a:cxn>
              <a:cxn ang="0">
                <a:pos x="56" y="31"/>
              </a:cxn>
              <a:cxn ang="0">
                <a:pos x="55" y="38"/>
              </a:cxn>
              <a:cxn ang="0">
                <a:pos x="55" y="44"/>
              </a:cxn>
              <a:cxn ang="0">
                <a:pos x="53" y="47"/>
              </a:cxn>
              <a:cxn ang="0">
                <a:pos x="48" y="47"/>
              </a:cxn>
              <a:cxn ang="0">
                <a:pos x="42" y="47"/>
              </a:cxn>
              <a:cxn ang="0">
                <a:pos x="38" y="52"/>
              </a:cxn>
              <a:cxn ang="0">
                <a:pos x="38" y="57"/>
              </a:cxn>
              <a:cxn ang="0">
                <a:pos x="38" y="60"/>
              </a:cxn>
              <a:cxn ang="0">
                <a:pos x="37" y="57"/>
              </a:cxn>
              <a:cxn ang="0">
                <a:pos x="33" y="54"/>
              </a:cxn>
              <a:cxn ang="0">
                <a:pos x="27" y="50"/>
              </a:cxn>
              <a:cxn ang="0">
                <a:pos x="22" y="48"/>
              </a:cxn>
              <a:cxn ang="0">
                <a:pos x="15" y="48"/>
              </a:cxn>
              <a:cxn ang="0">
                <a:pos x="6" y="48"/>
              </a:cxn>
              <a:cxn ang="0">
                <a:pos x="0" y="46"/>
              </a:cxn>
              <a:cxn ang="0">
                <a:pos x="4" y="40"/>
              </a:cxn>
              <a:cxn ang="0">
                <a:pos x="11" y="34"/>
              </a:cxn>
              <a:cxn ang="0">
                <a:pos x="17" y="30"/>
              </a:cxn>
              <a:cxn ang="0">
                <a:pos x="23" y="25"/>
              </a:cxn>
              <a:cxn ang="0">
                <a:pos x="35" y="19"/>
              </a:cxn>
              <a:cxn ang="0">
                <a:pos x="46" y="12"/>
              </a:cxn>
              <a:cxn ang="0">
                <a:pos x="55" y="7"/>
              </a:cxn>
              <a:cxn ang="0">
                <a:pos x="60" y="2"/>
              </a:cxn>
              <a:cxn ang="0">
                <a:pos x="68" y="0"/>
              </a:cxn>
              <a:cxn ang="0">
                <a:pos x="76" y="0"/>
              </a:cxn>
              <a:cxn ang="0">
                <a:pos x="80" y="0"/>
              </a:cxn>
              <a:cxn ang="0">
                <a:pos x="83" y="0"/>
              </a:cxn>
              <a:cxn ang="0">
                <a:pos x="87" y="0"/>
              </a:cxn>
              <a:cxn ang="0">
                <a:pos x="93" y="0"/>
              </a:cxn>
              <a:cxn ang="0">
                <a:pos x="98" y="2"/>
              </a:cxn>
              <a:cxn ang="0">
                <a:pos x="102" y="6"/>
              </a:cxn>
              <a:cxn ang="0">
                <a:pos x="99" y="10"/>
              </a:cxn>
              <a:cxn ang="0">
                <a:pos x="95" y="15"/>
              </a:cxn>
              <a:cxn ang="0">
                <a:pos x="93" y="17"/>
              </a:cxn>
              <a:cxn ang="0">
                <a:pos x="93" y="19"/>
              </a:cxn>
              <a:cxn ang="0">
                <a:pos x="91" y="24"/>
              </a:cxn>
              <a:cxn ang="0">
                <a:pos x="89" y="31"/>
              </a:cxn>
              <a:cxn ang="0">
                <a:pos x="86" y="35"/>
              </a:cxn>
              <a:cxn ang="0">
                <a:pos x="81" y="39"/>
              </a:cxn>
              <a:cxn ang="0">
                <a:pos x="76" y="40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2" name="Freeform 435"/>
          <p:cNvSpPr>
            <a:spLocks/>
          </p:cNvSpPr>
          <p:nvPr/>
        </p:nvSpPr>
        <p:spPr bwMode="auto">
          <a:xfrm>
            <a:off x="1850543" y="1434636"/>
            <a:ext cx="96434" cy="84796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3" y="0"/>
              </a:cxn>
              <a:cxn ang="0">
                <a:pos x="1" y="9"/>
              </a:cxn>
              <a:cxn ang="0">
                <a:pos x="3" y="22"/>
              </a:cxn>
              <a:cxn ang="0">
                <a:pos x="5" y="33"/>
              </a:cxn>
              <a:cxn ang="0">
                <a:pos x="11" y="41"/>
              </a:cxn>
              <a:cxn ang="0">
                <a:pos x="18" y="42"/>
              </a:cxn>
              <a:cxn ang="0">
                <a:pos x="24" y="43"/>
              </a:cxn>
              <a:cxn ang="0">
                <a:pos x="20" y="52"/>
              </a:cxn>
              <a:cxn ang="0">
                <a:pos x="24" y="54"/>
              </a:cxn>
              <a:cxn ang="0">
                <a:pos x="38" y="53"/>
              </a:cxn>
              <a:cxn ang="0">
                <a:pos x="42" y="54"/>
              </a:cxn>
              <a:cxn ang="0">
                <a:pos x="40" y="65"/>
              </a:cxn>
              <a:cxn ang="0">
                <a:pos x="38" y="79"/>
              </a:cxn>
              <a:cxn ang="0">
                <a:pos x="54" y="77"/>
              </a:cxn>
              <a:cxn ang="0">
                <a:pos x="72" y="66"/>
              </a:cxn>
              <a:cxn ang="0">
                <a:pos x="75" y="62"/>
              </a:cxn>
              <a:cxn ang="0">
                <a:pos x="72" y="54"/>
              </a:cxn>
              <a:cxn ang="0">
                <a:pos x="79" y="56"/>
              </a:cxn>
              <a:cxn ang="0">
                <a:pos x="86" y="57"/>
              </a:cxn>
              <a:cxn ang="0">
                <a:pos x="77" y="42"/>
              </a:cxn>
              <a:cxn ang="0">
                <a:pos x="71" y="37"/>
              </a:cxn>
              <a:cxn ang="0">
                <a:pos x="76" y="22"/>
              </a:cxn>
              <a:cxn ang="0">
                <a:pos x="76" y="9"/>
              </a:cxn>
              <a:cxn ang="0">
                <a:pos x="65" y="8"/>
              </a:cxn>
              <a:cxn ang="0">
                <a:pos x="63" y="12"/>
              </a:cxn>
              <a:cxn ang="0">
                <a:pos x="55" y="8"/>
              </a:cxn>
              <a:cxn ang="0">
                <a:pos x="47" y="2"/>
              </a:cxn>
              <a:cxn ang="0">
                <a:pos x="45" y="7"/>
              </a:cxn>
              <a:cxn ang="0">
                <a:pos x="48" y="13"/>
              </a:cxn>
              <a:cxn ang="0">
                <a:pos x="43" y="15"/>
              </a:cxn>
              <a:cxn ang="0">
                <a:pos x="35" y="9"/>
              </a:cxn>
              <a:cxn ang="0">
                <a:pos x="28" y="15"/>
              </a:cxn>
              <a:cxn ang="0">
                <a:pos x="22" y="16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3" name="Freeform 436"/>
          <p:cNvSpPr>
            <a:spLocks/>
          </p:cNvSpPr>
          <p:nvPr/>
        </p:nvSpPr>
        <p:spPr bwMode="auto">
          <a:xfrm>
            <a:off x="1948641" y="1486178"/>
            <a:ext cx="38241" cy="48218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14" y="5"/>
              </a:cxn>
              <a:cxn ang="0">
                <a:pos x="13" y="7"/>
              </a:cxn>
              <a:cxn ang="0">
                <a:pos x="11" y="12"/>
              </a:cxn>
              <a:cxn ang="0">
                <a:pos x="7" y="15"/>
              </a:cxn>
              <a:cxn ang="0">
                <a:pos x="4" y="18"/>
              </a:cxn>
              <a:cxn ang="0">
                <a:pos x="1" y="23"/>
              </a:cxn>
              <a:cxn ang="0">
                <a:pos x="0" y="28"/>
              </a:cxn>
              <a:cxn ang="0">
                <a:pos x="3" y="31"/>
              </a:cxn>
              <a:cxn ang="0">
                <a:pos x="7" y="35"/>
              </a:cxn>
              <a:cxn ang="0">
                <a:pos x="12" y="37"/>
              </a:cxn>
              <a:cxn ang="0">
                <a:pos x="16" y="40"/>
              </a:cxn>
              <a:cxn ang="0">
                <a:pos x="19" y="44"/>
              </a:cxn>
              <a:cxn ang="0">
                <a:pos x="22" y="46"/>
              </a:cxn>
              <a:cxn ang="0">
                <a:pos x="27" y="44"/>
              </a:cxn>
              <a:cxn ang="0">
                <a:pos x="31" y="40"/>
              </a:cxn>
              <a:cxn ang="0">
                <a:pos x="34" y="35"/>
              </a:cxn>
              <a:cxn ang="0">
                <a:pos x="34" y="29"/>
              </a:cxn>
              <a:cxn ang="0">
                <a:pos x="33" y="24"/>
              </a:cxn>
              <a:cxn ang="0">
                <a:pos x="30" y="20"/>
              </a:cxn>
              <a:cxn ang="0">
                <a:pos x="30" y="15"/>
              </a:cxn>
              <a:cxn ang="0">
                <a:pos x="29" y="9"/>
              </a:cxn>
              <a:cxn ang="0">
                <a:pos x="27" y="5"/>
              </a:cxn>
              <a:cxn ang="0">
                <a:pos x="23" y="1"/>
              </a:cxn>
              <a:cxn ang="0">
                <a:pos x="22" y="0"/>
              </a:cxn>
              <a:cxn ang="0">
                <a:pos x="21" y="0"/>
              </a:cxn>
              <a:cxn ang="0">
                <a:pos x="19" y="0"/>
              </a:cxn>
              <a:cxn ang="0">
                <a:pos x="16" y="1"/>
              </a:cxn>
              <a:cxn ang="0">
                <a:pos x="14" y="4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4" name="Freeform 437"/>
          <p:cNvSpPr>
            <a:spLocks/>
          </p:cNvSpPr>
          <p:nvPr/>
        </p:nvSpPr>
        <p:spPr bwMode="auto">
          <a:xfrm>
            <a:off x="1938666" y="1419671"/>
            <a:ext cx="226123" cy="108073"/>
          </a:xfrm>
          <a:custGeom>
            <a:avLst/>
            <a:gdLst/>
            <a:ahLst/>
            <a:cxnLst>
              <a:cxn ang="0">
                <a:pos x="169" y="29"/>
              </a:cxn>
              <a:cxn ang="0">
                <a:pos x="184" y="33"/>
              </a:cxn>
              <a:cxn ang="0">
                <a:pos x="196" y="41"/>
              </a:cxn>
              <a:cxn ang="0">
                <a:pos x="201" y="52"/>
              </a:cxn>
              <a:cxn ang="0">
                <a:pos x="201" y="67"/>
              </a:cxn>
              <a:cxn ang="0">
                <a:pos x="201" y="73"/>
              </a:cxn>
              <a:cxn ang="0">
                <a:pos x="190" y="81"/>
              </a:cxn>
              <a:cxn ang="0">
                <a:pos x="180" y="85"/>
              </a:cxn>
              <a:cxn ang="0">
                <a:pos x="166" y="84"/>
              </a:cxn>
              <a:cxn ang="0">
                <a:pos x="160" y="84"/>
              </a:cxn>
              <a:cxn ang="0">
                <a:pos x="152" y="90"/>
              </a:cxn>
              <a:cxn ang="0">
                <a:pos x="142" y="92"/>
              </a:cxn>
              <a:cxn ang="0">
                <a:pos x="130" y="93"/>
              </a:cxn>
              <a:cxn ang="0">
                <a:pos x="120" y="94"/>
              </a:cxn>
              <a:cxn ang="0">
                <a:pos x="111" y="98"/>
              </a:cxn>
              <a:cxn ang="0">
                <a:pos x="100" y="100"/>
              </a:cxn>
              <a:cxn ang="0">
                <a:pos x="84" y="99"/>
              </a:cxn>
              <a:cxn ang="0">
                <a:pos x="73" y="97"/>
              </a:cxn>
              <a:cxn ang="0">
                <a:pos x="63" y="90"/>
              </a:cxn>
              <a:cxn ang="0">
                <a:pos x="53" y="79"/>
              </a:cxn>
              <a:cxn ang="0">
                <a:pos x="53" y="61"/>
              </a:cxn>
              <a:cxn ang="0">
                <a:pos x="53" y="48"/>
              </a:cxn>
              <a:cxn ang="0">
                <a:pos x="49" y="39"/>
              </a:cxn>
              <a:cxn ang="0">
                <a:pos x="42" y="32"/>
              </a:cxn>
              <a:cxn ang="0">
                <a:pos x="30" y="33"/>
              </a:cxn>
              <a:cxn ang="0">
                <a:pos x="24" y="35"/>
              </a:cxn>
              <a:cxn ang="0">
                <a:pos x="12" y="25"/>
              </a:cxn>
              <a:cxn ang="0">
                <a:pos x="0" y="16"/>
              </a:cxn>
              <a:cxn ang="0">
                <a:pos x="7" y="3"/>
              </a:cxn>
              <a:cxn ang="0">
                <a:pos x="19" y="0"/>
              </a:cxn>
              <a:cxn ang="0">
                <a:pos x="30" y="6"/>
              </a:cxn>
              <a:cxn ang="0">
                <a:pos x="37" y="17"/>
              </a:cxn>
              <a:cxn ang="0">
                <a:pos x="49" y="20"/>
              </a:cxn>
              <a:cxn ang="0">
                <a:pos x="54" y="13"/>
              </a:cxn>
              <a:cxn ang="0">
                <a:pos x="63" y="13"/>
              </a:cxn>
              <a:cxn ang="0">
                <a:pos x="69" y="16"/>
              </a:cxn>
              <a:cxn ang="0">
                <a:pos x="73" y="29"/>
              </a:cxn>
              <a:cxn ang="0">
                <a:pos x="85" y="43"/>
              </a:cxn>
              <a:cxn ang="0">
                <a:pos x="91" y="53"/>
              </a:cxn>
              <a:cxn ang="0">
                <a:pos x="111" y="51"/>
              </a:cxn>
              <a:cxn ang="0">
                <a:pos x="123" y="53"/>
              </a:cxn>
              <a:cxn ang="0">
                <a:pos x="133" y="46"/>
              </a:cxn>
              <a:cxn ang="0">
                <a:pos x="143" y="37"/>
              </a:cxn>
              <a:cxn ang="0">
                <a:pos x="154" y="29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5" name="Freeform 438"/>
          <p:cNvSpPr>
            <a:spLocks/>
          </p:cNvSpPr>
          <p:nvPr/>
        </p:nvSpPr>
        <p:spPr bwMode="auto">
          <a:xfrm>
            <a:off x="1760760" y="1351503"/>
            <a:ext cx="46554" cy="39903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7" y="21"/>
              </a:cxn>
              <a:cxn ang="0">
                <a:pos x="35" y="26"/>
              </a:cxn>
              <a:cxn ang="0">
                <a:pos x="32" y="30"/>
              </a:cxn>
              <a:cxn ang="0">
                <a:pos x="28" y="34"/>
              </a:cxn>
              <a:cxn ang="0">
                <a:pos x="24" y="36"/>
              </a:cxn>
              <a:cxn ang="0">
                <a:pos x="19" y="37"/>
              </a:cxn>
              <a:cxn ang="0">
                <a:pos x="14" y="37"/>
              </a:cxn>
              <a:cxn ang="0">
                <a:pos x="13" y="37"/>
              </a:cxn>
              <a:cxn ang="0">
                <a:pos x="12" y="36"/>
              </a:cxn>
              <a:cxn ang="0">
                <a:pos x="11" y="34"/>
              </a:cxn>
              <a:cxn ang="0">
                <a:pos x="9" y="32"/>
              </a:cxn>
              <a:cxn ang="0">
                <a:pos x="5" y="28"/>
              </a:cxn>
              <a:cxn ang="0">
                <a:pos x="2" y="24"/>
              </a:cxn>
              <a:cxn ang="0">
                <a:pos x="0" y="20"/>
              </a:cxn>
              <a:cxn ang="0">
                <a:pos x="2" y="17"/>
              </a:cxn>
              <a:cxn ang="0">
                <a:pos x="6" y="12"/>
              </a:cxn>
              <a:cxn ang="0">
                <a:pos x="12" y="7"/>
              </a:cxn>
              <a:cxn ang="0">
                <a:pos x="17" y="3"/>
              </a:cxn>
              <a:cxn ang="0">
                <a:pos x="20" y="0"/>
              </a:cxn>
              <a:cxn ang="0">
                <a:pos x="25" y="2"/>
              </a:cxn>
              <a:cxn ang="0">
                <a:pos x="32" y="4"/>
              </a:cxn>
              <a:cxn ang="0">
                <a:pos x="37" y="7"/>
              </a:cxn>
              <a:cxn ang="0">
                <a:pos x="40" y="12"/>
              </a:cxn>
              <a:cxn ang="0">
                <a:pos x="38" y="20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6" name="Freeform 439"/>
          <p:cNvSpPr>
            <a:spLocks/>
          </p:cNvSpPr>
          <p:nvPr/>
        </p:nvSpPr>
        <p:spPr bwMode="auto">
          <a:xfrm flipV="1">
            <a:off x="1938666" y="1098778"/>
            <a:ext cx="226123" cy="339183"/>
          </a:xfrm>
          <a:custGeom>
            <a:avLst/>
            <a:gdLst/>
            <a:ahLst/>
            <a:cxnLst>
              <a:cxn ang="0">
                <a:pos x="93" y="277"/>
              </a:cxn>
              <a:cxn ang="0">
                <a:pos x="88" y="294"/>
              </a:cxn>
              <a:cxn ang="0">
                <a:pos x="80" y="308"/>
              </a:cxn>
              <a:cxn ang="0">
                <a:pos x="92" y="319"/>
              </a:cxn>
              <a:cxn ang="0">
                <a:pos x="123" y="318"/>
              </a:cxn>
              <a:cxn ang="0">
                <a:pos x="144" y="309"/>
              </a:cxn>
              <a:cxn ang="0">
                <a:pos x="164" y="304"/>
              </a:cxn>
              <a:cxn ang="0">
                <a:pos x="182" y="305"/>
              </a:cxn>
              <a:cxn ang="0">
                <a:pos x="197" y="289"/>
              </a:cxn>
              <a:cxn ang="0">
                <a:pos x="180" y="273"/>
              </a:cxn>
              <a:cxn ang="0">
                <a:pos x="172" y="263"/>
              </a:cxn>
              <a:cxn ang="0">
                <a:pos x="182" y="251"/>
              </a:cxn>
              <a:cxn ang="0">
                <a:pos x="179" y="235"/>
              </a:cxn>
              <a:cxn ang="0">
                <a:pos x="188" y="219"/>
              </a:cxn>
              <a:cxn ang="0">
                <a:pos x="190" y="187"/>
              </a:cxn>
              <a:cxn ang="0">
                <a:pos x="165" y="168"/>
              </a:cxn>
              <a:cxn ang="0">
                <a:pos x="188" y="149"/>
              </a:cxn>
              <a:cxn ang="0">
                <a:pos x="192" y="120"/>
              </a:cxn>
              <a:cxn ang="0">
                <a:pos x="196" y="90"/>
              </a:cxn>
              <a:cxn ang="0">
                <a:pos x="201" y="55"/>
              </a:cxn>
              <a:cxn ang="0">
                <a:pos x="183" y="54"/>
              </a:cxn>
              <a:cxn ang="0">
                <a:pos x="197" y="29"/>
              </a:cxn>
              <a:cxn ang="0">
                <a:pos x="194" y="6"/>
              </a:cxn>
              <a:cxn ang="0">
                <a:pos x="189" y="5"/>
              </a:cxn>
              <a:cxn ang="0">
                <a:pos x="173" y="3"/>
              </a:cxn>
              <a:cxn ang="0">
                <a:pos x="163" y="0"/>
              </a:cxn>
              <a:cxn ang="0">
                <a:pos x="159" y="2"/>
              </a:cxn>
              <a:cxn ang="0">
                <a:pos x="145" y="6"/>
              </a:cxn>
              <a:cxn ang="0">
                <a:pos x="129" y="9"/>
              </a:cxn>
              <a:cxn ang="0">
                <a:pos x="121" y="17"/>
              </a:cxn>
              <a:cxn ang="0">
                <a:pos x="108" y="20"/>
              </a:cxn>
              <a:cxn ang="0">
                <a:pos x="87" y="31"/>
              </a:cxn>
              <a:cxn ang="0">
                <a:pos x="81" y="54"/>
              </a:cxn>
              <a:cxn ang="0">
                <a:pos x="74" y="61"/>
              </a:cxn>
              <a:cxn ang="0">
                <a:pos x="59" y="70"/>
              </a:cxn>
              <a:cxn ang="0">
                <a:pos x="46" y="81"/>
              </a:cxn>
              <a:cxn ang="0">
                <a:pos x="37" y="93"/>
              </a:cxn>
              <a:cxn ang="0">
                <a:pos x="44" y="115"/>
              </a:cxn>
              <a:cxn ang="0">
                <a:pos x="47" y="132"/>
              </a:cxn>
              <a:cxn ang="0">
                <a:pos x="43" y="143"/>
              </a:cxn>
              <a:cxn ang="0">
                <a:pos x="31" y="118"/>
              </a:cxn>
              <a:cxn ang="0">
                <a:pos x="21" y="118"/>
              </a:cxn>
              <a:cxn ang="0">
                <a:pos x="9" y="132"/>
              </a:cxn>
              <a:cxn ang="0">
                <a:pos x="0" y="166"/>
              </a:cxn>
              <a:cxn ang="0">
                <a:pos x="2" y="190"/>
              </a:cxn>
              <a:cxn ang="0">
                <a:pos x="19" y="199"/>
              </a:cxn>
              <a:cxn ang="0">
                <a:pos x="30" y="199"/>
              </a:cxn>
              <a:cxn ang="0">
                <a:pos x="28" y="211"/>
              </a:cxn>
              <a:cxn ang="0">
                <a:pos x="24" y="224"/>
              </a:cxn>
              <a:cxn ang="0">
                <a:pos x="36" y="238"/>
              </a:cxn>
              <a:cxn ang="0">
                <a:pos x="63" y="244"/>
              </a:cxn>
              <a:cxn ang="0">
                <a:pos x="77" y="229"/>
              </a:cxn>
              <a:cxn ang="0">
                <a:pos x="96" y="240"/>
              </a:cxn>
              <a:cxn ang="0">
                <a:pos x="113" y="263"/>
              </a:cxn>
              <a:cxn ang="0">
                <a:pos x="103" y="256"/>
              </a:cxn>
              <a:cxn ang="0">
                <a:pos x="82" y="258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7" name="Freeform 440"/>
          <p:cNvSpPr>
            <a:spLocks/>
          </p:cNvSpPr>
          <p:nvPr/>
        </p:nvSpPr>
        <p:spPr bwMode="auto">
          <a:xfrm>
            <a:off x="1943654" y="1379767"/>
            <a:ext cx="38241" cy="1829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2" y="1"/>
              </a:cxn>
              <a:cxn ang="0">
                <a:pos x="34" y="3"/>
              </a:cxn>
              <a:cxn ang="0">
                <a:pos x="34" y="6"/>
              </a:cxn>
              <a:cxn ang="0">
                <a:pos x="30" y="10"/>
              </a:cxn>
              <a:cxn ang="0">
                <a:pos x="24" y="14"/>
              </a:cxn>
              <a:cxn ang="0">
                <a:pos x="22" y="16"/>
              </a:cxn>
              <a:cxn ang="0">
                <a:pos x="19" y="18"/>
              </a:cxn>
              <a:cxn ang="0">
                <a:pos x="12" y="18"/>
              </a:cxn>
              <a:cxn ang="0">
                <a:pos x="4" y="16"/>
              </a:cxn>
              <a:cxn ang="0">
                <a:pos x="0" y="13"/>
              </a:cxn>
              <a:cxn ang="0">
                <a:pos x="0" y="9"/>
              </a:cxn>
              <a:cxn ang="0">
                <a:pos x="4" y="7"/>
              </a:cxn>
              <a:cxn ang="0">
                <a:pos x="14" y="4"/>
              </a:cxn>
              <a:cxn ang="0">
                <a:pos x="22" y="2"/>
              </a:cxn>
              <a:cxn ang="0">
                <a:pos x="29" y="1"/>
              </a:cxn>
              <a:cxn ang="0">
                <a:pos x="31" y="0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8" name="Freeform 441"/>
          <p:cNvSpPr>
            <a:spLocks/>
          </p:cNvSpPr>
          <p:nvPr/>
        </p:nvSpPr>
        <p:spPr bwMode="auto">
          <a:xfrm>
            <a:off x="1923701" y="1331550"/>
            <a:ext cx="34916" cy="49880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"/>
              </a:cxn>
              <a:cxn ang="0">
                <a:pos x="14" y="5"/>
              </a:cxn>
              <a:cxn ang="0">
                <a:pos x="7" y="0"/>
              </a:cxn>
              <a:cxn ang="0">
                <a:pos x="3" y="0"/>
              </a:cxn>
              <a:cxn ang="0">
                <a:pos x="1" y="5"/>
              </a:cxn>
              <a:cxn ang="0">
                <a:pos x="0" y="10"/>
              </a:cxn>
              <a:cxn ang="0">
                <a:pos x="1" y="15"/>
              </a:cxn>
              <a:cxn ang="0">
                <a:pos x="1" y="20"/>
              </a:cxn>
              <a:cxn ang="0">
                <a:pos x="3" y="27"/>
              </a:cxn>
              <a:cxn ang="0">
                <a:pos x="4" y="36"/>
              </a:cxn>
              <a:cxn ang="0">
                <a:pos x="7" y="43"/>
              </a:cxn>
              <a:cxn ang="0">
                <a:pos x="11" y="46"/>
              </a:cxn>
              <a:cxn ang="0">
                <a:pos x="16" y="46"/>
              </a:cxn>
              <a:cxn ang="0">
                <a:pos x="21" y="44"/>
              </a:cxn>
              <a:cxn ang="0">
                <a:pos x="26" y="42"/>
              </a:cxn>
              <a:cxn ang="0">
                <a:pos x="29" y="38"/>
              </a:cxn>
              <a:cxn ang="0">
                <a:pos x="31" y="33"/>
              </a:cxn>
              <a:cxn ang="0">
                <a:pos x="34" y="30"/>
              </a:cxn>
              <a:cxn ang="0">
                <a:pos x="34" y="27"/>
              </a:cxn>
              <a:cxn ang="0">
                <a:pos x="30" y="22"/>
              </a:cxn>
              <a:cxn ang="0">
                <a:pos x="26" y="17"/>
              </a:cxn>
              <a:cxn ang="0">
                <a:pos x="23" y="15"/>
              </a:cxn>
              <a:cxn ang="0">
                <a:pos x="22" y="14"/>
              </a:cxn>
              <a:cxn ang="0">
                <a:pos x="22" y="14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lnTo>
                  <a:pt x="22" y="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9" name="Freeform 442"/>
          <p:cNvSpPr>
            <a:spLocks/>
          </p:cNvSpPr>
          <p:nvPr/>
        </p:nvSpPr>
        <p:spPr bwMode="auto">
          <a:xfrm>
            <a:off x="1853869" y="1308273"/>
            <a:ext cx="63181" cy="71494"/>
          </a:xfrm>
          <a:custGeom>
            <a:avLst/>
            <a:gdLst/>
            <a:ahLst/>
            <a:cxnLst>
              <a:cxn ang="0">
                <a:pos x="53" y="34"/>
              </a:cxn>
              <a:cxn ang="0">
                <a:pos x="54" y="37"/>
              </a:cxn>
              <a:cxn ang="0">
                <a:pos x="57" y="44"/>
              </a:cxn>
              <a:cxn ang="0">
                <a:pos x="58" y="53"/>
              </a:cxn>
              <a:cxn ang="0">
                <a:pos x="57" y="60"/>
              </a:cxn>
              <a:cxn ang="0">
                <a:pos x="54" y="64"/>
              </a:cxn>
              <a:cxn ang="0">
                <a:pos x="52" y="66"/>
              </a:cxn>
              <a:cxn ang="0">
                <a:pos x="48" y="67"/>
              </a:cxn>
              <a:cxn ang="0">
                <a:pos x="44" y="65"/>
              </a:cxn>
              <a:cxn ang="0">
                <a:pos x="39" y="62"/>
              </a:cxn>
              <a:cxn ang="0">
                <a:pos x="35" y="60"/>
              </a:cxn>
              <a:cxn ang="0">
                <a:pos x="32" y="58"/>
              </a:cxn>
              <a:cxn ang="0">
                <a:pos x="29" y="53"/>
              </a:cxn>
              <a:cxn ang="0">
                <a:pos x="24" y="50"/>
              </a:cxn>
              <a:cxn ang="0">
                <a:pos x="17" y="49"/>
              </a:cxn>
              <a:cxn ang="0">
                <a:pos x="12" y="47"/>
              </a:cxn>
              <a:cxn ang="0">
                <a:pos x="8" y="42"/>
              </a:cxn>
              <a:cxn ang="0">
                <a:pos x="9" y="37"/>
              </a:cxn>
              <a:cxn ang="0">
                <a:pos x="13" y="37"/>
              </a:cxn>
              <a:cxn ang="0">
                <a:pos x="15" y="36"/>
              </a:cxn>
              <a:cxn ang="0">
                <a:pos x="13" y="30"/>
              </a:cxn>
              <a:cxn ang="0">
                <a:pos x="7" y="20"/>
              </a:cxn>
              <a:cxn ang="0">
                <a:pos x="2" y="11"/>
              </a:cxn>
              <a:cxn ang="0">
                <a:pos x="0" y="4"/>
              </a:cxn>
              <a:cxn ang="0">
                <a:pos x="4" y="0"/>
              </a:cxn>
              <a:cxn ang="0">
                <a:pos x="9" y="0"/>
              </a:cxn>
              <a:cxn ang="0">
                <a:pos x="14" y="0"/>
              </a:cxn>
              <a:cxn ang="0">
                <a:pos x="19" y="2"/>
              </a:cxn>
              <a:cxn ang="0">
                <a:pos x="23" y="8"/>
              </a:cxn>
              <a:cxn ang="0">
                <a:pos x="28" y="13"/>
              </a:cxn>
              <a:cxn ang="0">
                <a:pos x="34" y="15"/>
              </a:cxn>
              <a:cxn ang="0">
                <a:pos x="38" y="16"/>
              </a:cxn>
              <a:cxn ang="0">
                <a:pos x="40" y="19"/>
              </a:cxn>
              <a:cxn ang="0">
                <a:pos x="43" y="24"/>
              </a:cxn>
              <a:cxn ang="0">
                <a:pos x="47" y="29"/>
              </a:cxn>
              <a:cxn ang="0">
                <a:pos x="51" y="32"/>
              </a:cxn>
              <a:cxn ang="0">
                <a:pos x="53" y="34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0" name="Freeform 443"/>
          <p:cNvSpPr>
            <a:spLocks/>
          </p:cNvSpPr>
          <p:nvPr/>
        </p:nvSpPr>
        <p:spPr bwMode="auto">
          <a:xfrm>
            <a:off x="1599483" y="1567649"/>
            <a:ext cx="282652" cy="246074"/>
          </a:xfrm>
          <a:custGeom>
            <a:avLst/>
            <a:gdLst/>
            <a:ahLst/>
            <a:cxnLst>
              <a:cxn ang="0">
                <a:pos x="249" y="175"/>
              </a:cxn>
              <a:cxn ang="0">
                <a:pos x="236" y="187"/>
              </a:cxn>
              <a:cxn ang="0">
                <a:pos x="226" y="189"/>
              </a:cxn>
              <a:cxn ang="0">
                <a:pos x="231" y="220"/>
              </a:cxn>
              <a:cxn ang="0">
                <a:pos x="205" y="231"/>
              </a:cxn>
              <a:cxn ang="0">
                <a:pos x="178" y="210"/>
              </a:cxn>
              <a:cxn ang="0">
                <a:pos x="163" y="196"/>
              </a:cxn>
              <a:cxn ang="0">
                <a:pos x="154" y="196"/>
              </a:cxn>
              <a:cxn ang="0">
                <a:pos x="123" y="213"/>
              </a:cxn>
              <a:cxn ang="0">
                <a:pos x="89" y="221"/>
              </a:cxn>
              <a:cxn ang="0">
                <a:pos x="73" y="221"/>
              </a:cxn>
              <a:cxn ang="0">
                <a:pos x="52" y="215"/>
              </a:cxn>
              <a:cxn ang="0">
                <a:pos x="44" y="204"/>
              </a:cxn>
              <a:cxn ang="0">
                <a:pos x="25" y="173"/>
              </a:cxn>
              <a:cxn ang="0">
                <a:pos x="1" y="157"/>
              </a:cxn>
              <a:cxn ang="0">
                <a:pos x="1" y="130"/>
              </a:cxn>
              <a:cxn ang="0">
                <a:pos x="27" y="129"/>
              </a:cxn>
              <a:cxn ang="0">
                <a:pos x="57" y="142"/>
              </a:cxn>
              <a:cxn ang="0">
                <a:pos x="82" y="151"/>
              </a:cxn>
              <a:cxn ang="0">
                <a:pos x="81" y="126"/>
              </a:cxn>
              <a:cxn ang="0">
                <a:pos x="44" y="117"/>
              </a:cxn>
              <a:cxn ang="0">
                <a:pos x="12" y="114"/>
              </a:cxn>
              <a:cxn ang="0">
                <a:pos x="2" y="90"/>
              </a:cxn>
              <a:cxn ang="0">
                <a:pos x="28" y="84"/>
              </a:cxn>
              <a:cxn ang="0">
                <a:pos x="19" y="68"/>
              </a:cxn>
              <a:cxn ang="0">
                <a:pos x="3" y="44"/>
              </a:cxn>
              <a:cxn ang="0">
                <a:pos x="21" y="33"/>
              </a:cxn>
              <a:cxn ang="0">
                <a:pos x="28" y="15"/>
              </a:cxn>
              <a:cxn ang="0">
                <a:pos x="51" y="7"/>
              </a:cxn>
              <a:cxn ang="0">
                <a:pos x="88" y="3"/>
              </a:cxn>
              <a:cxn ang="0">
                <a:pos x="82" y="27"/>
              </a:cxn>
              <a:cxn ang="0">
                <a:pos x="102" y="27"/>
              </a:cxn>
              <a:cxn ang="0">
                <a:pos x="124" y="47"/>
              </a:cxn>
              <a:cxn ang="0">
                <a:pos x="125" y="27"/>
              </a:cxn>
              <a:cxn ang="0">
                <a:pos x="145" y="47"/>
              </a:cxn>
              <a:cxn ang="0">
                <a:pos x="152" y="83"/>
              </a:cxn>
              <a:cxn ang="0">
                <a:pos x="162" y="51"/>
              </a:cxn>
              <a:cxn ang="0">
                <a:pos x="157" y="27"/>
              </a:cxn>
              <a:cxn ang="0">
                <a:pos x="173" y="23"/>
              </a:cxn>
              <a:cxn ang="0">
                <a:pos x="181" y="19"/>
              </a:cxn>
              <a:cxn ang="0">
                <a:pos x="172" y="7"/>
              </a:cxn>
              <a:cxn ang="0">
                <a:pos x="198" y="5"/>
              </a:cxn>
              <a:cxn ang="0">
                <a:pos x="213" y="15"/>
              </a:cxn>
              <a:cxn ang="0">
                <a:pos x="199" y="39"/>
              </a:cxn>
              <a:cxn ang="0">
                <a:pos x="195" y="60"/>
              </a:cxn>
              <a:cxn ang="0">
                <a:pos x="201" y="98"/>
              </a:cxn>
              <a:cxn ang="0">
                <a:pos x="198" y="115"/>
              </a:cxn>
              <a:cxn ang="0">
                <a:pos x="209" y="141"/>
              </a:cxn>
              <a:cxn ang="0">
                <a:pos x="237" y="160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1" name="Freeform 444"/>
          <p:cNvSpPr>
            <a:spLocks/>
          </p:cNvSpPr>
          <p:nvPr/>
        </p:nvSpPr>
        <p:spPr bwMode="auto">
          <a:xfrm>
            <a:off x="2556460" y="4813167"/>
            <a:ext cx="422316" cy="1062441"/>
          </a:xfrm>
          <a:custGeom>
            <a:avLst/>
            <a:gdLst/>
            <a:ahLst/>
            <a:cxnLst>
              <a:cxn ang="0">
                <a:pos x="54" y="7"/>
              </a:cxn>
              <a:cxn ang="0">
                <a:pos x="68" y="0"/>
              </a:cxn>
              <a:cxn ang="0">
                <a:pos x="77" y="16"/>
              </a:cxn>
              <a:cxn ang="0">
                <a:pos x="107" y="31"/>
              </a:cxn>
              <a:cxn ang="0">
                <a:pos x="110" y="48"/>
              </a:cxn>
              <a:cxn ang="0">
                <a:pos x="116" y="57"/>
              </a:cxn>
              <a:cxn ang="0">
                <a:pos x="146" y="43"/>
              </a:cxn>
              <a:cxn ang="0">
                <a:pos x="140" y="64"/>
              </a:cxn>
              <a:cxn ang="0">
                <a:pos x="114" y="85"/>
              </a:cxn>
              <a:cxn ang="0">
                <a:pos x="107" y="99"/>
              </a:cxn>
              <a:cxn ang="0">
                <a:pos x="110" y="121"/>
              </a:cxn>
              <a:cxn ang="0">
                <a:pos x="117" y="129"/>
              </a:cxn>
              <a:cxn ang="0">
                <a:pos x="105" y="129"/>
              </a:cxn>
              <a:cxn ang="0">
                <a:pos x="125" y="141"/>
              </a:cxn>
              <a:cxn ang="0">
                <a:pos x="122" y="162"/>
              </a:cxn>
              <a:cxn ang="0">
                <a:pos x="111" y="169"/>
              </a:cxn>
              <a:cxn ang="0">
                <a:pos x="84" y="178"/>
              </a:cxn>
              <a:cxn ang="0">
                <a:pos x="69" y="202"/>
              </a:cxn>
              <a:cxn ang="0">
                <a:pos x="56" y="207"/>
              </a:cxn>
              <a:cxn ang="0">
                <a:pos x="62" y="216"/>
              </a:cxn>
              <a:cxn ang="0">
                <a:pos x="53" y="238"/>
              </a:cxn>
              <a:cxn ang="0">
                <a:pos x="33" y="261"/>
              </a:cxn>
              <a:cxn ang="0">
                <a:pos x="35" y="274"/>
              </a:cxn>
              <a:cxn ang="0">
                <a:pos x="42" y="282"/>
              </a:cxn>
              <a:cxn ang="0">
                <a:pos x="38" y="300"/>
              </a:cxn>
              <a:cxn ang="0">
                <a:pos x="26" y="318"/>
              </a:cxn>
              <a:cxn ang="0">
                <a:pos x="14" y="336"/>
              </a:cxn>
              <a:cxn ang="0">
                <a:pos x="29" y="367"/>
              </a:cxn>
              <a:cxn ang="0">
                <a:pos x="7" y="345"/>
              </a:cxn>
              <a:cxn ang="0">
                <a:pos x="1" y="338"/>
              </a:cxn>
              <a:cxn ang="0">
                <a:pos x="0" y="306"/>
              </a:cxn>
              <a:cxn ang="0">
                <a:pos x="24" y="154"/>
              </a:cxn>
              <a:cxn ang="0">
                <a:pos x="12" y="224"/>
              </a:cxn>
              <a:cxn ang="0">
                <a:pos x="35" y="87"/>
              </a:cxn>
              <a:cxn ang="0">
                <a:pos x="47" y="52"/>
              </a:cxn>
              <a:cxn ang="0">
                <a:pos x="57" y="33"/>
              </a:cxn>
              <a:cxn ang="0">
                <a:pos x="54" y="7"/>
              </a:cxn>
            </a:cxnLst>
            <a:rect l="0" t="0" r="r" b="b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2" name="Freeform 445"/>
          <p:cNvSpPr>
            <a:spLocks/>
          </p:cNvSpPr>
          <p:nvPr/>
        </p:nvSpPr>
        <p:spPr bwMode="auto">
          <a:xfrm>
            <a:off x="2676888" y="3803930"/>
            <a:ext cx="38241" cy="1995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3" y="1"/>
              </a:cxn>
              <a:cxn ang="0">
                <a:pos x="21" y="18"/>
              </a:cxn>
              <a:cxn ang="0">
                <a:pos x="0" y="13"/>
              </a:cxn>
              <a:cxn ang="0">
                <a:pos x="2" y="0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3" name="Freeform 448"/>
          <p:cNvSpPr>
            <a:spLocks/>
          </p:cNvSpPr>
          <p:nvPr/>
        </p:nvSpPr>
        <p:spPr bwMode="auto">
          <a:xfrm>
            <a:off x="7128785" y="4054994"/>
            <a:ext cx="121375" cy="139663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75" y="339"/>
              </a:cxn>
              <a:cxn ang="0">
                <a:pos x="273" y="579"/>
              </a:cxn>
              <a:cxn ang="0">
                <a:pos x="605" y="769"/>
              </a:cxn>
              <a:cxn ang="0">
                <a:pos x="675" y="773"/>
              </a:cxn>
              <a:cxn ang="0">
                <a:pos x="563" y="583"/>
              </a:cxn>
              <a:cxn ang="0">
                <a:pos x="493" y="521"/>
              </a:cxn>
              <a:cxn ang="0">
                <a:pos x="493" y="269"/>
              </a:cxn>
              <a:cxn ang="0">
                <a:pos x="323" y="78"/>
              </a:cxn>
              <a:cxn ang="0">
                <a:pos x="286" y="58"/>
              </a:cxn>
              <a:cxn ang="0">
                <a:pos x="253" y="111"/>
              </a:cxn>
              <a:cxn ang="0">
                <a:pos x="141" y="128"/>
              </a:cxn>
              <a:cxn ang="0">
                <a:pos x="145" y="70"/>
              </a:cxn>
              <a:cxn ang="0">
                <a:pos x="17" y="0"/>
              </a:cxn>
              <a:cxn ang="0">
                <a:pos x="0" y="41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4" name="Freeform 450"/>
          <p:cNvSpPr>
            <a:spLocks/>
          </p:cNvSpPr>
          <p:nvPr/>
        </p:nvSpPr>
        <p:spPr bwMode="auto">
          <a:xfrm>
            <a:off x="3776856" y="1946736"/>
            <a:ext cx="138001" cy="5320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14"/>
              </a:cxn>
              <a:cxn ang="0">
                <a:pos x="54" y="4"/>
              </a:cxn>
              <a:cxn ang="0">
                <a:pos x="88" y="0"/>
              </a:cxn>
              <a:cxn ang="0">
                <a:pos x="114" y="18"/>
              </a:cxn>
              <a:cxn ang="0">
                <a:pos x="96" y="38"/>
              </a:cxn>
              <a:cxn ang="0">
                <a:pos x="68" y="54"/>
              </a:cxn>
              <a:cxn ang="0">
                <a:pos x="30" y="42"/>
              </a:cxn>
              <a:cxn ang="0">
                <a:pos x="10" y="44"/>
              </a:cxn>
              <a:cxn ang="0">
                <a:pos x="26" y="36"/>
              </a:cxn>
              <a:cxn ang="0">
                <a:pos x="16" y="22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en-CA" dirty="0"/>
          </a:p>
        </p:txBody>
      </p:sp>
      <p:sp>
        <p:nvSpPr>
          <p:cNvPr id="185" name="Freeform 451"/>
          <p:cNvSpPr>
            <a:spLocks/>
          </p:cNvSpPr>
          <p:nvPr/>
        </p:nvSpPr>
        <p:spPr bwMode="auto">
          <a:xfrm>
            <a:off x="7961780" y="4181355"/>
            <a:ext cx="226123" cy="194531"/>
          </a:xfrm>
          <a:custGeom>
            <a:avLst/>
            <a:gdLst/>
            <a:ahLst/>
            <a:cxnLst>
              <a:cxn ang="0">
                <a:pos x="410" y="71"/>
              </a:cxn>
              <a:cxn ang="0">
                <a:pos x="321" y="142"/>
              </a:cxn>
              <a:cxn ang="0">
                <a:pos x="233" y="142"/>
              </a:cxn>
              <a:cxn ang="0">
                <a:pos x="178" y="71"/>
              </a:cxn>
              <a:cxn ang="0">
                <a:pos x="107" y="0"/>
              </a:cxn>
              <a:cxn ang="0">
                <a:pos x="36" y="19"/>
              </a:cxn>
              <a:cxn ang="0">
                <a:pos x="0" y="90"/>
              </a:cxn>
              <a:cxn ang="0">
                <a:pos x="72" y="124"/>
              </a:cxn>
              <a:cxn ang="0">
                <a:pos x="89" y="159"/>
              </a:cxn>
              <a:cxn ang="0">
                <a:pos x="107" y="213"/>
              </a:cxn>
              <a:cxn ang="0">
                <a:pos x="160" y="213"/>
              </a:cxn>
              <a:cxn ang="0">
                <a:pos x="197" y="230"/>
              </a:cxn>
              <a:cxn ang="0">
                <a:pos x="321" y="283"/>
              </a:cxn>
              <a:cxn ang="0">
                <a:pos x="446" y="353"/>
              </a:cxn>
              <a:cxn ang="0">
                <a:pos x="465" y="389"/>
              </a:cxn>
              <a:cxn ang="0">
                <a:pos x="393" y="424"/>
              </a:cxn>
              <a:cxn ang="0">
                <a:pos x="465" y="442"/>
              </a:cxn>
              <a:cxn ang="0">
                <a:pos x="518" y="459"/>
              </a:cxn>
              <a:cxn ang="0">
                <a:pos x="575" y="488"/>
              </a:cxn>
              <a:cxn ang="0">
                <a:pos x="575" y="122"/>
              </a:cxn>
              <a:cxn ang="0">
                <a:pos x="410" y="7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6" name="Freeform 452"/>
          <p:cNvSpPr>
            <a:spLocks/>
          </p:cNvSpPr>
          <p:nvPr/>
        </p:nvSpPr>
        <p:spPr bwMode="auto">
          <a:xfrm>
            <a:off x="8187902" y="4227910"/>
            <a:ext cx="182892" cy="177905"/>
          </a:xfrm>
          <a:custGeom>
            <a:avLst/>
            <a:gdLst/>
            <a:ahLst/>
            <a:cxnLst>
              <a:cxn ang="0">
                <a:pos x="353" y="302"/>
              </a:cxn>
              <a:cxn ang="0">
                <a:pos x="336" y="249"/>
              </a:cxn>
              <a:cxn ang="0">
                <a:pos x="372" y="214"/>
              </a:cxn>
              <a:cxn ang="0">
                <a:pos x="283" y="161"/>
              </a:cxn>
              <a:cxn ang="0">
                <a:pos x="247" y="108"/>
              </a:cxn>
              <a:cxn ang="0">
                <a:pos x="122" y="37"/>
              </a:cxn>
              <a:cxn ang="0">
                <a:pos x="0" y="0"/>
              </a:cxn>
              <a:cxn ang="0">
                <a:pos x="0" y="366"/>
              </a:cxn>
              <a:cxn ang="0">
                <a:pos x="14" y="373"/>
              </a:cxn>
              <a:cxn ang="0">
                <a:pos x="67" y="373"/>
              </a:cxn>
              <a:cxn ang="0">
                <a:pos x="122" y="320"/>
              </a:cxn>
              <a:cxn ang="0">
                <a:pos x="211" y="284"/>
              </a:cxn>
              <a:cxn ang="0">
                <a:pos x="264" y="320"/>
              </a:cxn>
              <a:cxn ang="0">
                <a:pos x="389" y="408"/>
              </a:cxn>
              <a:cxn ang="0">
                <a:pos x="460" y="443"/>
              </a:cxn>
              <a:cxn ang="0">
                <a:pos x="460" y="337"/>
              </a:cxn>
              <a:cxn ang="0">
                <a:pos x="353" y="302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8" name="Freeform 257"/>
          <p:cNvSpPr>
            <a:spLocks/>
          </p:cNvSpPr>
          <p:nvPr/>
        </p:nvSpPr>
        <p:spPr bwMode="auto">
          <a:xfrm>
            <a:off x="4230763" y="2510379"/>
            <a:ext cx="114723" cy="171255"/>
          </a:xfrm>
          <a:custGeom>
            <a:avLst/>
            <a:gdLst/>
            <a:ahLst/>
            <a:cxnLst>
              <a:cxn ang="0">
                <a:pos x="18" y="126"/>
              </a:cxn>
              <a:cxn ang="0">
                <a:pos x="0" y="114"/>
              </a:cxn>
              <a:cxn ang="0">
                <a:pos x="0" y="102"/>
              </a:cxn>
              <a:cxn ang="0">
                <a:pos x="6" y="96"/>
              </a:cxn>
              <a:cxn ang="0">
                <a:pos x="12" y="84"/>
              </a:cxn>
              <a:cxn ang="0">
                <a:pos x="12" y="66"/>
              </a:cxn>
              <a:cxn ang="0">
                <a:pos x="6" y="60"/>
              </a:cxn>
              <a:cxn ang="0">
                <a:pos x="12" y="54"/>
              </a:cxn>
              <a:cxn ang="0">
                <a:pos x="6" y="36"/>
              </a:cxn>
              <a:cxn ang="0">
                <a:pos x="30" y="30"/>
              </a:cxn>
              <a:cxn ang="0">
                <a:pos x="30" y="18"/>
              </a:cxn>
              <a:cxn ang="0">
                <a:pos x="54" y="0"/>
              </a:cxn>
              <a:cxn ang="0">
                <a:pos x="60" y="6"/>
              </a:cxn>
              <a:cxn ang="0">
                <a:pos x="72" y="6"/>
              </a:cxn>
              <a:cxn ang="0">
                <a:pos x="78" y="18"/>
              </a:cxn>
              <a:cxn ang="0">
                <a:pos x="84" y="30"/>
              </a:cxn>
              <a:cxn ang="0">
                <a:pos x="72" y="42"/>
              </a:cxn>
              <a:cxn ang="0">
                <a:pos x="78" y="66"/>
              </a:cxn>
              <a:cxn ang="0">
                <a:pos x="72" y="96"/>
              </a:cxn>
              <a:cxn ang="0">
                <a:pos x="54" y="102"/>
              </a:cxn>
              <a:cxn ang="0">
                <a:pos x="18" y="126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2" name="Freeform 279"/>
          <p:cNvSpPr>
            <a:spLocks/>
          </p:cNvSpPr>
          <p:nvPr/>
        </p:nvSpPr>
        <p:spPr bwMode="auto">
          <a:xfrm>
            <a:off x="4799394" y="3158817"/>
            <a:ext cx="81470" cy="4821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6" y="0"/>
              </a:cxn>
              <a:cxn ang="0">
                <a:pos x="60" y="6"/>
              </a:cxn>
              <a:cxn ang="0">
                <a:pos x="60" y="18"/>
              </a:cxn>
              <a:cxn ang="0">
                <a:pos x="54" y="36"/>
              </a:cxn>
              <a:cxn ang="0">
                <a:pos x="30" y="24"/>
              </a:cxn>
              <a:cxn ang="0">
                <a:pos x="0" y="12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3" name="Freeform 280"/>
          <p:cNvSpPr>
            <a:spLocks/>
          </p:cNvSpPr>
          <p:nvPr/>
        </p:nvSpPr>
        <p:spPr bwMode="auto">
          <a:xfrm>
            <a:off x="4707947" y="3067370"/>
            <a:ext cx="33254" cy="6484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" y="6"/>
              </a:cxn>
              <a:cxn ang="0">
                <a:pos x="18" y="0"/>
              </a:cxn>
              <a:cxn ang="0">
                <a:pos x="24" y="24"/>
              </a:cxn>
              <a:cxn ang="0">
                <a:pos x="24" y="48"/>
              </a:cxn>
              <a:cxn ang="0">
                <a:pos x="0" y="48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4" name="Freeform 302"/>
          <p:cNvSpPr>
            <a:spLocks/>
          </p:cNvSpPr>
          <p:nvPr/>
        </p:nvSpPr>
        <p:spPr bwMode="auto">
          <a:xfrm>
            <a:off x="5035493" y="2380691"/>
            <a:ext cx="199520" cy="113061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12" y="11"/>
              </a:cxn>
              <a:cxn ang="0">
                <a:pos x="14" y="10"/>
              </a:cxn>
              <a:cxn ang="0">
                <a:pos x="16" y="12"/>
              </a:cxn>
              <a:cxn ang="0">
                <a:pos x="18" y="14"/>
              </a:cxn>
              <a:cxn ang="0">
                <a:pos x="21" y="13"/>
              </a:cxn>
              <a:cxn ang="0">
                <a:pos x="24" y="11"/>
              </a:cxn>
              <a:cxn ang="0">
                <a:pos x="23" y="10"/>
              </a:cxn>
              <a:cxn ang="0">
                <a:pos x="21" y="5"/>
              </a:cxn>
              <a:cxn ang="0">
                <a:pos x="21" y="4"/>
              </a:cxn>
              <a:cxn ang="0">
                <a:pos x="17" y="2"/>
              </a:cxn>
              <a:cxn ang="0">
                <a:pos x="14" y="0"/>
              </a:cxn>
              <a:cxn ang="0">
                <a:pos x="10" y="1"/>
              </a:cxn>
              <a:cxn ang="0">
                <a:pos x="9" y="5"/>
              </a:cxn>
              <a:cxn ang="0">
                <a:pos x="8" y="6"/>
              </a:cxn>
              <a:cxn ang="0">
                <a:pos x="5" y="3"/>
              </a:cxn>
              <a:cxn ang="0">
                <a:pos x="3" y="3"/>
              </a:cxn>
              <a:cxn ang="0">
                <a:pos x="1" y="8"/>
              </a:cxn>
              <a:cxn ang="0">
                <a:pos x="0" y="11"/>
              </a:cxn>
              <a:cxn ang="0">
                <a:pos x="4" y="10"/>
              </a:cxn>
              <a:cxn ang="0">
                <a:pos x="8" y="10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3" name="Freeform 321"/>
          <p:cNvSpPr>
            <a:spLocks/>
          </p:cNvSpPr>
          <p:nvPr/>
        </p:nvSpPr>
        <p:spPr bwMode="auto">
          <a:xfrm>
            <a:off x="4247390" y="2974261"/>
            <a:ext cx="322557" cy="247737"/>
          </a:xfrm>
          <a:custGeom>
            <a:avLst/>
            <a:gdLst/>
            <a:ahLst/>
            <a:cxnLst>
              <a:cxn ang="0">
                <a:pos x="34" y="5"/>
              </a:cxn>
              <a:cxn ang="0">
                <a:pos x="32" y="5"/>
              </a:cxn>
              <a:cxn ang="0">
                <a:pos x="29" y="4"/>
              </a:cxn>
              <a:cxn ang="0">
                <a:pos x="27" y="4"/>
              </a:cxn>
              <a:cxn ang="0">
                <a:pos x="26" y="4"/>
              </a:cxn>
              <a:cxn ang="0">
                <a:pos x="25" y="2"/>
              </a:cxn>
              <a:cxn ang="0">
                <a:pos x="13" y="0"/>
              </a:cxn>
              <a:cxn ang="0">
                <a:pos x="7" y="1"/>
              </a:cxn>
              <a:cxn ang="0">
                <a:pos x="5" y="0"/>
              </a:cxn>
              <a:cxn ang="0">
                <a:pos x="3" y="1"/>
              </a:cxn>
              <a:cxn ang="0">
                <a:pos x="0" y="3"/>
              </a:cxn>
              <a:cxn ang="0">
                <a:pos x="2" y="8"/>
              </a:cxn>
              <a:cxn ang="0">
                <a:pos x="4" y="6"/>
              </a:cxn>
              <a:cxn ang="0">
                <a:pos x="8" y="7"/>
              </a:cxn>
              <a:cxn ang="0">
                <a:pos x="9" y="8"/>
              </a:cxn>
              <a:cxn ang="0">
                <a:pos x="9" y="8"/>
              </a:cxn>
              <a:cxn ang="0">
                <a:pos x="10" y="9"/>
              </a:cxn>
              <a:cxn ang="0">
                <a:pos x="9" y="12"/>
              </a:cxn>
              <a:cxn ang="0">
                <a:pos x="8" y="17"/>
              </a:cxn>
              <a:cxn ang="0">
                <a:pos x="7" y="20"/>
              </a:cxn>
              <a:cxn ang="0">
                <a:pos x="7" y="22"/>
              </a:cxn>
              <a:cxn ang="0">
                <a:pos x="8" y="22"/>
              </a:cxn>
              <a:cxn ang="0">
                <a:pos x="7" y="23"/>
              </a:cxn>
              <a:cxn ang="0">
                <a:pos x="7" y="24"/>
              </a:cxn>
              <a:cxn ang="0">
                <a:pos x="6" y="27"/>
              </a:cxn>
              <a:cxn ang="0">
                <a:pos x="8" y="27"/>
              </a:cxn>
              <a:cxn ang="0">
                <a:pos x="12" y="30"/>
              </a:cxn>
              <a:cxn ang="0">
                <a:pos x="18" y="28"/>
              </a:cxn>
              <a:cxn ang="0">
                <a:pos x="24" y="27"/>
              </a:cxn>
              <a:cxn ang="0">
                <a:pos x="27" y="23"/>
              </a:cxn>
              <a:cxn ang="0">
                <a:pos x="30" y="19"/>
              </a:cxn>
              <a:cxn ang="0">
                <a:pos x="30" y="17"/>
              </a:cxn>
              <a:cxn ang="0">
                <a:pos x="33" y="11"/>
              </a:cxn>
              <a:cxn ang="0">
                <a:pos x="39" y="7"/>
              </a:cxn>
              <a:cxn ang="0">
                <a:pos x="39" y="6"/>
              </a:cxn>
              <a:cxn ang="0">
                <a:pos x="37" y="6"/>
              </a:cxn>
              <a:cxn ang="0">
                <a:pos x="34" y="5"/>
              </a:cxn>
            </a:cxnLst>
            <a:rect l="0" t="0" r="r" b="b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4" name="Freeform 322"/>
          <p:cNvSpPr>
            <a:spLocks/>
          </p:cNvSpPr>
          <p:nvPr/>
        </p:nvSpPr>
        <p:spPr bwMode="auto">
          <a:xfrm>
            <a:off x="4247390" y="3024141"/>
            <a:ext cx="83134" cy="174579"/>
          </a:xfrm>
          <a:custGeom>
            <a:avLst/>
            <a:gdLst/>
            <a:ahLst/>
            <a:cxnLst>
              <a:cxn ang="0">
                <a:pos x="42" y="103"/>
              </a:cxn>
              <a:cxn ang="0">
                <a:pos x="42" y="97"/>
              </a:cxn>
              <a:cxn ang="0">
                <a:pos x="42" y="97"/>
              </a:cxn>
              <a:cxn ang="0">
                <a:pos x="42" y="85"/>
              </a:cxn>
              <a:cxn ang="0">
                <a:pos x="48" y="73"/>
              </a:cxn>
              <a:cxn ang="0">
                <a:pos x="48" y="67"/>
              </a:cxn>
              <a:cxn ang="0">
                <a:pos x="48" y="49"/>
              </a:cxn>
              <a:cxn ang="0">
                <a:pos x="54" y="43"/>
              </a:cxn>
              <a:cxn ang="0">
                <a:pos x="54" y="31"/>
              </a:cxn>
              <a:cxn ang="0">
                <a:pos x="60" y="19"/>
              </a:cxn>
              <a:cxn ang="0">
                <a:pos x="54" y="13"/>
              </a:cxn>
              <a:cxn ang="0">
                <a:pos x="48" y="6"/>
              </a:cxn>
              <a:cxn ang="0">
                <a:pos x="30" y="0"/>
              </a:cxn>
              <a:cxn ang="0">
                <a:pos x="18" y="6"/>
              </a:cxn>
              <a:cxn ang="0">
                <a:pos x="12" y="13"/>
              </a:cxn>
              <a:cxn ang="0">
                <a:pos x="12" y="13"/>
              </a:cxn>
              <a:cxn ang="0">
                <a:pos x="6" y="13"/>
              </a:cxn>
              <a:cxn ang="0">
                <a:pos x="12" y="37"/>
              </a:cxn>
              <a:cxn ang="0">
                <a:pos x="12" y="61"/>
              </a:cxn>
              <a:cxn ang="0">
                <a:pos x="0" y="91"/>
              </a:cxn>
              <a:cxn ang="0">
                <a:pos x="12" y="97"/>
              </a:cxn>
              <a:cxn ang="0">
                <a:pos x="12" y="127"/>
              </a:cxn>
              <a:cxn ang="0">
                <a:pos x="36" y="127"/>
              </a:cxn>
              <a:cxn ang="0">
                <a:pos x="42" y="115"/>
              </a:cxn>
              <a:cxn ang="0">
                <a:pos x="42" y="103"/>
              </a:cxn>
            </a:cxnLst>
            <a:rect l="0" t="0" r="r" b="b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1" name="Freeform 334"/>
          <p:cNvSpPr>
            <a:spLocks/>
          </p:cNvSpPr>
          <p:nvPr/>
        </p:nvSpPr>
        <p:spPr bwMode="auto">
          <a:xfrm>
            <a:off x="5027178" y="1669070"/>
            <a:ext cx="279327" cy="613523"/>
          </a:xfrm>
          <a:custGeom>
            <a:avLst/>
            <a:gdLst/>
            <a:ahLst/>
            <a:cxnLst>
              <a:cxn ang="0">
                <a:pos x="34" y="55"/>
              </a:cxn>
              <a:cxn ang="0">
                <a:pos x="32" y="54"/>
              </a:cxn>
              <a:cxn ang="0">
                <a:pos x="30" y="52"/>
              </a:cxn>
              <a:cxn ang="0">
                <a:pos x="31" y="47"/>
              </a:cxn>
              <a:cxn ang="0">
                <a:pos x="30" y="45"/>
              </a:cxn>
              <a:cxn ang="0">
                <a:pos x="30" y="43"/>
              </a:cxn>
              <a:cxn ang="0">
                <a:pos x="29" y="42"/>
              </a:cxn>
              <a:cxn ang="0">
                <a:pos x="29" y="40"/>
              </a:cxn>
              <a:cxn ang="0">
                <a:pos x="28" y="38"/>
              </a:cxn>
              <a:cxn ang="0">
                <a:pos x="30" y="36"/>
              </a:cxn>
              <a:cxn ang="0">
                <a:pos x="27" y="27"/>
              </a:cxn>
              <a:cxn ang="0">
                <a:pos x="30" y="21"/>
              </a:cxn>
              <a:cxn ang="0">
                <a:pos x="28" y="17"/>
              </a:cxn>
              <a:cxn ang="0">
                <a:pos x="25" y="15"/>
              </a:cxn>
              <a:cxn ang="0">
                <a:pos x="25" y="14"/>
              </a:cxn>
              <a:cxn ang="0">
                <a:pos x="25" y="10"/>
              </a:cxn>
              <a:cxn ang="0">
                <a:pos x="25" y="10"/>
              </a:cxn>
              <a:cxn ang="0">
                <a:pos x="26" y="9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24" y="0"/>
              </a:cxn>
              <a:cxn ang="0">
                <a:pos x="19" y="1"/>
              </a:cxn>
              <a:cxn ang="0">
                <a:pos x="17" y="3"/>
              </a:cxn>
              <a:cxn ang="0">
                <a:pos x="15" y="8"/>
              </a:cxn>
              <a:cxn ang="0">
                <a:pos x="12" y="11"/>
              </a:cxn>
              <a:cxn ang="0">
                <a:pos x="11" y="10"/>
              </a:cxn>
              <a:cxn ang="0">
                <a:pos x="8" y="11"/>
              </a:cxn>
              <a:cxn ang="0">
                <a:pos x="5" y="10"/>
              </a:cxn>
              <a:cxn ang="0">
                <a:pos x="3" y="8"/>
              </a:cxn>
              <a:cxn ang="0">
                <a:pos x="2" y="6"/>
              </a:cxn>
              <a:cxn ang="0">
                <a:pos x="1" y="8"/>
              </a:cxn>
              <a:cxn ang="0">
                <a:pos x="0" y="8"/>
              </a:cxn>
              <a:cxn ang="0">
                <a:pos x="1" y="10"/>
              </a:cxn>
              <a:cxn ang="0">
                <a:pos x="4" y="13"/>
              </a:cxn>
              <a:cxn ang="0">
                <a:pos x="6" y="14"/>
              </a:cxn>
              <a:cxn ang="0">
                <a:pos x="7" y="14"/>
              </a:cxn>
              <a:cxn ang="0">
                <a:pos x="9" y="19"/>
              </a:cxn>
              <a:cxn ang="0">
                <a:pos x="9" y="23"/>
              </a:cxn>
              <a:cxn ang="0">
                <a:pos x="9" y="26"/>
              </a:cxn>
              <a:cxn ang="0">
                <a:pos x="10" y="29"/>
              </a:cxn>
              <a:cxn ang="0">
                <a:pos x="10" y="30"/>
              </a:cxn>
              <a:cxn ang="0">
                <a:pos x="10" y="35"/>
              </a:cxn>
              <a:cxn ang="0">
                <a:pos x="10" y="36"/>
              </a:cxn>
              <a:cxn ang="0">
                <a:pos x="12" y="36"/>
              </a:cxn>
              <a:cxn ang="0">
                <a:pos x="14" y="40"/>
              </a:cxn>
              <a:cxn ang="0">
                <a:pos x="9" y="49"/>
              </a:cxn>
              <a:cxn ang="0">
                <a:pos x="4" y="53"/>
              </a:cxn>
              <a:cxn ang="0">
                <a:pos x="1" y="58"/>
              </a:cxn>
              <a:cxn ang="0">
                <a:pos x="2" y="66"/>
              </a:cxn>
              <a:cxn ang="0">
                <a:pos x="3" y="71"/>
              </a:cxn>
              <a:cxn ang="0">
                <a:pos x="5" y="73"/>
              </a:cxn>
              <a:cxn ang="0">
                <a:pos x="7" y="75"/>
              </a:cxn>
              <a:cxn ang="0">
                <a:pos x="12" y="75"/>
              </a:cxn>
              <a:cxn ang="0">
                <a:pos x="20" y="72"/>
              </a:cxn>
              <a:cxn ang="0">
                <a:pos x="22" y="72"/>
              </a:cxn>
              <a:cxn ang="0">
                <a:pos x="34" y="58"/>
              </a:cxn>
              <a:cxn ang="0">
                <a:pos x="34" y="5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3" name="Freeform 336"/>
          <p:cNvSpPr>
            <a:spLocks/>
          </p:cNvSpPr>
          <p:nvPr/>
        </p:nvSpPr>
        <p:spPr bwMode="auto">
          <a:xfrm>
            <a:off x="5208409" y="980728"/>
            <a:ext cx="3972103" cy="2126547"/>
          </a:xfrm>
          <a:custGeom>
            <a:avLst/>
            <a:gdLst/>
            <a:ahLst/>
            <a:cxnLst>
              <a:cxn ang="0">
                <a:pos x="470" y="89"/>
              </a:cxn>
              <a:cxn ang="0">
                <a:pos x="451" y="97"/>
              </a:cxn>
              <a:cxn ang="0">
                <a:pos x="431" y="89"/>
              </a:cxn>
              <a:cxn ang="0">
                <a:pos x="403" y="77"/>
              </a:cxn>
              <a:cxn ang="0">
                <a:pos x="362" y="59"/>
              </a:cxn>
              <a:cxn ang="0">
                <a:pos x="342" y="70"/>
              </a:cxn>
              <a:cxn ang="0">
                <a:pos x="323" y="73"/>
              </a:cxn>
              <a:cxn ang="0">
                <a:pos x="312" y="51"/>
              </a:cxn>
              <a:cxn ang="0">
                <a:pos x="287" y="53"/>
              </a:cxn>
              <a:cxn ang="0">
                <a:pos x="264" y="44"/>
              </a:cxn>
              <a:cxn ang="0">
                <a:pos x="262" y="39"/>
              </a:cxn>
              <a:cxn ang="0">
                <a:pos x="254" y="8"/>
              </a:cxn>
              <a:cxn ang="0">
                <a:pos x="216" y="19"/>
              </a:cxn>
              <a:cxn ang="0">
                <a:pos x="169" y="54"/>
              </a:cxn>
              <a:cxn ang="0">
                <a:pos x="152" y="59"/>
              </a:cxn>
              <a:cxn ang="0">
                <a:pos x="143" y="76"/>
              </a:cxn>
              <a:cxn ang="0">
                <a:pos x="128" y="70"/>
              </a:cxn>
              <a:cxn ang="0">
                <a:pos x="132" y="94"/>
              </a:cxn>
              <a:cxn ang="0">
                <a:pos x="104" y="95"/>
              </a:cxn>
              <a:cxn ang="0">
                <a:pos x="83" y="97"/>
              </a:cxn>
              <a:cxn ang="0">
                <a:pos x="59" y="112"/>
              </a:cxn>
              <a:cxn ang="0">
                <a:pos x="53" y="99"/>
              </a:cxn>
              <a:cxn ang="0">
                <a:pos x="49" y="116"/>
              </a:cxn>
              <a:cxn ang="0">
                <a:pos x="39" y="129"/>
              </a:cxn>
              <a:cxn ang="0">
                <a:pos x="31" y="136"/>
              </a:cxn>
              <a:cxn ang="0">
                <a:pos x="23" y="118"/>
              </a:cxn>
              <a:cxn ang="0">
                <a:pos x="22" y="113"/>
              </a:cxn>
              <a:cxn ang="0">
                <a:pos x="36" y="101"/>
              </a:cxn>
              <a:cxn ang="0">
                <a:pos x="13" y="87"/>
              </a:cxn>
              <a:cxn ang="0">
                <a:pos x="4" y="94"/>
              </a:cxn>
              <a:cxn ang="0">
                <a:pos x="8" y="107"/>
              </a:cxn>
              <a:cxn ang="0">
                <a:pos x="8" y="129"/>
              </a:cxn>
              <a:cxn ang="0">
                <a:pos x="11" y="143"/>
              </a:cxn>
              <a:cxn ang="0">
                <a:pos x="2" y="164"/>
              </a:cxn>
              <a:cxn ang="0">
                <a:pos x="9" y="186"/>
              </a:cxn>
              <a:cxn ang="0">
                <a:pos x="15" y="205"/>
              </a:cxn>
              <a:cxn ang="0">
                <a:pos x="34" y="219"/>
              </a:cxn>
              <a:cxn ang="0">
                <a:pos x="26" y="232"/>
              </a:cxn>
              <a:cxn ang="0">
                <a:pos x="45" y="248"/>
              </a:cxn>
              <a:cxn ang="0">
                <a:pos x="59" y="256"/>
              </a:cxn>
              <a:cxn ang="0">
                <a:pos x="63" y="244"/>
              </a:cxn>
              <a:cxn ang="0">
                <a:pos x="63" y="224"/>
              </a:cxn>
              <a:cxn ang="0">
                <a:pos x="82" y="209"/>
              </a:cxn>
              <a:cxn ang="0">
                <a:pos x="109" y="196"/>
              </a:cxn>
              <a:cxn ang="0">
                <a:pos x="160" y="203"/>
              </a:cxn>
              <a:cxn ang="0">
                <a:pos x="191" y="222"/>
              </a:cxn>
              <a:cxn ang="0">
                <a:pos x="224" y="211"/>
              </a:cxn>
              <a:cxn ang="0">
                <a:pos x="275" y="216"/>
              </a:cxn>
              <a:cxn ang="0">
                <a:pos x="307" y="200"/>
              </a:cxn>
              <a:cxn ang="0">
                <a:pos x="329" y="239"/>
              </a:cxn>
              <a:cxn ang="0">
                <a:pos x="335" y="250"/>
              </a:cxn>
              <a:cxn ang="0">
                <a:pos x="360" y="203"/>
              </a:cxn>
              <a:cxn ang="0">
                <a:pos x="341" y="192"/>
              </a:cxn>
              <a:cxn ang="0">
                <a:pos x="371" y="164"/>
              </a:cxn>
              <a:cxn ang="0">
                <a:pos x="403" y="166"/>
              </a:cxn>
              <a:cxn ang="0">
                <a:pos x="421" y="155"/>
              </a:cxn>
              <a:cxn ang="0">
                <a:pos x="419" y="166"/>
              </a:cxn>
              <a:cxn ang="0">
                <a:pos x="416" y="202"/>
              </a:cxn>
              <a:cxn ang="0">
                <a:pos x="427" y="184"/>
              </a:cxn>
              <a:cxn ang="0">
                <a:pos x="435" y="161"/>
              </a:cxn>
              <a:cxn ang="0">
                <a:pos x="457" y="156"/>
              </a:cxn>
              <a:cxn ang="0">
                <a:pos x="479" y="140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8" name="Freeform 341"/>
          <p:cNvSpPr>
            <a:spLocks/>
          </p:cNvSpPr>
          <p:nvPr/>
        </p:nvSpPr>
        <p:spPr bwMode="auto">
          <a:xfrm>
            <a:off x="4732887" y="2779729"/>
            <a:ext cx="196194" cy="89783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24" y="4"/>
              </a:cxn>
              <a:cxn ang="0">
                <a:pos x="24" y="4"/>
              </a:cxn>
              <a:cxn ang="0">
                <a:pos x="23" y="2"/>
              </a:cxn>
              <a:cxn ang="0">
                <a:pos x="23" y="1"/>
              </a:cxn>
              <a:cxn ang="0">
                <a:pos x="22" y="1"/>
              </a:cxn>
              <a:cxn ang="0">
                <a:pos x="18" y="0"/>
              </a:cxn>
              <a:cxn ang="0">
                <a:pos x="17" y="1"/>
              </a:cxn>
              <a:cxn ang="0">
                <a:pos x="14" y="1"/>
              </a:cxn>
              <a:cxn ang="0">
                <a:pos x="13" y="2"/>
              </a:cxn>
              <a:cxn ang="0">
                <a:pos x="11" y="3"/>
              </a:cxn>
              <a:cxn ang="0">
                <a:pos x="12" y="5"/>
              </a:cxn>
              <a:cxn ang="0">
                <a:pos x="11" y="6"/>
              </a:cxn>
              <a:cxn ang="0">
                <a:pos x="10" y="6"/>
              </a:cxn>
              <a:cxn ang="0">
                <a:pos x="6" y="7"/>
              </a:cxn>
              <a:cxn ang="0">
                <a:pos x="4" y="7"/>
              </a:cxn>
              <a:cxn ang="0">
                <a:pos x="2" y="7"/>
              </a:cxn>
              <a:cxn ang="0">
                <a:pos x="1" y="7"/>
              </a:cxn>
              <a:cxn ang="0">
                <a:pos x="0" y="7"/>
              </a:cxn>
              <a:cxn ang="0">
                <a:pos x="1" y="8"/>
              </a:cxn>
              <a:cxn ang="0">
                <a:pos x="3" y="10"/>
              </a:cxn>
              <a:cxn ang="0">
                <a:pos x="4" y="11"/>
              </a:cxn>
              <a:cxn ang="0">
                <a:pos x="5" y="10"/>
              </a:cxn>
              <a:cxn ang="0">
                <a:pos x="9" y="10"/>
              </a:cxn>
              <a:cxn ang="0">
                <a:pos x="13" y="11"/>
              </a:cxn>
              <a:cxn ang="0">
                <a:pos x="14" y="11"/>
              </a:cxn>
              <a:cxn ang="0">
                <a:pos x="18" y="11"/>
              </a:cxn>
              <a:cxn ang="0">
                <a:pos x="21" y="9"/>
              </a:cxn>
              <a:cxn ang="0">
                <a:pos x="22" y="9"/>
              </a:cxn>
              <a:cxn ang="0">
                <a:pos x="23" y="6"/>
              </a:cxn>
            </a:cxnLst>
            <a:rect l="0" t="0" r="r" b="b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9" name="Freeform 342"/>
          <p:cNvSpPr>
            <a:spLocks/>
          </p:cNvSpPr>
          <p:nvPr/>
        </p:nvSpPr>
        <p:spPr bwMode="auto">
          <a:xfrm>
            <a:off x="4370427" y="2691609"/>
            <a:ext cx="329207" cy="332532"/>
          </a:xfrm>
          <a:custGeom>
            <a:avLst/>
            <a:gdLst/>
            <a:ahLst/>
            <a:cxnLst>
              <a:cxn ang="0">
                <a:pos x="36" y="29"/>
              </a:cxn>
              <a:cxn ang="0">
                <a:pos x="37" y="27"/>
              </a:cxn>
              <a:cxn ang="0">
                <a:pos x="37" y="25"/>
              </a:cxn>
              <a:cxn ang="0">
                <a:pos x="37" y="25"/>
              </a:cxn>
              <a:cxn ang="0">
                <a:pos x="36" y="23"/>
              </a:cxn>
              <a:cxn ang="0">
                <a:pos x="34" y="23"/>
              </a:cxn>
              <a:cxn ang="0">
                <a:pos x="34" y="21"/>
              </a:cxn>
              <a:cxn ang="0">
                <a:pos x="37" y="18"/>
              </a:cxn>
              <a:cxn ang="0">
                <a:pos x="38" y="17"/>
              </a:cxn>
              <a:cxn ang="0">
                <a:pos x="38" y="17"/>
              </a:cxn>
              <a:cxn ang="0">
                <a:pos x="38" y="13"/>
              </a:cxn>
              <a:cxn ang="0">
                <a:pos x="40" y="11"/>
              </a:cxn>
              <a:cxn ang="0">
                <a:pos x="37" y="10"/>
              </a:cxn>
              <a:cxn ang="0">
                <a:pos x="35" y="9"/>
              </a:cxn>
              <a:cxn ang="0">
                <a:pos x="32" y="8"/>
              </a:cxn>
              <a:cxn ang="0">
                <a:pos x="31" y="7"/>
              </a:cxn>
              <a:cxn ang="0">
                <a:pos x="29" y="6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3" y="0"/>
              </a:cxn>
              <a:cxn ang="0">
                <a:pos x="21" y="1"/>
              </a:cxn>
              <a:cxn ang="0">
                <a:pos x="19" y="5"/>
              </a:cxn>
              <a:cxn ang="0">
                <a:pos x="18" y="6"/>
              </a:cxn>
              <a:cxn ang="0">
                <a:pos x="16" y="9"/>
              </a:cxn>
              <a:cxn ang="0">
                <a:pos x="12" y="9"/>
              </a:cxn>
              <a:cxn ang="0">
                <a:pos x="11" y="8"/>
              </a:cxn>
              <a:cxn ang="0">
                <a:pos x="9" y="8"/>
              </a:cxn>
              <a:cxn ang="0">
                <a:pos x="9" y="10"/>
              </a:cxn>
              <a:cxn ang="0">
                <a:pos x="10" y="12"/>
              </a:cxn>
              <a:cxn ang="0">
                <a:pos x="7" y="12"/>
              </a:cxn>
              <a:cxn ang="0">
                <a:pos x="6" y="12"/>
              </a:cxn>
              <a:cxn ang="0">
                <a:pos x="3" y="12"/>
              </a:cxn>
              <a:cxn ang="0">
                <a:pos x="0" y="13"/>
              </a:cxn>
              <a:cxn ang="0">
                <a:pos x="0" y="14"/>
              </a:cxn>
              <a:cxn ang="0">
                <a:pos x="0" y="16"/>
              </a:cxn>
              <a:cxn ang="0">
                <a:pos x="4" y="18"/>
              </a:cxn>
              <a:cxn ang="0">
                <a:pos x="7" y="18"/>
              </a:cxn>
              <a:cxn ang="0">
                <a:pos x="8" y="19"/>
              </a:cxn>
              <a:cxn ang="0">
                <a:pos x="8" y="20"/>
              </a:cxn>
              <a:cxn ang="0">
                <a:pos x="9" y="22"/>
              </a:cxn>
              <a:cxn ang="0">
                <a:pos x="10" y="25"/>
              </a:cxn>
              <a:cxn ang="0">
                <a:pos x="11" y="26"/>
              </a:cxn>
              <a:cxn ang="0">
                <a:pos x="11" y="29"/>
              </a:cxn>
              <a:cxn ang="0">
                <a:pos x="10" y="37"/>
              </a:cxn>
              <a:cxn ang="0">
                <a:pos x="10" y="37"/>
              </a:cxn>
              <a:cxn ang="0">
                <a:pos x="11" y="39"/>
              </a:cxn>
              <a:cxn ang="0">
                <a:pos x="12" y="39"/>
              </a:cxn>
              <a:cxn ang="0">
                <a:pos x="14" y="39"/>
              </a:cxn>
              <a:cxn ang="0">
                <a:pos x="17" y="40"/>
              </a:cxn>
              <a:cxn ang="0">
                <a:pos x="19" y="40"/>
              </a:cxn>
              <a:cxn ang="0">
                <a:pos x="22" y="41"/>
              </a:cxn>
              <a:cxn ang="0">
                <a:pos x="24" y="41"/>
              </a:cxn>
              <a:cxn ang="0">
                <a:pos x="25" y="38"/>
              </a:cxn>
              <a:cxn ang="0">
                <a:pos x="28" y="37"/>
              </a:cxn>
              <a:cxn ang="0">
                <a:pos x="32" y="38"/>
              </a:cxn>
              <a:cxn ang="0">
                <a:pos x="38" y="34"/>
              </a:cxn>
              <a:cxn ang="0">
                <a:pos x="39" y="34"/>
              </a:cxn>
              <a:cxn ang="0">
                <a:pos x="37" y="32"/>
              </a:cxn>
              <a:cxn ang="0">
                <a:pos x="36" y="29"/>
              </a:cxn>
            </a:cxnLst>
            <a:rect l="0" t="0" r="r" b="b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0" name="Freeform 343"/>
          <p:cNvSpPr>
            <a:spLocks/>
          </p:cNvSpPr>
          <p:nvPr/>
        </p:nvSpPr>
        <p:spPr bwMode="auto">
          <a:xfrm>
            <a:off x="4666381" y="2861201"/>
            <a:ext cx="304268" cy="307592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71" y="0"/>
              </a:cxn>
              <a:cxn ang="0">
                <a:pos x="54" y="0"/>
              </a:cxn>
              <a:cxn ang="0">
                <a:pos x="50" y="4"/>
              </a:cxn>
              <a:cxn ang="0">
                <a:pos x="46" y="4"/>
              </a:cxn>
              <a:cxn ang="0">
                <a:pos x="37" y="8"/>
              </a:cxn>
              <a:cxn ang="0">
                <a:pos x="25" y="12"/>
              </a:cxn>
              <a:cxn ang="0">
                <a:pos x="21" y="8"/>
              </a:cxn>
              <a:cxn ang="0">
                <a:pos x="8" y="16"/>
              </a:cxn>
              <a:cxn ang="0">
                <a:pos x="4" y="16"/>
              </a:cxn>
              <a:cxn ang="0">
                <a:pos x="4" y="25"/>
              </a:cxn>
              <a:cxn ang="0">
                <a:pos x="0" y="33"/>
              </a:cxn>
              <a:cxn ang="0">
                <a:pos x="4" y="45"/>
              </a:cxn>
              <a:cxn ang="0">
                <a:pos x="12" y="54"/>
              </a:cxn>
              <a:cxn ang="0">
                <a:pos x="21" y="45"/>
              </a:cxn>
              <a:cxn ang="0">
                <a:pos x="42" y="54"/>
              </a:cxn>
              <a:cxn ang="0">
                <a:pos x="54" y="78"/>
              </a:cxn>
              <a:cxn ang="0">
                <a:pos x="67" y="95"/>
              </a:cxn>
              <a:cxn ang="0">
                <a:pos x="96" y="112"/>
              </a:cxn>
              <a:cxn ang="0">
                <a:pos x="114" y="126"/>
              </a:cxn>
              <a:cxn ang="0">
                <a:pos x="106" y="154"/>
              </a:cxn>
              <a:cxn ang="0">
                <a:pos x="133" y="133"/>
              </a:cxn>
              <a:cxn ang="0">
                <a:pos x="133" y="120"/>
              </a:cxn>
              <a:cxn ang="0">
                <a:pos x="146" y="124"/>
              </a:cxn>
              <a:cxn ang="0">
                <a:pos x="154" y="124"/>
              </a:cxn>
              <a:cxn ang="0">
                <a:pos x="133" y="104"/>
              </a:cxn>
              <a:cxn ang="0">
                <a:pos x="117" y="91"/>
              </a:cxn>
              <a:cxn ang="0">
                <a:pos x="104" y="87"/>
              </a:cxn>
              <a:cxn ang="0">
                <a:pos x="87" y="58"/>
              </a:cxn>
              <a:cxn ang="0">
                <a:pos x="79" y="41"/>
              </a:cxn>
              <a:cxn ang="0">
                <a:pos x="83" y="25"/>
              </a:cxn>
              <a:cxn ang="0">
                <a:pos x="87" y="25"/>
              </a:cxn>
              <a:cxn ang="0">
                <a:pos x="87" y="16"/>
              </a:cxn>
              <a:cxn ang="0">
                <a:pos x="87" y="4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1" name="Freeform 344"/>
          <p:cNvSpPr>
            <a:spLocks/>
          </p:cNvSpPr>
          <p:nvPr/>
        </p:nvSpPr>
        <p:spPr bwMode="auto">
          <a:xfrm>
            <a:off x="4634789" y="2527005"/>
            <a:ext cx="237761" cy="317570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4" y="12"/>
              </a:cxn>
              <a:cxn ang="0">
                <a:pos x="4" y="15"/>
              </a:cxn>
              <a:cxn ang="0">
                <a:pos x="2" y="17"/>
              </a:cxn>
              <a:cxn ang="0">
                <a:pos x="2" y="20"/>
              </a:cxn>
              <a:cxn ang="0">
                <a:pos x="1" y="22"/>
              </a:cxn>
              <a:cxn ang="0">
                <a:pos x="1" y="22"/>
              </a:cxn>
              <a:cxn ang="0">
                <a:pos x="2" y="24"/>
              </a:cxn>
              <a:cxn ang="0">
                <a:pos x="1" y="26"/>
              </a:cxn>
              <a:cxn ang="0">
                <a:pos x="0" y="28"/>
              </a:cxn>
              <a:cxn ang="0">
                <a:pos x="3" y="29"/>
              </a:cxn>
              <a:cxn ang="0">
                <a:pos x="5" y="30"/>
              </a:cxn>
              <a:cxn ang="0">
                <a:pos x="8" y="31"/>
              </a:cxn>
              <a:cxn ang="0">
                <a:pos x="6" y="33"/>
              </a:cxn>
              <a:cxn ang="0">
                <a:pos x="6" y="37"/>
              </a:cxn>
              <a:cxn ang="0">
                <a:pos x="7" y="38"/>
              </a:cxn>
              <a:cxn ang="0">
                <a:pos x="10" y="37"/>
              </a:cxn>
              <a:cxn ang="0">
                <a:pos x="12" y="38"/>
              </a:cxn>
              <a:cxn ang="0">
                <a:pos x="13" y="38"/>
              </a:cxn>
              <a:cxn ang="0">
                <a:pos x="14" y="38"/>
              </a:cxn>
              <a:cxn ang="0">
                <a:pos x="16" y="38"/>
              </a:cxn>
              <a:cxn ang="0">
                <a:pos x="18" y="38"/>
              </a:cxn>
              <a:cxn ang="0">
                <a:pos x="22" y="37"/>
              </a:cxn>
              <a:cxn ang="0">
                <a:pos x="23" y="37"/>
              </a:cxn>
              <a:cxn ang="0">
                <a:pos x="24" y="36"/>
              </a:cxn>
              <a:cxn ang="0">
                <a:pos x="23" y="34"/>
              </a:cxn>
              <a:cxn ang="0">
                <a:pos x="25" y="33"/>
              </a:cxn>
              <a:cxn ang="0">
                <a:pos x="26" y="32"/>
              </a:cxn>
              <a:cxn ang="0">
                <a:pos x="26" y="32"/>
              </a:cxn>
              <a:cxn ang="0">
                <a:pos x="25" y="31"/>
              </a:cxn>
              <a:cxn ang="0">
                <a:pos x="23" y="28"/>
              </a:cxn>
              <a:cxn ang="0">
                <a:pos x="21" y="26"/>
              </a:cxn>
              <a:cxn ang="0">
                <a:pos x="20" y="25"/>
              </a:cxn>
              <a:cxn ang="0">
                <a:pos x="22" y="24"/>
              </a:cxn>
              <a:cxn ang="0">
                <a:pos x="24" y="23"/>
              </a:cxn>
              <a:cxn ang="0">
                <a:pos x="26" y="22"/>
              </a:cxn>
              <a:cxn ang="0">
                <a:pos x="27" y="21"/>
              </a:cxn>
              <a:cxn ang="0">
                <a:pos x="29" y="22"/>
              </a:cxn>
              <a:cxn ang="0">
                <a:pos x="29" y="21"/>
              </a:cxn>
              <a:cxn ang="0">
                <a:pos x="29" y="18"/>
              </a:cxn>
              <a:cxn ang="0">
                <a:pos x="28" y="14"/>
              </a:cxn>
              <a:cxn ang="0">
                <a:pos x="28" y="11"/>
              </a:cxn>
              <a:cxn ang="0">
                <a:pos x="28" y="10"/>
              </a:cxn>
              <a:cxn ang="0">
                <a:pos x="27" y="7"/>
              </a:cxn>
              <a:cxn ang="0">
                <a:pos x="27" y="5"/>
              </a:cxn>
              <a:cxn ang="0">
                <a:pos x="23" y="3"/>
              </a:cxn>
              <a:cxn ang="0">
                <a:pos x="19" y="5"/>
              </a:cxn>
              <a:cxn ang="0">
                <a:pos x="17" y="4"/>
              </a:cxn>
              <a:cxn ang="0">
                <a:pos x="17" y="2"/>
              </a:cxn>
              <a:cxn ang="0">
                <a:pos x="14" y="1"/>
              </a:cxn>
              <a:cxn ang="0">
                <a:pos x="14" y="1"/>
              </a:cxn>
              <a:cxn ang="0">
                <a:pos x="12" y="0"/>
              </a:cxn>
              <a:cxn ang="0">
                <a:pos x="11" y="1"/>
              </a:cxn>
              <a:cxn ang="0">
                <a:pos x="11" y="1"/>
              </a:cxn>
              <a:cxn ang="0">
                <a:pos x="10" y="5"/>
              </a:cxn>
              <a:cxn ang="0">
                <a:pos x="9" y="7"/>
              </a:cxn>
              <a:cxn ang="0">
                <a:pos x="7" y="7"/>
              </a:cxn>
              <a:cxn ang="0">
                <a:pos x="5" y="7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2" name="Freeform 345"/>
          <p:cNvSpPr>
            <a:spLocks/>
          </p:cNvSpPr>
          <p:nvPr/>
        </p:nvSpPr>
        <p:spPr bwMode="auto">
          <a:xfrm>
            <a:off x="4584909" y="2583536"/>
            <a:ext cx="91447" cy="121375"/>
          </a:xfrm>
          <a:custGeom>
            <a:avLst/>
            <a:gdLst/>
            <a:ahLst/>
            <a:cxnLst>
              <a:cxn ang="0">
                <a:pos x="18" y="72"/>
              </a:cxn>
              <a:cxn ang="0">
                <a:pos x="30" y="78"/>
              </a:cxn>
              <a:cxn ang="0">
                <a:pos x="36" y="84"/>
              </a:cxn>
              <a:cxn ang="0">
                <a:pos x="42" y="90"/>
              </a:cxn>
              <a:cxn ang="0">
                <a:pos x="48" y="78"/>
              </a:cxn>
              <a:cxn ang="0">
                <a:pos x="48" y="60"/>
              </a:cxn>
              <a:cxn ang="0">
                <a:pos x="60" y="48"/>
              </a:cxn>
              <a:cxn ang="0">
                <a:pos x="60" y="30"/>
              </a:cxn>
              <a:cxn ang="0">
                <a:pos x="66" y="18"/>
              </a:cxn>
              <a:cxn ang="0">
                <a:pos x="66" y="6"/>
              </a:cxn>
              <a:cxn ang="0">
                <a:pos x="66" y="0"/>
              </a:cxn>
              <a:cxn ang="0">
                <a:pos x="54" y="6"/>
              </a:cxn>
              <a:cxn ang="0">
                <a:pos x="36" y="12"/>
              </a:cxn>
              <a:cxn ang="0">
                <a:pos x="36" y="30"/>
              </a:cxn>
              <a:cxn ang="0">
                <a:pos x="24" y="18"/>
              </a:cxn>
              <a:cxn ang="0">
                <a:pos x="12" y="54"/>
              </a:cxn>
              <a:cxn ang="0">
                <a:pos x="0" y="66"/>
              </a:cxn>
              <a:cxn ang="0">
                <a:pos x="6" y="72"/>
              </a:cxn>
              <a:cxn ang="0">
                <a:pos x="18" y="72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3" name="Freeform 346"/>
          <p:cNvSpPr>
            <a:spLocks/>
          </p:cNvSpPr>
          <p:nvPr/>
        </p:nvSpPr>
        <p:spPr bwMode="auto">
          <a:xfrm>
            <a:off x="5012216" y="3050744"/>
            <a:ext cx="164603" cy="161277"/>
          </a:xfrm>
          <a:custGeom>
            <a:avLst/>
            <a:gdLst/>
            <a:ahLst/>
            <a:cxnLst>
              <a:cxn ang="0">
                <a:pos x="120" y="6"/>
              </a:cxn>
              <a:cxn ang="0">
                <a:pos x="120" y="0"/>
              </a:cxn>
              <a:cxn ang="0">
                <a:pos x="114" y="6"/>
              </a:cxn>
              <a:cxn ang="0">
                <a:pos x="96" y="6"/>
              </a:cxn>
              <a:cxn ang="0">
                <a:pos x="60" y="6"/>
              </a:cxn>
              <a:cxn ang="0">
                <a:pos x="60" y="6"/>
              </a:cxn>
              <a:cxn ang="0">
                <a:pos x="42" y="12"/>
              </a:cxn>
              <a:cxn ang="0">
                <a:pos x="18" y="18"/>
              </a:cxn>
              <a:cxn ang="0">
                <a:pos x="18" y="24"/>
              </a:cxn>
              <a:cxn ang="0">
                <a:pos x="12" y="36"/>
              </a:cxn>
              <a:cxn ang="0">
                <a:pos x="0" y="48"/>
              </a:cxn>
              <a:cxn ang="0">
                <a:pos x="12" y="66"/>
              </a:cxn>
              <a:cxn ang="0">
                <a:pos x="36" y="72"/>
              </a:cxn>
              <a:cxn ang="0">
                <a:pos x="24" y="84"/>
              </a:cxn>
              <a:cxn ang="0">
                <a:pos x="24" y="108"/>
              </a:cxn>
              <a:cxn ang="0">
                <a:pos x="48" y="120"/>
              </a:cxn>
              <a:cxn ang="0">
                <a:pos x="60" y="108"/>
              </a:cxn>
              <a:cxn ang="0">
                <a:pos x="60" y="96"/>
              </a:cxn>
              <a:cxn ang="0">
                <a:pos x="84" y="84"/>
              </a:cxn>
              <a:cxn ang="0">
                <a:pos x="60" y="60"/>
              </a:cxn>
              <a:cxn ang="0">
                <a:pos x="60" y="48"/>
              </a:cxn>
              <a:cxn ang="0">
                <a:pos x="48" y="30"/>
              </a:cxn>
              <a:cxn ang="0">
                <a:pos x="84" y="24"/>
              </a:cxn>
              <a:cxn ang="0">
                <a:pos x="108" y="18"/>
              </a:cxn>
              <a:cxn ang="0">
                <a:pos x="108" y="24"/>
              </a:cxn>
              <a:cxn ang="0">
                <a:pos x="114" y="18"/>
              </a:cxn>
              <a:cxn ang="0">
                <a:pos x="120" y="6"/>
              </a:cxn>
            </a:cxnLst>
            <a:rect l="0" t="0" r="r" b="b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8" name="Freeform 351"/>
          <p:cNvSpPr>
            <a:spLocks/>
          </p:cNvSpPr>
          <p:nvPr/>
        </p:nvSpPr>
        <p:spPr bwMode="auto">
          <a:xfrm>
            <a:off x="5012216" y="2804670"/>
            <a:ext cx="262701" cy="169592"/>
          </a:xfrm>
          <a:custGeom>
            <a:avLst/>
            <a:gdLst/>
            <a:ahLst/>
            <a:cxnLst>
              <a:cxn ang="0">
                <a:pos x="28" y="10"/>
              </a:cxn>
              <a:cxn ang="0">
                <a:pos x="31" y="8"/>
              </a:cxn>
              <a:cxn ang="0">
                <a:pos x="30" y="4"/>
              </a:cxn>
              <a:cxn ang="0">
                <a:pos x="24" y="0"/>
              </a:cxn>
              <a:cxn ang="0">
                <a:pos x="18" y="0"/>
              </a:cxn>
              <a:cxn ang="0">
                <a:pos x="9" y="1"/>
              </a:cxn>
              <a:cxn ang="0">
                <a:pos x="8" y="0"/>
              </a:cxn>
              <a:cxn ang="0">
                <a:pos x="5" y="5"/>
              </a:cxn>
              <a:cxn ang="0">
                <a:pos x="3" y="9"/>
              </a:cxn>
              <a:cxn ang="0">
                <a:pos x="0" y="10"/>
              </a:cxn>
              <a:cxn ang="0">
                <a:pos x="0" y="10"/>
              </a:cxn>
              <a:cxn ang="0">
                <a:pos x="8" y="19"/>
              </a:cxn>
              <a:cxn ang="0">
                <a:pos x="10" y="20"/>
              </a:cxn>
              <a:cxn ang="0">
                <a:pos x="16" y="20"/>
              </a:cxn>
              <a:cxn ang="0">
                <a:pos x="21" y="19"/>
              </a:cxn>
              <a:cxn ang="0">
                <a:pos x="27" y="21"/>
              </a:cxn>
              <a:cxn ang="0">
                <a:pos x="28" y="15"/>
              </a:cxn>
              <a:cxn ang="0">
                <a:pos x="30" y="14"/>
              </a:cxn>
              <a:cxn ang="0">
                <a:pos x="27" y="13"/>
              </a:cxn>
              <a:cxn ang="0">
                <a:pos x="28" y="10"/>
              </a:cxn>
            </a:cxnLst>
            <a:rect l="0" t="0" r="r" b="b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0" name="Freeform 353"/>
          <p:cNvSpPr>
            <a:spLocks/>
          </p:cNvSpPr>
          <p:nvPr/>
        </p:nvSpPr>
        <p:spPr bwMode="auto">
          <a:xfrm>
            <a:off x="4799394" y="2699922"/>
            <a:ext cx="179568" cy="98098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4" y="11"/>
              </a:cxn>
              <a:cxn ang="0">
                <a:pos x="15" y="11"/>
              </a:cxn>
              <a:cxn ang="0">
                <a:pos x="15" y="11"/>
              </a:cxn>
              <a:cxn ang="0">
                <a:pos x="15" y="12"/>
              </a:cxn>
              <a:cxn ang="0">
                <a:pos x="19" y="10"/>
              </a:cxn>
              <a:cxn ang="0">
                <a:pos x="20" y="8"/>
              </a:cxn>
              <a:cxn ang="0">
                <a:pos x="22" y="6"/>
              </a:cxn>
              <a:cxn ang="0">
                <a:pos x="17" y="4"/>
              </a:cxn>
              <a:cxn ang="0">
                <a:pos x="13" y="2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6" y="1"/>
              </a:cxn>
              <a:cxn ang="0">
                <a:pos x="4" y="2"/>
              </a:cxn>
              <a:cxn ang="0">
                <a:pos x="2" y="3"/>
              </a:cxn>
              <a:cxn ang="0">
                <a:pos x="0" y="4"/>
              </a:cxn>
              <a:cxn ang="0">
                <a:pos x="1" y="5"/>
              </a:cxn>
              <a:cxn ang="0">
                <a:pos x="3" y="7"/>
              </a:cxn>
              <a:cxn ang="0">
                <a:pos x="5" y="10"/>
              </a:cxn>
              <a:cxn ang="0">
                <a:pos x="6" y="11"/>
              </a:cxn>
              <a:cxn ang="0">
                <a:pos x="6" y="11"/>
              </a:cxn>
              <a:cxn ang="0">
                <a:pos x="9" y="11"/>
              </a:cxn>
              <a:cxn ang="0">
                <a:pos x="10" y="10"/>
              </a:cxn>
            </a:cxnLst>
            <a:rect l="0" t="0" r="r" b="b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2" name="Freeform 355"/>
          <p:cNvSpPr>
            <a:spLocks/>
          </p:cNvSpPr>
          <p:nvPr/>
        </p:nvSpPr>
        <p:spPr bwMode="auto">
          <a:xfrm>
            <a:off x="4922431" y="2748140"/>
            <a:ext cx="146314" cy="73157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42" y="0"/>
              </a:cxn>
              <a:cxn ang="0">
                <a:pos x="42" y="0"/>
              </a:cxn>
              <a:cxn ang="0">
                <a:pos x="30" y="12"/>
              </a:cxn>
              <a:cxn ang="0">
                <a:pos x="24" y="24"/>
              </a:cxn>
              <a:cxn ang="0">
                <a:pos x="0" y="36"/>
              </a:cxn>
              <a:cxn ang="0">
                <a:pos x="6" y="48"/>
              </a:cxn>
              <a:cxn ang="0">
                <a:pos x="6" y="48"/>
              </a:cxn>
              <a:cxn ang="0">
                <a:pos x="12" y="54"/>
              </a:cxn>
              <a:cxn ang="0">
                <a:pos x="24" y="54"/>
              </a:cxn>
              <a:cxn ang="0">
                <a:pos x="42" y="48"/>
              </a:cxn>
              <a:cxn ang="0">
                <a:pos x="66" y="42"/>
              </a:cxn>
              <a:cxn ang="0">
                <a:pos x="78" y="36"/>
              </a:cxn>
              <a:cxn ang="0">
                <a:pos x="96" y="36"/>
              </a:cxn>
              <a:cxn ang="0">
                <a:pos x="108" y="36"/>
              </a:cxn>
              <a:cxn ang="0">
                <a:pos x="102" y="30"/>
              </a:cxn>
              <a:cxn ang="0">
                <a:pos x="102" y="12"/>
              </a:cxn>
              <a:cxn ang="0">
                <a:pos x="90" y="12"/>
              </a:cxn>
              <a:cxn ang="0">
                <a:pos x="66" y="12"/>
              </a:cxn>
            </a:cxnLst>
            <a:rect l="0" t="0" r="r" b="b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3" name="Freeform 356"/>
          <p:cNvSpPr>
            <a:spLocks/>
          </p:cNvSpPr>
          <p:nvPr/>
        </p:nvSpPr>
        <p:spPr bwMode="auto">
          <a:xfrm>
            <a:off x="5077058" y="2960961"/>
            <a:ext cx="182892" cy="156291"/>
          </a:xfrm>
          <a:custGeom>
            <a:avLst/>
            <a:gdLst/>
            <a:ahLst/>
            <a:cxnLst>
              <a:cxn ang="0">
                <a:pos x="48" y="6"/>
              </a:cxn>
              <a:cxn ang="0">
                <a:pos x="12" y="6"/>
              </a:cxn>
              <a:cxn ang="0">
                <a:pos x="0" y="0"/>
              </a:cxn>
              <a:cxn ang="0">
                <a:pos x="0" y="12"/>
              </a:cxn>
              <a:cxn ang="0">
                <a:pos x="6" y="30"/>
              </a:cxn>
              <a:cxn ang="0">
                <a:pos x="0" y="48"/>
              </a:cxn>
              <a:cxn ang="0">
                <a:pos x="6" y="61"/>
              </a:cxn>
              <a:cxn ang="0">
                <a:pos x="12" y="73"/>
              </a:cxn>
              <a:cxn ang="0">
                <a:pos x="12" y="73"/>
              </a:cxn>
              <a:cxn ang="0">
                <a:pos x="48" y="73"/>
              </a:cxn>
              <a:cxn ang="0">
                <a:pos x="66" y="73"/>
              </a:cxn>
              <a:cxn ang="0">
                <a:pos x="72" y="67"/>
              </a:cxn>
              <a:cxn ang="0">
                <a:pos x="72" y="73"/>
              </a:cxn>
              <a:cxn ang="0">
                <a:pos x="66" y="85"/>
              </a:cxn>
              <a:cxn ang="0">
                <a:pos x="60" y="91"/>
              </a:cxn>
              <a:cxn ang="0">
                <a:pos x="66" y="115"/>
              </a:cxn>
              <a:cxn ang="0">
                <a:pos x="90" y="97"/>
              </a:cxn>
              <a:cxn ang="0">
                <a:pos x="114" y="97"/>
              </a:cxn>
              <a:cxn ang="0">
                <a:pos x="126" y="79"/>
              </a:cxn>
              <a:cxn ang="0">
                <a:pos x="132" y="79"/>
              </a:cxn>
              <a:cxn ang="0">
                <a:pos x="96" y="67"/>
              </a:cxn>
              <a:cxn ang="0">
                <a:pos x="90" y="36"/>
              </a:cxn>
              <a:cxn ang="0">
                <a:pos x="114" y="12"/>
              </a:cxn>
              <a:cxn ang="0">
                <a:pos x="114" y="12"/>
              </a:cxn>
              <a:cxn ang="0">
                <a:pos x="78" y="0"/>
              </a:cxn>
              <a:cxn ang="0">
                <a:pos x="48" y="6"/>
              </a:cxn>
            </a:cxnLst>
            <a:rect l="0" t="0" r="r" b="b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5" name="Freeform 358"/>
          <p:cNvSpPr>
            <a:spLocks/>
          </p:cNvSpPr>
          <p:nvPr/>
        </p:nvSpPr>
        <p:spPr bwMode="auto">
          <a:xfrm>
            <a:off x="4839298" y="2852886"/>
            <a:ext cx="154628" cy="179568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8" y="10"/>
              </a:cxn>
              <a:cxn ang="0">
                <a:pos x="18" y="8"/>
              </a:cxn>
              <a:cxn ang="0">
                <a:pos x="17" y="6"/>
              </a:cxn>
              <a:cxn ang="0">
                <a:pos x="17" y="5"/>
              </a:cxn>
              <a:cxn ang="0">
                <a:pos x="16" y="5"/>
              </a:cxn>
              <a:cxn ang="0">
                <a:pos x="12" y="4"/>
              </a:cxn>
              <a:cxn ang="0">
                <a:pos x="9" y="2"/>
              </a:cxn>
              <a:cxn ang="0">
                <a:pos x="8" y="0"/>
              </a:cxn>
              <a:cxn ang="0">
                <a:pos x="5" y="2"/>
              </a:cxn>
              <a:cxn ang="0">
                <a:pos x="1" y="2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2" y="7"/>
              </a:cxn>
              <a:cxn ang="0">
                <a:pos x="6" y="12"/>
              </a:cxn>
              <a:cxn ang="0">
                <a:pos x="8" y="17"/>
              </a:cxn>
              <a:cxn ang="0">
                <a:pos x="15" y="22"/>
              </a:cxn>
              <a:cxn ang="0">
                <a:pos x="16" y="17"/>
              </a:cxn>
              <a:cxn ang="0">
                <a:pos x="19" y="13"/>
              </a:cxn>
            </a:cxnLst>
            <a:rect l="0" t="0" r="r" b="b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7" name="Freeform 360"/>
          <p:cNvSpPr>
            <a:spLocks/>
          </p:cNvSpPr>
          <p:nvPr/>
        </p:nvSpPr>
        <p:spPr bwMode="auto">
          <a:xfrm>
            <a:off x="4855925" y="2535318"/>
            <a:ext cx="254388" cy="22778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1" y="10"/>
              </a:cxn>
              <a:cxn ang="0">
                <a:pos x="1" y="13"/>
              </a:cxn>
              <a:cxn ang="0">
                <a:pos x="2" y="17"/>
              </a:cxn>
              <a:cxn ang="0">
                <a:pos x="2" y="20"/>
              </a:cxn>
              <a:cxn ang="0">
                <a:pos x="6" y="22"/>
              </a:cxn>
              <a:cxn ang="0">
                <a:pos x="10" y="24"/>
              </a:cxn>
              <a:cxn ang="0">
                <a:pos x="15" y="26"/>
              </a:cxn>
              <a:cxn ang="0">
                <a:pos x="15" y="26"/>
              </a:cxn>
              <a:cxn ang="0">
                <a:pos x="19" y="28"/>
              </a:cxn>
              <a:cxn ang="0">
                <a:pos x="23" y="28"/>
              </a:cxn>
              <a:cxn ang="0">
                <a:pos x="25" y="28"/>
              </a:cxn>
              <a:cxn ang="0">
                <a:pos x="27" y="28"/>
              </a:cxn>
              <a:cxn ang="0">
                <a:pos x="29" y="23"/>
              </a:cxn>
              <a:cxn ang="0">
                <a:pos x="31" y="21"/>
              </a:cxn>
              <a:cxn ang="0">
                <a:pos x="30" y="17"/>
              </a:cxn>
              <a:cxn ang="0">
                <a:pos x="30" y="15"/>
              </a:cxn>
              <a:cxn ang="0">
                <a:pos x="29" y="12"/>
              </a:cxn>
              <a:cxn ang="0">
                <a:pos x="31" y="10"/>
              </a:cxn>
              <a:cxn ang="0">
                <a:pos x="30" y="6"/>
              </a:cxn>
              <a:cxn ang="0">
                <a:pos x="28" y="3"/>
              </a:cxn>
              <a:cxn ang="0">
                <a:pos x="27" y="3"/>
              </a:cxn>
              <a:cxn ang="0">
                <a:pos x="20" y="2"/>
              </a:cxn>
              <a:cxn ang="0">
                <a:pos x="18" y="0"/>
              </a:cxn>
              <a:cxn ang="0">
                <a:pos x="18" y="1"/>
              </a:cxn>
              <a:cxn ang="0">
                <a:pos x="15" y="1"/>
              </a:cxn>
              <a:cxn ang="0">
                <a:pos x="14" y="0"/>
              </a:cxn>
              <a:cxn ang="0">
                <a:pos x="13" y="0"/>
              </a:cxn>
              <a:cxn ang="0">
                <a:pos x="5" y="3"/>
              </a:cxn>
              <a:cxn ang="0">
                <a:pos x="1" y="5"/>
              </a:cxn>
              <a:cxn ang="0">
                <a:pos x="0" y="4"/>
              </a:cxn>
              <a:cxn ang="0">
                <a:pos x="0" y="6"/>
              </a:cxn>
              <a:cxn ang="0">
                <a:pos x="1" y="9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8" name="Freeform 361"/>
          <p:cNvSpPr>
            <a:spLocks/>
          </p:cNvSpPr>
          <p:nvPr/>
        </p:nvSpPr>
        <p:spPr bwMode="auto">
          <a:xfrm>
            <a:off x="4649755" y="2829609"/>
            <a:ext cx="114723" cy="63181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60" y="6"/>
              </a:cxn>
              <a:cxn ang="0">
                <a:pos x="48" y="0"/>
              </a:cxn>
              <a:cxn ang="0">
                <a:pos x="30" y="6"/>
              </a:cxn>
              <a:cxn ang="0">
                <a:pos x="24" y="0"/>
              </a:cxn>
              <a:cxn ang="0">
                <a:pos x="24" y="0"/>
              </a:cxn>
              <a:cxn ang="0">
                <a:pos x="18" y="6"/>
              </a:cxn>
              <a:cxn ang="0">
                <a:pos x="0" y="24"/>
              </a:cxn>
              <a:cxn ang="0">
                <a:pos x="0" y="36"/>
              </a:cxn>
              <a:cxn ang="0">
                <a:pos x="12" y="36"/>
              </a:cxn>
              <a:cxn ang="0">
                <a:pos x="18" y="48"/>
              </a:cxn>
              <a:cxn ang="0">
                <a:pos x="18" y="48"/>
              </a:cxn>
              <a:cxn ang="0">
                <a:pos x="24" y="48"/>
              </a:cxn>
              <a:cxn ang="0">
                <a:pos x="42" y="36"/>
              </a:cxn>
              <a:cxn ang="0">
                <a:pos x="48" y="42"/>
              </a:cxn>
              <a:cxn ang="0">
                <a:pos x="66" y="36"/>
              </a:cxn>
              <a:cxn ang="0">
                <a:pos x="78" y="30"/>
              </a:cxn>
              <a:cxn ang="0">
                <a:pos x="84" y="30"/>
              </a:cxn>
              <a:cxn ang="0">
                <a:pos x="78" y="24"/>
              </a:cxn>
              <a:cxn ang="0">
                <a:pos x="66" y="12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0" name="Freeform 363"/>
          <p:cNvSpPr>
            <a:spLocks/>
          </p:cNvSpPr>
          <p:nvPr/>
        </p:nvSpPr>
        <p:spPr bwMode="auto">
          <a:xfrm>
            <a:off x="4559970" y="2673319"/>
            <a:ext cx="89783" cy="81472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24" y="42"/>
              </a:cxn>
              <a:cxn ang="0">
                <a:pos x="36" y="48"/>
              </a:cxn>
              <a:cxn ang="0">
                <a:pos x="48" y="54"/>
              </a:cxn>
              <a:cxn ang="0">
                <a:pos x="54" y="60"/>
              </a:cxn>
              <a:cxn ang="0">
                <a:pos x="60" y="48"/>
              </a:cxn>
              <a:cxn ang="0">
                <a:pos x="66" y="36"/>
              </a:cxn>
              <a:cxn ang="0">
                <a:pos x="60" y="24"/>
              </a:cxn>
              <a:cxn ang="0">
                <a:pos x="60" y="24"/>
              </a:cxn>
              <a:cxn ang="0">
                <a:pos x="54" y="18"/>
              </a:cxn>
              <a:cxn ang="0">
                <a:pos x="48" y="12"/>
              </a:cxn>
              <a:cxn ang="0">
                <a:pos x="36" y="6"/>
              </a:cxn>
              <a:cxn ang="0">
                <a:pos x="24" y="6"/>
              </a:cxn>
              <a:cxn ang="0">
                <a:pos x="18" y="0"/>
              </a:cxn>
              <a:cxn ang="0">
                <a:pos x="6" y="6"/>
              </a:cxn>
              <a:cxn ang="0">
                <a:pos x="0" y="12"/>
              </a:cxn>
              <a:cxn ang="0">
                <a:pos x="6" y="24"/>
              </a:cxn>
              <a:cxn ang="0">
                <a:pos x="18" y="30"/>
              </a:cxn>
            </a:cxnLst>
            <a:rect l="0" t="0" r="r" b="b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9" name="Freeform 454"/>
          <p:cNvSpPr>
            <a:spLocks/>
          </p:cNvSpPr>
          <p:nvPr/>
        </p:nvSpPr>
        <p:spPr bwMode="auto">
          <a:xfrm>
            <a:off x="4337510" y="2354088"/>
            <a:ext cx="197520" cy="385738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4" y="33"/>
              </a:cxn>
              <a:cxn ang="0">
                <a:pos x="10" y="29"/>
              </a:cxn>
              <a:cxn ang="0">
                <a:pos x="9" y="25"/>
              </a:cxn>
              <a:cxn ang="0">
                <a:pos x="8" y="22"/>
              </a:cxn>
              <a:cxn ang="0">
                <a:pos x="3" y="22"/>
              </a:cxn>
              <a:cxn ang="0">
                <a:pos x="4" y="16"/>
              </a:cxn>
              <a:cxn ang="0">
                <a:pos x="1" y="18"/>
              </a:cxn>
              <a:cxn ang="0">
                <a:pos x="0" y="13"/>
              </a:cxn>
              <a:cxn ang="0">
                <a:pos x="0" y="8"/>
              </a:cxn>
              <a:cxn ang="0">
                <a:pos x="1" y="4"/>
              </a:cxn>
              <a:cxn ang="0">
                <a:pos x="5" y="0"/>
              </a:cxn>
              <a:cxn ang="0">
                <a:pos x="8" y="1"/>
              </a:cxn>
              <a:cxn ang="0">
                <a:pos x="7" y="6"/>
              </a:cxn>
              <a:cxn ang="0">
                <a:pos x="13" y="6"/>
              </a:cxn>
              <a:cxn ang="0">
                <a:pos x="11" y="11"/>
              </a:cxn>
              <a:cxn ang="0">
                <a:pos x="9" y="15"/>
              </a:cxn>
              <a:cxn ang="0">
                <a:pos x="13" y="17"/>
              </a:cxn>
              <a:cxn ang="0">
                <a:pos x="17" y="24"/>
              </a:cxn>
              <a:cxn ang="0">
                <a:pos x="19" y="29"/>
              </a:cxn>
              <a:cxn ang="0">
                <a:pos x="19" y="32"/>
              </a:cxn>
              <a:cxn ang="0">
                <a:pos x="23" y="32"/>
              </a:cxn>
              <a:cxn ang="0">
                <a:pos x="22" y="39"/>
              </a:cxn>
              <a:cxn ang="0">
                <a:pos x="24" y="40"/>
              </a:cxn>
              <a:cxn ang="0">
                <a:pos x="17" y="43"/>
              </a:cxn>
              <a:cxn ang="0">
                <a:pos x="11" y="44"/>
              </a:cxn>
              <a:cxn ang="0">
                <a:pos x="8" y="45"/>
              </a:cxn>
              <a:cxn ang="0">
                <a:pos x="4" y="45"/>
              </a:cxn>
              <a:cxn ang="0">
                <a:pos x="1" y="46"/>
              </a:cxn>
              <a:cxn ang="0">
                <a:pos x="5" y="42"/>
              </a:cxn>
              <a:cxn ang="0">
                <a:pos x="6" y="38"/>
              </a:cxn>
              <a:cxn ang="0">
                <a:pos x="3" y="37"/>
              </a:cxn>
            </a:cxnLst>
            <a:rect l="0" t="0" r="r" b="b"/>
            <a:pathLst>
              <a:path w="24" h="47">
                <a:moveTo>
                  <a:pt x="3" y="37"/>
                </a:moveTo>
                <a:cubicBezTo>
                  <a:pt x="6" y="35"/>
                  <a:pt x="6" y="35"/>
                  <a:pt x="6" y="35"/>
                </a:cubicBezTo>
                <a:cubicBezTo>
                  <a:pt x="6" y="33"/>
                  <a:pt x="6" y="33"/>
                  <a:pt x="6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6" y="30"/>
                  <a:pt x="6" y="30"/>
                  <a:pt x="6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0" y="17"/>
                  <a:pt x="0" y="16"/>
                </a:cubicBezTo>
                <a:cubicBezTo>
                  <a:pt x="0" y="15"/>
                  <a:pt x="0" y="13"/>
                  <a:pt x="0" y="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1" y="4"/>
                  <a:pt x="1" y="4"/>
                </a:cubicBezTo>
                <a:cubicBezTo>
                  <a:pt x="3" y="0"/>
                  <a:pt x="3" y="0"/>
                  <a:pt x="3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6" y="5"/>
                  <a:pt x="6" y="5"/>
                  <a:pt x="6" y="5"/>
                </a:cubicBezTo>
                <a:cubicBezTo>
                  <a:pt x="7" y="6"/>
                  <a:pt x="7" y="6"/>
                  <a:pt x="7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7" y="24"/>
                  <a:pt x="17" y="24"/>
                  <a:pt x="17" y="2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6"/>
                  <a:pt x="24" y="36"/>
                  <a:pt x="24" y="36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17" y="43"/>
                  <a:pt x="17" y="43"/>
                  <a:pt x="17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0" y="43"/>
                  <a:pt x="9" y="43"/>
                </a:cubicBezTo>
                <a:cubicBezTo>
                  <a:pt x="9" y="43"/>
                  <a:pt x="8" y="45"/>
                  <a:pt x="8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4"/>
                  <a:pt x="2" y="44"/>
                  <a:pt x="2" y="44"/>
                </a:cubicBezTo>
                <a:cubicBezTo>
                  <a:pt x="5" y="42"/>
                  <a:pt x="5" y="42"/>
                  <a:pt x="5" y="42"/>
                </a:cubicBezTo>
                <a:cubicBezTo>
                  <a:pt x="8" y="39"/>
                  <a:pt x="8" y="39"/>
                  <a:pt x="8" y="39"/>
                </a:cubicBezTo>
                <a:cubicBezTo>
                  <a:pt x="6" y="38"/>
                  <a:pt x="6" y="38"/>
                  <a:pt x="6" y="38"/>
                </a:cubicBezTo>
                <a:cubicBezTo>
                  <a:pt x="4" y="38"/>
                  <a:pt x="4" y="38"/>
                  <a:pt x="4" y="38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10" name="Freeform 455"/>
          <p:cNvSpPr>
            <a:spLocks/>
          </p:cNvSpPr>
          <p:nvPr/>
        </p:nvSpPr>
        <p:spPr bwMode="auto">
          <a:xfrm>
            <a:off x="4272329" y="2515978"/>
            <a:ext cx="67157" cy="43970"/>
          </a:xfrm>
          <a:custGeom>
            <a:avLst/>
            <a:gdLst/>
            <a:ahLst/>
            <a:cxnLst>
              <a:cxn ang="0">
                <a:pos x="24" y="22"/>
              </a:cxn>
              <a:cxn ang="0">
                <a:pos x="0" y="18"/>
              </a:cxn>
              <a:cxn ang="0">
                <a:pos x="13" y="0"/>
              </a:cxn>
              <a:cxn ang="0">
                <a:pos x="27" y="3"/>
              </a:cxn>
              <a:cxn ang="0">
                <a:pos x="34" y="15"/>
              </a:cxn>
              <a:cxn ang="0">
                <a:pos x="24" y="22"/>
              </a:cxn>
            </a:cxnLst>
            <a:rect l="0" t="0" r="r" b="b"/>
            <a:pathLst>
              <a:path w="34" h="22">
                <a:moveTo>
                  <a:pt x="24" y="22"/>
                </a:moveTo>
                <a:lnTo>
                  <a:pt x="0" y="18"/>
                </a:lnTo>
                <a:lnTo>
                  <a:pt x="13" y="0"/>
                </a:lnTo>
                <a:lnTo>
                  <a:pt x="27" y="3"/>
                </a:lnTo>
                <a:lnTo>
                  <a:pt x="34" y="15"/>
                </a:lnTo>
                <a:lnTo>
                  <a:pt x="24" y="22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8" name="Freeform 457"/>
          <p:cNvSpPr>
            <a:spLocks/>
          </p:cNvSpPr>
          <p:nvPr/>
        </p:nvSpPr>
        <p:spPr bwMode="auto">
          <a:xfrm>
            <a:off x="4837635" y="2854550"/>
            <a:ext cx="71495" cy="49880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6" y="33"/>
              </a:cxn>
              <a:cxn ang="0">
                <a:pos x="9" y="32"/>
              </a:cxn>
              <a:cxn ang="0">
                <a:pos x="13" y="33"/>
              </a:cxn>
              <a:cxn ang="0">
                <a:pos x="17" y="28"/>
              </a:cxn>
              <a:cxn ang="0">
                <a:pos x="20" y="34"/>
              </a:cxn>
              <a:cxn ang="0">
                <a:pos x="21" y="32"/>
              </a:cxn>
              <a:cxn ang="0">
                <a:pos x="25" y="34"/>
              </a:cxn>
              <a:cxn ang="0">
                <a:pos x="27" y="33"/>
              </a:cxn>
              <a:cxn ang="0">
                <a:pos x="26" y="30"/>
              </a:cxn>
              <a:cxn ang="0">
                <a:pos x="28" y="29"/>
              </a:cxn>
              <a:cxn ang="0">
                <a:pos x="26" y="28"/>
              </a:cxn>
              <a:cxn ang="0">
                <a:pos x="29" y="25"/>
              </a:cxn>
              <a:cxn ang="0">
                <a:pos x="31" y="25"/>
              </a:cxn>
              <a:cxn ang="0">
                <a:pos x="32" y="25"/>
              </a:cxn>
              <a:cxn ang="0">
                <a:pos x="32" y="20"/>
              </a:cxn>
              <a:cxn ang="0">
                <a:pos x="30" y="19"/>
              </a:cxn>
              <a:cxn ang="0">
                <a:pos x="31" y="16"/>
              </a:cxn>
              <a:cxn ang="0">
                <a:pos x="33" y="16"/>
              </a:cxn>
              <a:cxn ang="0">
                <a:pos x="37" y="13"/>
              </a:cxn>
              <a:cxn ang="0">
                <a:pos x="38" y="12"/>
              </a:cxn>
              <a:cxn ang="0">
                <a:pos x="40" y="13"/>
              </a:cxn>
              <a:cxn ang="0">
                <a:pos x="39" y="10"/>
              </a:cxn>
              <a:cxn ang="0">
                <a:pos x="41" y="9"/>
              </a:cxn>
              <a:cxn ang="0">
                <a:pos x="44" y="11"/>
              </a:cxn>
              <a:cxn ang="0">
                <a:pos x="42" y="7"/>
              </a:cxn>
              <a:cxn ang="0">
                <a:pos x="41" y="5"/>
              </a:cxn>
              <a:cxn ang="0">
                <a:pos x="40" y="2"/>
              </a:cxn>
              <a:cxn ang="0">
                <a:pos x="38" y="0"/>
              </a:cxn>
              <a:cxn ang="0">
                <a:pos x="36" y="3"/>
              </a:cxn>
              <a:cxn ang="0">
                <a:pos x="36" y="6"/>
              </a:cxn>
              <a:cxn ang="0">
                <a:pos x="34" y="5"/>
              </a:cxn>
              <a:cxn ang="0">
                <a:pos x="33" y="5"/>
              </a:cxn>
              <a:cxn ang="0">
                <a:pos x="31" y="6"/>
              </a:cxn>
              <a:cxn ang="0">
                <a:pos x="30" y="6"/>
              </a:cxn>
              <a:cxn ang="0">
                <a:pos x="29" y="7"/>
              </a:cxn>
              <a:cxn ang="0">
                <a:pos x="28" y="7"/>
              </a:cxn>
              <a:cxn ang="0">
                <a:pos x="28" y="7"/>
              </a:cxn>
              <a:cxn ang="0">
                <a:pos x="25" y="7"/>
              </a:cxn>
              <a:cxn ang="0">
                <a:pos x="23" y="7"/>
              </a:cxn>
              <a:cxn ang="0">
                <a:pos x="22" y="7"/>
              </a:cxn>
              <a:cxn ang="0">
                <a:pos x="21" y="7"/>
              </a:cxn>
              <a:cxn ang="0">
                <a:pos x="21" y="7"/>
              </a:cxn>
              <a:cxn ang="0">
                <a:pos x="17" y="11"/>
              </a:cxn>
              <a:cxn ang="0">
                <a:pos x="16" y="13"/>
              </a:cxn>
              <a:cxn ang="0">
                <a:pos x="12" y="11"/>
              </a:cxn>
              <a:cxn ang="0">
                <a:pos x="8" y="10"/>
              </a:cxn>
              <a:cxn ang="0">
                <a:pos x="5" y="10"/>
              </a:cxn>
              <a:cxn ang="0">
                <a:pos x="4" y="11"/>
              </a:cxn>
              <a:cxn ang="0">
                <a:pos x="0" y="15"/>
              </a:cxn>
              <a:cxn ang="0">
                <a:pos x="1" y="17"/>
              </a:cxn>
              <a:cxn ang="0">
                <a:pos x="4" y="17"/>
              </a:cxn>
              <a:cxn ang="0">
                <a:pos x="3" y="19"/>
              </a:cxn>
              <a:cxn ang="0">
                <a:pos x="1" y="19"/>
              </a:cxn>
              <a:cxn ang="0">
                <a:pos x="2" y="21"/>
              </a:cxn>
              <a:cxn ang="0">
                <a:pos x="3" y="22"/>
              </a:cxn>
              <a:cxn ang="0">
                <a:pos x="2" y="26"/>
              </a:cxn>
              <a:cxn ang="0">
                <a:pos x="5" y="29"/>
              </a:cxn>
              <a:cxn ang="0">
                <a:pos x="5" y="31"/>
              </a:cxn>
              <a:cxn ang="0">
                <a:pos x="3" y="32"/>
              </a:cxn>
              <a:cxn ang="0">
                <a:pos x="3" y="33"/>
              </a:cxn>
            </a:cxnLst>
            <a:rect l="0" t="0" r="r" b="b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9" name="Freeform 458"/>
          <p:cNvSpPr>
            <a:spLocks/>
          </p:cNvSpPr>
          <p:nvPr/>
        </p:nvSpPr>
        <p:spPr bwMode="auto">
          <a:xfrm>
            <a:off x="5293921" y="3243613"/>
            <a:ext cx="76483" cy="4655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17"/>
              </a:cxn>
              <a:cxn ang="0">
                <a:pos x="12" y="14"/>
              </a:cxn>
              <a:cxn ang="0">
                <a:pos x="13" y="8"/>
              </a:cxn>
              <a:cxn ang="0">
                <a:pos x="27" y="9"/>
              </a:cxn>
              <a:cxn ang="0">
                <a:pos x="46" y="0"/>
              </a:cxn>
              <a:cxn ang="0">
                <a:pos x="46" y="1"/>
              </a:cxn>
              <a:cxn ang="0">
                <a:pos x="33" y="11"/>
              </a:cxn>
              <a:cxn ang="0">
                <a:pos x="36" y="18"/>
              </a:cxn>
              <a:cxn ang="0">
                <a:pos x="27" y="21"/>
              </a:cxn>
              <a:cxn ang="0">
                <a:pos x="15" y="28"/>
              </a:cxn>
              <a:cxn ang="0">
                <a:pos x="13" y="28"/>
              </a:cxn>
              <a:cxn ang="0">
                <a:pos x="8" y="26"/>
              </a:cxn>
              <a:cxn ang="0">
                <a:pos x="2" y="23"/>
              </a:cxn>
              <a:cxn ang="0">
                <a:pos x="0" y="15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90" name="Freeform 507"/>
          <p:cNvSpPr>
            <a:spLocks/>
          </p:cNvSpPr>
          <p:nvPr/>
        </p:nvSpPr>
        <p:spPr bwMode="auto">
          <a:xfrm>
            <a:off x="6418828" y="2600162"/>
            <a:ext cx="1579531" cy="1097358"/>
          </a:xfrm>
          <a:custGeom>
            <a:avLst/>
            <a:gdLst/>
            <a:ahLst/>
            <a:cxnLst>
              <a:cxn ang="0">
                <a:pos x="840" y="88"/>
              </a:cxn>
              <a:cxn ang="0">
                <a:pos x="732" y="24"/>
              </a:cxn>
              <a:cxn ang="0">
                <a:pos x="668" y="88"/>
              </a:cxn>
              <a:cxn ang="0">
                <a:pos x="668" y="88"/>
              </a:cxn>
              <a:cxn ang="0">
                <a:pos x="670" y="90"/>
              </a:cxn>
              <a:cxn ang="0">
                <a:pos x="672" y="92"/>
              </a:cxn>
              <a:cxn ang="0">
                <a:pos x="676" y="92"/>
              </a:cxn>
              <a:cxn ang="0">
                <a:pos x="676" y="94"/>
              </a:cxn>
              <a:cxn ang="0">
                <a:pos x="678" y="94"/>
              </a:cxn>
              <a:cxn ang="0">
                <a:pos x="678" y="94"/>
              </a:cxn>
              <a:cxn ang="0">
                <a:pos x="676" y="92"/>
              </a:cxn>
              <a:cxn ang="0">
                <a:pos x="674" y="92"/>
              </a:cxn>
              <a:cxn ang="0">
                <a:pos x="672" y="90"/>
              </a:cxn>
              <a:cxn ang="0">
                <a:pos x="668" y="90"/>
              </a:cxn>
              <a:cxn ang="0">
                <a:pos x="668" y="88"/>
              </a:cxn>
              <a:cxn ang="0">
                <a:pos x="658" y="108"/>
              </a:cxn>
              <a:cxn ang="0">
                <a:pos x="712" y="158"/>
              </a:cxn>
              <a:cxn ang="0">
                <a:pos x="598" y="202"/>
              </a:cxn>
              <a:cxn ang="0">
                <a:pos x="480" y="276"/>
              </a:cxn>
              <a:cxn ang="0">
                <a:pos x="326" y="202"/>
              </a:cxn>
              <a:cxn ang="0">
                <a:pos x="226" y="118"/>
              </a:cxn>
              <a:cxn ang="0">
                <a:pos x="222" y="114"/>
              </a:cxn>
              <a:cxn ang="0">
                <a:pos x="220" y="116"/>
              </a:cxn>
              <a:cxn ang="0">
                <a:pos x="218" y="122"/>
              </a:cxn>
              <a:cxn ang="0">
                <a:pos x="218" y="122"/>
              </a:cxn>
              <a:cxn ang="0">
                <a:pos x="218" y="122"/>
              </a:cxn>
              <a:cxn ang="0">
                <a:pos x="222" y="114"/>
              </a:cxn>
              <a:cxn ang="0">
                <a:pos x="218" y="108"/>
              </a:cxn>
              <a:cxn ang="0">
                <a:pos x="208" y="114"/>
              </a:cxn>
              <a:cxn ang="0">
                <a:pos x="142" y="142"/>
              </a:cxn>
              <a:cxn ang="0">
                <a:pos x="88" y="256"/>
              </a:cxn>
              <a:cxn ang="0">
                <a:pos x="4" y="306"/>
              </a:cxn>
              <a:cxn ang="0">
                <a:pos x="14" y="350"/>
              </a:cxn>
              <a:cxn ang="0">
                <a:pos x="30" y="370"/>
              </a:cxn>
              <a:cxn ang="0">
                <a:pos x="94" y="390"/>
              </a:cxn>
              <a:cxn ang="0">
                <a:pos x="84" y="444"/>
              </a:cxn>
              <a:cxn ang="0">
                <a:pos x="108" y="488"/>
              </a:cxn>
              <a:cxn ang="0">
                <a:pos x="148" y="508"/>
              </a:cxn>
              <a:cxn ang="0">
                <a:pos x="218" y="536"/>
              </a:cxn>
              <a:cxn ang="0">
                <a:pos x="262" y="546"/>
              </a:cxn>
              <a:cxn ang="0">
                <a:pos x="316" y="512"/>
              </a:cxn>
              <a:cxn ang="0">
                <a:pos x="370" y="528"/>
              </a:cxn>
              <a:cxn ang="0">
                <a:pos x="376" y="586"/>
              </a:cxn>
              <a:cxn ang="0">
                <a:pos x="400" y="616"/>
              </a:cxn>
              <a:cxn ang="0">
                <a:pos x="420" y="640"/>
              </a:cxn>
              <a:cxn ang="0">
                <a:pos x="500" y="616"/>
              </a:cxn>
              <a:cxn ang="0">
                <a:pos x="534" y="640"/>
              </a:cxn>
              <a:cxn ang="0">
                <a:pos x="608" y="630"/>
              </a:cxn>
              <a:cxn ang="0">
                <a:pos x="632" y="626"/>
              </a:cxn>
              <a:cxn ang="0">
                <a:pos x="702" y="582"/>
              </a:cxn>
              <a:cxn ang="0">
                <a:pos x="742" y="512"/>
              </a:cxn>
              <a:cxn ang="0">
                <a:pos x="742" y="472"/>
              </a:cxn>
              <a:cxn ang="0">
                <a:pos x="716" y="398"/>
              </a:cxn>
              <a:cxn ang="0">
                <a:pos x="752" y="360"/>
              </a:cxn>
              <a:cxn ang="0">
                <a:pos x="702" y="354"/>
              </a:cxn>
              <a:cxn ang="0">
                <a:pos x="706" y="320"/>
              </a:cxn>
              <a:cxn ang="0">
                <a:pos x="756" y="290"/>
              </a:cxn>
              <a:cxn ang="0">
                <a:pos x="762" y="316"/>
              </a:cxn>
              <a:cxn ang="0">
                <a:pos x="818" y="262"/>
              </a:cxn>
              <a:cxn ang="0">
                <a:pos x="890" y="252"/>
              </a:cxn>
              <a:cxn ang="0">
                <a:pos x="950" y="118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80" y="98"/>
                </a:lnTo>
                <a:lnTo>
                  <a:pt x="840" y="88"/>
                </a:lnTo>
                <a:lnTo>
                  <a:pt x="840" y="88"/>
                </a:lnTo>
                <a:lnTo>
                  <a:pt x="792" y="0"/>
                </a:lnTo>
                <a:lnTo>
                  <a:pt x="792" y="0"/>
                </a:lnTo>
                <a:lnTo>
                  <a:pt x="746" y="0"/>
                </a:lnTo>
                <a:lnTo>
                  <a:pt x="746" y="0"/>
                </a:lnTo>
                <a:lnTo>
                  <a:pt x="732" y="24"/>
                </a:lnTo>
                <a:lnTo>
                  <a:pt x="732" y="24"/>
                </a:lnTo>
                <a:lnTo>
                  <a:pt x="702" y="78"/>
                </a:lnTo>
                <a:lnTo>
                  <a:pt x="702" y="78"/>
                </a:lnTo>
                <a:lnTo>
                  <a:pt x="67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90"/>
                </a:lnTo>
                <a:lnTo>
                  <a:pt x="668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0"/>
                </a:lnTo>
                <a:lnTo>
                  <a:pt x="672" y="92"/>
                </a:lnTo>
                <a:lnTo>
                  <a:pt x="672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2"/>
                </a:lnTo>
                <a:lnTo>
                  <a:pt x="672" y="90"/>
                </a:lnTo>
                <a:lnTo>
                  <a:pt x="672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90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58" y="108"/>
                </a:lnTo>
                <a:lnTo>
                  <a:pt x="658" y="108"/>
                </a:lnTo>
                <a:lnTo>
                  <a:pt x="658" y="132"/>
                </a:lnTo>
                <a:lnTo>
                  <a:pt x="658" y="132"/>
                </a:lnTo>
                <a:lnTo>
                  <a:pt x="702" y="138"/>
                </a:lnTo>
                <a:lnTo>
                  <a:pt x="702" y="138"/>
                </a:lnTo>
                <a:lnTo>
                  <a:pt x="712" y="158"/>
                </a:lnTo>
                <a:lnTo>
                  <a:pt x="712" y="158"/>
                </a:lnTo>
                <a:lnTo>
                  <a:pt x="668" y="172"/>
                </a:lnTo>
                <a:lnTo>
                  <a:pt x="668" y="172"/>
                </a:lnTo>
                <a:lnTo>
                  <a:pt x="632" y="188"/>
                </a:lnTo>
                <a:lnTo>
                  <a:pt x="632" y="188"/>
                </a:lnTo>
                <a:lnTo>
                  <a:pt x="598" y="202"/>
                </a:lnTo>
                <a:lnTo>
                  <a:pt x="598" y="202"/>
                </a:lnTo>
                <a:lnTo>
                  <a:pt x="588" y="236"/>
                </a:lnTo>
                <a:lnTo>
                  <a:pt x="588" y="236"/>
                </a:lnTo>
                <a:lnTo>
                  <a:pt x="534" y="242"/>
                </a:lnTo>
                <a:lnTo>
                  <a:pt x="534" y="242"/>
                </a:lnTo>
                <a:lnTo>
                  <a:pt x="480" y="276"/>
                </a:lnTo>
                <a:lnTo>
                  <a:pt x="480" y="276"/>
                </a:lnTo>
                <a:lnTo>
                  <a:pt x="430" y="252"/>
                </a:lnTo>
                <a:lnTo>
                  <a:pt x="430" y="252"/>
                </a:lnTo>
                <a:lnTo>
                  <a:pt x="370" y="246"/>
                </a:lnTo>
                <a:lnTo>
                  <a:pt x="370" y="246"/>
                </a:lnTo>
                <a:lnTo>
                  <a:pt x="326" y="202"/>
                </a:lnTo>
                <a:lnTo>
                  <a:pt x="326" y="202"/>
                </a:lnTo>
                <a:lnTo>
                  <a:pt x="262" y="182"/>
                </a:lnTo>
                <a:lnTo>
                  <a:pt x="262" y="182"/>
                </a:lnTo>
                <a:lnTo>
                  <a:pt x="256" y="132"/>
                </a:lnTo>
                <a:lnTo>
                  <a:pt x="256" y="132"/>
                </a:lnTo>
                <a:lnTo>
                  <a:pt x="226" y="118"/>
                </a:lnTo>
                <a:lnTo>
                  <a:pt x="226" y="118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0" y="116"/>
                </a:lnTo>
                <a:lnTo>
                  <a:pt x="220" y="116"/>
                </a:lnTo>
                <a:lnTo>
                  <a:pt x="218" y="120"/>
                </a:lnTo>
                <a:lnTo>
                  <a:pt x="218" y="120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4"/>
                </a:lnTo>
                <a:lnTo>
                  <a:pt x="218" y="124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0"/>
                </a:lnTo>
                <a:lnTo>
                  <a:pt x="218" y="120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18" y="108"/>
                </a:lnTo>
                <a:lnTo>
                  <a:pt x="218" y="108"/>
                </a:lnTo>
                <a:lnTo>
                  <a:pt x="208" y="114"/>
                </a:lnTo>
                <a:lnTo>
                  <a:pt x="208" y="114"/>
                </a:lnTo>
                <a:lnTo>
                  <a:pt x="208" y="124"/>
                </a:lnTo>
                <a:lnTo>
                  <a:pt x="208" y="124"/>
                </a:lnTo>
                <a:lnTo>
                  <a:pt x="208" y="114"/>
                </a:lnTo>
                <a:lnTo>
                  <a:pt x="208" y="114"/>
                </a:lnTo>
                <a:lnTo>
                  <a:pt x="192" y="118"/>
                </a:lnTo>
                <a:lnTo>
                  <a:pt x="192" y="118"/>
                </a:lnTo>
                <a:lnTo>
                  <a:pt x="182" y="148"/>
                </a:lnTo>
                <a:lnTo>
                  <a:pt x="182" y="148"/>
                </a:lnTo>
                <a:lnTo>
                  <a:pt x="142" y="142"/>
                </a:lnTo>
                <a:lnTo>
                  <a:pt x="142" y="142"/>
                </a:lnTo>
                <a:lnTo>
                  <a:pt x="132" y="192"/>
                </a:lnTo>
                <a:lnTo>
                  <a:pt x="132" y="192"/>
                </a:lnTo>
                <a:lnTo>
                  <a:pt x="98" y="198"/>
                </a:lnTo>
                <a:lnTo>
                  <a:pt x="98" y="198"/>
                </a:lnTo>
                <a:lnTo>
                  <a:pt x="88" y="256"/>
                </a:lnTo>
                <a:lnTo>
                  <a:pt x="88" y="256"/>
                </a:lnTo>
                <a:lnTo>
                  <a:pt x="68" y="276"/>
                </a:lnTo>
                <a:lnTo>
                  <a:pt x="68" y="276"/>
                </a:lnTo>
                <a:lnTo>
                  <a:pt x="44" y="296"/>
                </a:lnTo>
                <a:lnTo>
                  <a:pt x="44" y="296"/>
                </a:lnTo>
                <a:lnTo>
                  <a:pt x="4" y="306"/>
                </a:lnTo>
                <a:lnTo>
                  <a:pt x="4" y="306"/>
                </a:lnTo>
                <a:lnTo>
                  <a:pt x="0" y="326"/>
                </a:lnTo>
                <a:lnTo>
                  <a:pt x="0" y="326"/>
                </a:lnTo>
                <a:lnTo>
                  <a:pt x="10" y="334"/>
                </a:lnTo>
                <a:lnTo>
                  <a:pt x="10" y="334"/>
                </a:lnTo>
                <a:lnTo>
                  <a:pt x="14" y="350"/>
                </a:lnTo>
                <a:lnTo>
                  <a:pt x="14" y="350"/>
                </a:lnTo>
                <a:lnTo>
                  <a:pt x="4" y="354"/>
                </a:lnTo>
                <a:lnTo>
                  <a:pt x="4" y="354"/>
                </a:lnTo>
                <a:lnTo>
                  <a:pt x="14" y="364"/>
                </a:lnTo>
                <a:lnTo>
                  <a:pt x="14" y="364"/>
                </a:lnTo>
                <a:lnTo>
                  <a:pt x="30" y="370"/>
                </a:lnTo>
                <a:lnTo>
                  <a:pt x="30" y="370"/>
                </a:lnTo>
                <a:lnTo>
                  <a:pt x="44" y="390"/>
                </a:lnTo>
                <a:lnTo>
                  <a:pt x="44" y="390"/>
                </a:lnTo>
                <a:lnTo>
                  <a:pt x="64" y="390"/>
                </a:lnTo>
                <a:lnTo>
                  <a:pt x="64" y="390"/>
                </a:lnTo>
                <a:lnTo>
                  <a:pt x="94" y="390"/>
                </a:lnTo>
                <a:lnTo>
                  <a:pt x="94" y="390"/>
                </a:lnTo>
                <a:lnTo>
                  <a:pt x="98" y="398"/>
                </a:lnTo>
                <a:lnTo>
                  <a:pt x="98" y="398"/>
                </a:lnTo>
                <a:lnTo>
                  <a:pt x="78" y="428"/>
                </a:lnTo>
                <a:lnTo>
                  <a:pt x="78" y="428"/>
                </a:lnTo>
                <a:lnTo>
                  <a:pt x="84" y="444"/>
                </a:lnTo>
                <a:lnTo>
                  <a:pt x="84" y="444"/>
                </a:lnTo>
                <a:lnTo>
                  <a:pt x="74" y="458"/>
                </a:lnTo>
                <a:lnTo>
                  <a:pt x="74" y="458"/>
                </a:lnTo>
                <a:lnTo>
                  <a:pt x="84" y="478"/>
                </a:lnTo>
                <a:lnTo>
                  <a:pt x="84" y="478"/>
                </a:lnTo>
                <a:lnTo>
                  <a:pt x="108" y="488"/>
                </a:lnTo>
                <a:lnTo>
                  <a:pt x="108" y="488"/>
                </a:lnTo>
                <a:lnTo>
                  <a:pt x="104" y="492"/>
                </a:lnTo>
                <a:lnTo>
                  <a:pt x="104" y="492"/>
                </a:lnTo>
                <a:lnTo>
                  <a:pt x="114" y="492"/>
                </a:lnTo>
                <a:lnTo>
                  <a:pt x="114" y="492"/>
                </a:lnTo>
                <a:lnTo>
                  <a:pt x="148" y="508"/>
                </a:lnTo>
                <a:lnTo>
                  <a:pt x="148" y="508"/>
                </a:lnTo>
                <a:lnTo>
                  <a:pt x="178" y="522"/>
                </a:lnTo>
                <a:lnTo>
                  <a:pt x="178" y="522"/>
                </a:lnTo>
                <a:lnTo>
                  <a:pt x="208" y="528"/>
                </a:lnTo>
                <a:lnTo>
                  <a:pt x="208" y="528"/>
                </a:lnTo>
                <a:lnTo>
                  <a:pt x="218" y="536"/>
                </a:lnTo>
                <a:lnTo>
                  <a:pt x="218" y="536"/>
                </a:lnTo>
                <a:lnTo>
                  <a:pt x="226" y="536"/>
                </a:lnTo>
                <a:lnTo>
                  <a:pt x="226" y="536"/>
                </a:lnTo>
                <a:lnTo>
                  <a:pt x="242" y="546"/>
                </a:lnTo>
                <a:lnTo>
                  <a:pt x="242" y="546"/>
                </a:lnTo>
                <a:lnTo>
                  <a:pt x="262" y="546"/>
                </a:lnTo>
                <a:lnTo>
                  <a:pt x="262" y="546"/>
                </a:lnTo>
                <a:lnTo>
                  <a:pt x="282" y="546"/>
                </a:lnTo>
                <a:lnTo>
                  <a:pt x="282" y="546"/>
                </a:lnTo>
                <a:lnTo>
                  <a:pt x="296" y="528"/>
                </a:lnTo>
                <a:lnTo>
                  <a:pt x="296" y="528"/>
                </a:lnTo>
                <a:lnTo>
                  <a:pt x="316" y="512"/>
                </a:lnTo>
                <a:lnTo>
                  <a:pt x="316" y="512"/>
                </a:lnTo>
                <a:lnTo>
                  <a:pt x="340" y="512"/>
                </a:lnTo>
                <a:lnTo>
                  <a:pt x="340" y="512"/>
                </a:lnTo>
                <a:lnTo>
                  <a:pt x="360" y="528"/>
                </a:lnTo>
                <a:lnTo>
                  <a:pt x="360" y="528"/>
                </a:lnTo>
                <a:lnTo>
                  <a:pt x="370" y="528"/>
                </a:lnTo>
                <a:lnTo>
                  <a:pt x="370" y="528"/>
                </a:lnTo>
                <a:lnTo>
                  <a:pt x="380" y="532"/>
                </a:lnTo>
                <a:lnTo>
                  <a:pt x="380" y="532"/>
                </a:lnTo>
                <a:lnTo>
                  <a:pt x="386" y="556"/>
                </a:lnTo>
                <a:lnTo>
                  <a:pt x="386" y="556"/>
                </a:lnTo>
                <a:lnTo>
                  <a:pt x="376" y="586"/>
                </a:lnTo>
                <a:lnTo>
                  <a:pt x="376" y="586"/>
                </a:lnTo>
                <a:lnTo>
                  <a:pt x="376" y="596"/>
                </a:lnTo>
                <a:lnTo>
                  <a:pt x="376" y="596"/>
                </a:lnTo>
                <a:lnTo>
                  <a:pt x="390" y="600"/>
                </a:lnTo>
                <a:lnTo>
                  <a:pt x="390" y="600"/>
                </a:lnTo>
                <a:lnTo>
                  <a:pt x="400" y="616"/>
                </a:lnTo>
                <a:lnTo>
                  <a:pt x="400" y="616"/>
                </a:lnTo>
                <a:lnTo>
                  <a:pt x="400" y="626"/>
                </a:lnTo>
                <a:lnTo>
                  <a:pt x="400" y="626"/>
                </a:lnTo>
                <a:lnTo>
                  <a:pt x="424" y="636"/>
                </a:lnTo>
                <a:lnTo>
                  <a:pt x="424" y="636"/>
                </a:lnTo>
                <a:lnTo>
                  <a:pt x="420" y="640"/>
                </a:lnTo>
                <a:lnTo>
                  <a:pt x="420" y="640"/>
                </a:lnTo>
                <a:lnTo>
                  <a:pt x="444" y="636"/>
                </a:lnTo>
                <a:lnTo>
                  <a:pt x="444" y="636"/>
                </a:lnTo>
                <a:lnTo>
                  <a:pt x="450" y="616"/>
                </a:lnTo>
                <a:lnTo>
                  <a:pt x="450" y="616"/>
                </a:lnTo>
                <a:lnTo>
                  <a:pt x="500" y="616"/>
                </a:lnTo>
                <a:lnTo>
                  <a:pt x="500" y="616"/>
                </a:lnTo>
                <a:lnTo>
                  <a:pt x="518" y="630"/>
                </a:lnTo>
                <a:lnTo>
                  <a:pt x="518" y="630"/>
                </a:lnTo>
                <a:lnTo>
                  <a:pt x="524" y="646"/>
                </a:lnTo>
                <a:lnTo>
                  <a:pt x="524" y="646"/>
                </a:lnTo>
                <a:lnTo>
                  <a:pt x="534" y="640"/>
                </a:lnTo>
                <a:lnTo>
                  <a:pt x="534" y="640"/>
                </a:lnTo>
                <a:lnTo>
                  <a:pt x="568" y="660"/>
                </a:lnTo>
                <a:lnTo>
                  <a:pt x="568" y="660"/>
                </a:lnTo>
                <a:lnTo>
                  <a:pt x="568" y="646"/>
                </a:lnTo>
                <a:lnTo>
                  <a:pt x="568" y="646"/>
                </a:lnTo>
                <a:lnTo>
                  <a:pt x="608" y="630"/>
                </a:lnTo>
                <a:lnTo>
                  <a:pt x="608" y="630"/>
                </a:lnTo>
                <a:lnTo>
                  <a:pt x="612" y="626"/>
                </a:lnTo>
                <a:lnTo>
                  <a:pt x="612" y="626"/>
                </a:lnTo>
                <a:lnTo>
                  <a:pt x="622" y="620"/>
                </a:lnTo>
                <a:lnTo>
                  <a:pt x="622" y="620"/>
                </a:lnTo>
                <a:lnTo>
                  <a:pt x="632" y="626"/>
                </a:lnTo>
                <a:lnTo>
                  <a:pt x="632" y="626"/>
                </a:lnTo>
                <a:lnTo>
                  <a:pt x="652" y="616"/>
                </a:lnTo>
                <a:lnTo>
                  <a:pt x="652" y="616"/>
                </a:lnTo>
                <a:lnTo>
                  <a:pt x="678" y="600"/>
                </a:lnTo>
                <a:lnTo>
                  <a:pt x="678" y="600"/>
                </a:lnTo>
                <a:lnTo>
                  <a:pt x="702" y="582"/>
                </a:lnTo>
                <a:lnTo>
                  <a:pt x="702" y="582"/>
                </a:lnTo>
                <a:lnTo>
                  <a:pt x="712" y="562"/>
                </a:lnTo>
                <a:lnTo>
                  <a:pt x="712" y="562"/>
                </a:lnTo>
                <a:lnTo>
                  <a:pt x="726" y="542"/>
                </a:lnTo>
                <a:lnTo>
                  <a:pt x="726" y="542"/>
                </a:lnTo>
                <a:lnTo>
                  <a:pt x="742" y="512"/>
                </a:lnTo>
                <a:lnTo>
                  <a:pt x="742" y="512"/>
                </a:lnTo>
                <a:lnTo>
                  <a:pt x="742" y="498"/>
                </a:lnTo>
                <a:lnTo>
                  <a:pt x="742" y="498"/>
                </a:lnTo>
                <a:lnTo>
                  <a:pt x="736" y="488"/>
                </a:lnTo>
                <a:lnTo>
                  <a:pt x="736" y="488"/>
                </a:lnTo>
                <a:lnTo>
                  <a:pt x="742" y="472"/>
                </a:lnTo>
                <a:lnTo>
                  <a:pt x="742" y="472"/>
                </a:lnTo>
                <a:lnTo>
                  <a:pt x="736" y="454"/>
                </a:lnTo>
                <a:lnTo>
                  <a:pt x="736" y="454"/>
                </a:lnTo>
                <a:lnTo>
                  <a:pt x="712" y="404"/>
                </a:lnTo>
                <a:lnTo>
                  <a:pt x="712" y="404"/>
                </a:lnTo>
                <a:lnTo>
                  <a:pt x="716" y="398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52" y="360"/>
                </a:lnTo>
                <a:lnTo>
                  <a:pt x="726" y="354"/>
                </a:lnTo>
                <a:lnTo>
                  <a:pt x="726" y="354"/>
                </a:lnTo>
                <a:lnTo>
                  <a:pt x="712" y="360"/>
                </a:lnTo>
                <a:lnTo>
                  <a:pt x="712" y="360"/>
                </a:lnTo>
                <a:lnTo>
                  <a:pt x="702" y="354"/>
                </a:lnTo>
                <a:lnTo>
                  <a:pt x="702" y="354"/>
                </a:lnTo>
                <a:lnTo>
                  <a:pt x="692" y="340"/>
                </a:lnTo>
                <a:lnTo>
                  <a:pt x="692" y="340"/>
                </a:lnTo>
                <a:lnTo>
                  <a:pt x="682" y="330"/>
                </a:lnTo>
                <a:lnTo>
                  <a:pt x="682" y="330"/>
                </a:lnTo>
                <a:lnTo>
                  <a:pt x="706" y="320"/>
                </a:lnTo>
                <a:lnTo>
                  <a:pt x="706" y="320"/>
                </a:lnTo>
                <a:lnTo>
                  <a:pt x="722" y="306"/>
                </a:lnTo>
                <a:lnTo>
                  <a:pt x="722" y="306"/>
                </a:lnTo>
                <a:lnTo>
                  <a:pt x="746" y="290"/>
                </a:lnTo>
                <a:lnTo>
                  <a:pt x="746" y="290"/>
                </a:lnTo>
                <a:lnTo>
                  <a:pt x="756" y="290"/>
                </a:lnTo>
                <a:lnTo>
                  <a:pt x="756" y="290"/>
                </a:lnTo>
                <a:lnTo>
                  <a:pt x="742" y="310"/>
                </a:lnTo>
                <a:lnTo>
                  <a:pt x="742" y="310"/>
                </a:lnTo>
                <a:lnTo>
                  <a:pt x="752" y="320"/>
                </a:lnTo>
                <a:lnTo>
                  <a:pt x="752" y="320"/>
                </a:lnTo>
                <a:lnTo>
                  <a:pt x="762" y="316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64" y="254"/>
                </a:lnTo>
                <a:lnTo>
                  <a:pt x="876" y="246"/>
                </a:lnTo>
                <a:lnTo>
                  <a:pt x="876" y="246"/>
                </a:lnTo>
                <a:lnTo>
                  <a:pt x="890" y="252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24" y="192"/>
                </a:lnTo>
                <a:lnTo>
                  <a:pt x="950" y="118"/>
                </a:lnTo>
                <a:lnTo>
                  <a:pt x="950" y="118"/>
                </a:lnTo>
                <a:lnTo>
                  <a:pt x="89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91" name="Freeform 260"/>
          <p:cNvSpPr>
            <a:spLocks/>
          </p:cNvSpPr>
          <p:nvPr/>
        </p:nvSpPr>
        <p:spPr bwMode="auto">
          <a:xfrm>
            <a:off x="6565142" y="3993474"/>
            <a:ext cx="59857" cy="7149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4"/>
              </a:cxn>
              <a:cxn ang="0">
                <a:pos x="6" y="54"/>
              </a:cxn>
              <a:cxn ang="0">
                <a:pos x="30" y="54"/>
              </a:cxn>
              <a:cxn ang="0">
                <a:pos x="42" y="30"/>
              </a:cxn>
              <a:cxn ang="0">
                <a:pos x="6" y="0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2" name="Freeform 261"/>
          <p:cNvSpPr>
            <a:spLocks/>
          </p:cNvSpPr>
          <p:nvPr/>
        </p:nvSpPr>
        <p:spPr bwMode="auto">
          <a:xfrm>
            <a:off x="7323318" y="3697519"/>
            <a:ext cx="56531" cy="56531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2"/>
              </a:cxn>
              <a:cxn ang="0">
                <a:pos x="30" y="0"/>
              </a:cxn>
              <a:cxn ang="0">
                <a:pos x="42" y="12"/>
              </a:cxn>
              <a:cxn ang="0">
                <a:pos x="30" y="30"/>
              </a:cxn>
              <a:cxn ang="0">
                <a:pos x="12" y="42"/>
              </a:cxn>
              <a:cxn ang="0">
                <a:pos x="0" y="30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3" name="Freeform 262"/>
          <p:cNvSpPr>
            <a:spLocks/>
          </p:cNvSpPr>
          <p:nvPr/>
        </p:nvSpPr>
        <p:spPr bwMode="auto">
          <a:xfrm>
            <a:off x="7627584" y="3557856"/>
            <a:ext cx="33254" cy="9809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18"/>
              </a:cxn>
              <a:cxn ang="0">
                <a:pos x="24" y="0"/>
              </a:cxn>
              <a:cxn ang="0">
                <a:pos x="24" y="24"/>
              </a:cxn>
              <a:cxn ang="0">
                <a:pos x="6" y="72"/>
              </a:cxn>
              <a:cxn ang="0">
                <a:pos x="0" y="42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4" name="Freeform 263"/>
          <p:cNvSpPr>
            <a:spLocks/>
          </p:cNvSpPr>
          <p:nvPr/>
        </p:nvSpPr>
        <p:spPr bwMode="auto">
          <a:xfrm>
            <a:off x="7873658" y="3303470"/>
            <a:ext cx="48218" cy="7315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36"/>
              </a:cxn>
              <a:cxn ang="0">
                <a:pos x="12" y="54"/>
              </a:cxn>
              <a:cxn ang="0">
                <a:pos x="30" y="42"/>
              </a:cxn>
              <a:cxn ang="0">
                <a:pos x="36" y="18"/>
              </a:cxn>
              <a:cxn ang="0">
                <a:pos x="30" y="0"/>
              </a:cxn>
              <a:cxn ang="0">
                <a:pos x="0" y="18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5" name="Freeform 264"/>
          <p:cNvSpPr>
            <a:spLocks/>
          </p:cNvSpPr>
          <p:nvPr/>
        </p:nvSpPr>
        <p:spPr bwMode="auto">
          <a:xfrm>
            <a:off x="7931853" y="2927707"/>
            <a:ext cx="360797" cy="392389"/>
          </a:xfrm>
          <a:custGeom>
            <a:avLst/>
            <a:gdLst/>
            <a:ahLst/>
            <a:cxnLst>
              <a:cxn ang="0">
                <a:pos x="6" y="247"/>
              </a:cxn>
              <a:cxn ang="0">
                <a:pos x="42" y="235"/>
              </a:cxn>
              <a:cxn ang="0">
                <a:pos x="66" y="235"/>
              </a:cxn>
              <a:cxn ang="0">
                <a:pos x="108" y="199"/>
              </a:cxn>
              <a:cxn ang="0">
                <a:pos x="138" y="187"/>
              </a:cxn>
              <a:cxn ang="0">
                <a:pos x="144" y="157"/>
              </a:cxn>
              <a:cxn ang="0">
                <a:pos x="156" y="109"/>
              </a:cxn>
              <a:cxn ang="0">
                <a:pos x="156" y="72"/>
              </a:cxn>
              <a:cxn ang="0">
                <a:pos x="174" y="48"/>
              </a:cxn>
              <a:cxn ang="0">
                <a:pos x="174" y="18"/>
              </a:cxn>
              <a:cxn ang="0">
                <a:pos x="186" y="0"/>
              </a:cxn>
              <a:cxn ang="0">
                <a:pos x="210" y="18"/>
              </a:cxn>
              <a:cxn ang="0">
                <a:pos x="246" y="30"/>
              </a:cxn>
              <a:cxn ang="0">
                <a:pos x="264" y="30"/>
              </a:cxn>
              <a:cxn ang="0">
                <a:pos x="240" y="54"/>
              </a:cxn>
              <a:cxn ang="0">
                <a:pos x="222" y="66"/>
              </a:cxn>
              <a:cxn ang="0">
                <a:pos x="210" y="85"/>
              </a:cxn>
              <a:cxn ang="0">
                <a:pos x="180" y="60"/>
              </a:cxn>
              <a:cxn ang="0">
                <a:pos x="162" y="97"/>
              </a:cxn>
              <a:cxn ang="0">
                <a:pos x="186" y="139"/>
              </a:cxn>
              <a:cxn ang="0">
                <a:pos x="168" y="169"/>
              </a:cxn>
              <a:cxn ang="0">
                <a:pos x="162" y="193"/>
              </a:cxn>
              <a:cxn ang="0">
                <a:pos x="162" y="235"/>
              </a:cxn>
              <a:cxn ang="0">
                <a:pos x="150" y="247"/>
              </a:cxn>
              <a:cxn ang="0">
                <a:pos x="138" y="241"/>
              </a:cxn>
              <a:cxn ang="0">
                <a:pos x="126" y="247"/>
              </a:cxn>
              <a:cxn ang="0">
                <a:pos x="102" y="247"/>
              </a:cxn>
              <a:cxn ang="0">
                <a:pos x="90" y="247"/>
              </a:cxn>
              <a:cxn ang="0">
                <a:pos x="66" y="271"/>
              </a:cxn>
              <a:cxn ang="0">
                <a:pos x="60" y="259"/>
              </a:cxn>
              <a:cxn ang="0">
                <a:pos x="48" y="265"/>
              </a:cxn>
              <a:cxn ang="0">
                <a:pos x="36" y="271"/>
              </a:cxn>
              <a:cxn ang="0">
                <a:pos x="12" y="289"/>
              </a:cxn>
              <a:cxn ang="0">
                <a:pos x="0" y="259"/>
              </a:cxn>
              <a:cxn ang="0">
                <a:pos x="6" y="247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6" name="Freeform 265"/>
          <p:cNvSpPr>
            <a:spLocks/>
          </p:cNvSpPr>
          <p:nvPr/>
        </p:nvSpPr>
        <p:spPr bwMode="auto">
          <a:xfrm>
            <a:off x="8186239" y="2566908"/>
            <a:ext cx="64844" cy="320895"/>
          </a:xfrm>
          <a:custGeom>
            <a:avLst/>
            <a:gdLst/>
            <a:ahLst/>
            <a:cxnLst>
              <a:cxn ang="0">
                <a:pos x="12" y="222"/>
              </a:cxn>
              <a:cxn ang="0">
                <a:pos x="12" y="180"/>
              </a:cxn>
              <a:cxn ang="0">
                <a:pos x="6" y="90"/>
              </a:cxn>
              <a:cxn ang="0">
                <a:pos x="0" y="66"/>
              </a:cxn>
              <a:cxn ang="0">
                <a:pos x="6" y="30"/>
              </a:cxn>
              <a:cxn ang="0">
                <a:pos x="12" y="0"/>
              </a:cxn>
              <a:cxn ang="0">
                <a:pos x="24" y="36"/>
              </a:cxn>
              <a:cxn ang="0">
                <a:pos x="24" y="60"/>
              </a:cxn>
              <a:cxn ang="0">
                <a:pos x="48" y="156"/>
              </a:cxn>
              <a:cxn ang="0">
                <a:pos x="30" y="144"/>
              </a:cxn>
              <a:cxn ang="0">
                <a:pos x="24" y="168"/>
              </a:cxn>
              <a:cxn ang="0">
                <a:pos x="24" y="198"/>
              </a:cxn>
              <a:cxn ang="0">
                <a:pos x="42" y="234"/>
              </a:cxn>
              <a:cxn ang="0">
                <a:pos x="12" y="222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7" name="Freeform 272"/>
          <p:cNvSpPr>
            <a:spLocks/>
          </p:cNvSpPr>
          <p:nvPr/>
        </p:nvSpPr>
        <p:spPr bwMode="auto">
          <a:xfrm>
            <a:off x="7609296" y="3745737"/>
            <a:ext cx="147977" cy="204508"/>
          </a:xfrm>
          <a:custGeom>
            <a:avLst/>
            <a:gdLst/>
            <a:ahLst/>
            <a:cxnLst>
              <a:cxn ang="0">
                <a:pos x="12" y="18"/>
              </a:cxn>
              <a:cxn ang="0">
                <a:pos x="0" y="42"/>
              </a:cxn>
              <a:cxn ang="0">
                <a:pos x="6" y="72"/>
              </a:cxn>
              <a:cxn ang="0">
                <a:pos x="18" y="85"/>
              </a:cxn>
              <a:cxn ang="0">
                <a:pos x="36" y="91"/>
              </a:cxn>
              <a:cxn ang="0">
                <a:pos x="72" y="109"/>
              </a:cxn>
              <a:cxn ang="0">
                <a:pos x="78" y="139"/>
              </a:cxn>
              <a:cxn ang="0">
                <a:pos x="108" y="151"/>
              </a:cxn>
              <a:cxn ang="0">
                <a:pos x="102" y="127"/>
              </a:cxn>
              <a:cxn ang="0">
                <a:pos x="78" y="91"/>
              </a:cxn>
              <a:cxn ang="0">
                <a:pos x="42" y="66"/>
              </a:cxn>
              <a:cxn ang="0">
                <a:pos x="48" y="48"/>
              </a:cxn>
              <a:cxn ang="0">
                <a:pos x="54" y="12"/>
              </a:cxn>
              <a:cxn ang="0">
                <a:pos x="30" y="0"/>
              </a:cxn>
              <a:cxn ang="0">
                <a:pos x="12" y="18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8" name="Freeform 273"/>
          <p:cNvSpPr>
            <a:spLocks/>
          </p:cNvSpPr>
          <p:nvPr/>
        </p:nvSpPr>
        <p:spPr bwMode="auto">
          <a:xfrm>
            <a:off x="7669152" y="3983499"/>
            <a:ext cx="121374" cy="9643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8" y="24"/>
              </a:cxn>
              <a:cxn ang="0">
                <a:pos x="42" y="24"/>
              </a:cxn>
              <a:cxn ang="0">
                <a:pos x="60" y="0"/>
              </a:cxn>
              <a:cxn ang="0">
                <a:pos x="90" y="24"/>
              </a:cxn>
              <a:cxn ang="0">
                <a:pos x="90" y="72"/>
              </a:cxn>
              <a:cxn ang="0">
                <a:pos x="60" y="60"/>
              </a:cxn>
              <a:cxn ang="0">
                <a:pos x="42" y="60"/>
              </a:cxn>
              <a:cxn ang="0">
                <a:pos x="24" y="48"/>
              </a:cxn>
              <a:cxn ang="0">
                <a:pos x="0" y="54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9" name="Freeform 298"/>
          <p:cNvSpPr>
            <a:spLocks/>
          </p:cNvSpPr>
          <p:nvPr/>
        </p:nvSpPr>
        <p:spPr bwMode="auto">
          <a:xfrm>
            <a:off x="6771313" y="3539568"/>
            <a:ext cx="124699" cy="106411"/>
          </a:xfrm>
          <a:custGeom>
            <a:avLst/>
            <a:gdLst/>
            <a:ahLst/>
            <a:cxnLst>
              <a:cxn ang="0">
                <a:pos x="72" y="42"/>
              </a:cxn>
              <a:cxn ang="0">
                <a:pos x="78" y="30"/>
              </a:cxn>
              <a:cxn ang="0">
                <a:pos x="84" y="18"/>
              </a:cxn>
              <a:cxn ang="0">
                <a:pos x="48" y="12"/>
              </a:cxn>
              <a:cxn ang="0">
                <a:pos x="30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6" y="30"/>
              </a:cxn>
              <a:cxn ang="0">
                <a:pos x="18" y="78"/>
              </a:cxn>
              <a:cxn ang="0">
                <a:pos x="54" y="72"/>
              </a:cxn>
              <a:cxn ang="0">
                <a:pos x="78" y="66"/>
              </a:cxn>
              <a:cxn ang="0">
                <a:pos x="84" y="72"/>
              </a:cxn>
              <a:cxn ang="0">
                <a:pos x="90" y="48"/>
              </a:cxn>
              <a:cxn ang="0">
                <a:pos x="72" y="42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0" name="Freeform 329"/>
          <p:cNvSpPr>
            <a:spLocks/>
          </p:cNvSpPr>
          <p:nvPr/>
        </p:nvSpPr>
        <p:spPr bwMode="auto">
          <a:xfrm>
            <a:off x="7100520" y="3655954"/>
            <a:ext cx="187880" cy="302604"/>
          </a:xfrm>
          <a:custGeom>
            <a:avLst/>
            <a:gdLst/>
            <a:ahLst/>
            <a:cxnLst>
              <a:cxn ang="0">
                <a:pos x="102" y="205"/>
              </a:cxn>
              <a:cxn ang="0">
                <a:pos x="120" y="199"/>
              </a:cxn>
              <a:cxn ang="0">
                <a:pos x="138" y="187"/>
              </a:cxn>
              <a:cxn ang="0">
                <a:pos x="138" y="151"/>
              </a:cxn>
              <a:cxn ang="0">
                <a:pos x="138" y="120"/>
              </a:cxn>
              <a:cxn ang="0">
                <a:pos x="120" y="102"/>
              </a:cxn>
              <a:cxn ang="0">
                <a:pos x="96" y="72"/>
              </a:cxn>
              <a:cxn ang="0">
                <a:pos x="78" y="48"/>
              </a:cxn>
              <a:cxn ang="0">
                <a:pos x="84" y="36"/>
              </a:cxn>
              <a:cxn ang="0">
                <a:pos x="78" y="24"/>
              </a:cxn>
              <a:cxn ang="0">
                <a:pos x="60" y="18"/>
              </a:cxn>
              <a:cxn ang="0">
                <a:pos x="48" y="0"/>
              </a:cxn>
              <a:cxn ang="0">
                <a:pos x="42" y="0"/>
              </a:cxn>
              <a:cxn ang="0">
                <a:pos x="12" y="6"/>
              </a:cxn>
              <a:cxn ang="0">
                <a:pos x="0" y="24"/>
              </a:cxn>
              <a:cxn ang="0">
                <a:pos x="0" y="24"/>
              </a:cxn>
              <a:cxn ang="0">
                <a:pos x="6" y="36"/>
              </a:cxn>
              <a:cxn ang="0">
                <a:pos x="12" y="72"/>
              </a:cxn>
              <a:cxn ang="0">
                <a:pos x="54" y="72"/>
              </a:cxn>
              <a:cxn ang="0">
                <a:pos x="72" y="78"/>
              </a:cxn>
              <a:cxn ang="0">
                <a:pos x="102" y="126"/>
              </a:cxn>
              <a:cxn ang="0">
                <a:pos x="96" y="145"/>
              </a:cxn>
              <a:cxn ang="0">
                <a:pos x="60" y="151"/>
              </a:cxn>
              <a:cxn ang="0">
                <a:pos x="42" y="163"/>
              </a:cxn>
              <a:cxn ang="0">
                <a:pos x="42" y="187"/>
              </a:cxn>
              <a:cxn ang="0">
                <a:pos x="72" y="217"/>
              </a:cxn>
              <a:cxn ang="0">
                <a:pos x="84" y="223"/>
              </a:cxn>
              <a:cxn ang="0">
                <a:pos x="96" y="217"/>
              </a:cxn>
              <a:cxn ang="0">
                <a:pos x="102" y="205"/>
              </a:cxn>
            </a:cxnLst>
            <a:rect l="0" t="0" r="r" b="b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1" name="Freeform 330"/>
          <p:cNvSpPr>
            <a:spLocks/>
          </p:cNvSpPr>
          <p:nvPr/>
        </p:nvSpPr>
        <p:spPr bwMode="auto">
          <a:xfrm>
            <a:off x="7158713" y="3621038"/>
            <a:ext cx="189543" cy="372437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" y="0"/>
              </a:cxn>
              <a:cxn ang="0">
                <a:pos x="0" y="24"/>
              </a:cxn>
              <a:cxn ang="0">
                <a:pos x="6" y="24"/>
              </a:cxn>
              <a:cxn ang="0">
                <a:pos x="18" y="42"/>
              </a:cxn>
              <a:cxn ang="0">
                <a:pos x="36" y="48"/>
              </a:cxn>
              <a:cxn ang="0">
                <a:pos x="42" y="60"/>
              </a:cxn>
              <a:cxn ang="0">
                <a:pos x="36" y="72"/>
              </a:cxn>
              <a:cxn ang="0">
                <a:pos x="54" y="96"/>
              </a:cxn>
              <a:cxn ang="0">
                <a:pos x="78" y="126"/>
              </a:cxn>
              <a:cxn ang="0">
                <a:pos x="96" y="144"/>
              </a:cxn>
              <a:cxn ang="0">
                <a:pos x="96" y="175"/>
              </a:cxn>
              <a:cxn ang="0">
                <a:pos x="96" y="211"/>
              </a:cxn>
              <a:cxn ang="0">
                <a:pos x="78" y="223"/>
              </a:cxn>
              <a:cxn ang="0">
                <a:pos x="60" y="229"/>
              </a:cxn>
              <a:cxn ang="0">
                <a:pos x="54" y="241"/>
              </a:cxn>
              <a:cxn ang="0">
                <a:pos x="42" y="247"/>
              </a:cxn>
              <a:cxn ang="0">
                <a:pos x="48" y="253"/>
              </a:cxn>
              <a:cxn ang="0">
                <a:pos x="66" y="271"/>
              </a:cxn>
              <a:cxn ang="0">
                <a:pos x="108" y="241"/>
              </a:cxn>
              <a:cxn ang="0">
                <a:pos x="138" y="211"/>
              </a:cxn>
              <a:cxn ang="0">
                <a:pos x="114" y="132"/>
              </a:cxn>
              <a:cxn ang="0">
                <a:pos x="102" y="114"/>
              </a:cxn>
              <a:cxn ang="0">
                <a:pos x="78" y="84"/>
              </a:cxn>
              <a:cxn ang="0">
                <a:pos x="66" y="60"/>
              </a:cxn>
              <a:cxn ang="0">
                <a:pos x="78" y="48"/>
              </a:cxn>
              <a:cxn ang="0">
                <a:pos x="96" y="36"/>
              </a:cxn>
              <a:cxn ang="0">
                <a:pos x="90" y="18"/>
              </a:cxn>
              <a:cxn ang="0">
                <a:pos x="66" y="0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2" name="Freeform 331"/>
          <p:cNvSpPr>
            <a:spLocks/>
          </p:cNvSpPr>
          <p:nvPr/>
        </p:nvSpPr>
        <p:spPr bwMode="auto">
          <a:xfrm>
            <a:off x="6573456" y="3418192"/>
            <a:ext cx="206170" cy="98098"/>
          </a:xfrm>
          <a:custGeom>
            <a:avLst/>
            <a:gdLst/>
            <a:ahLst/>
            <a:cxnLst>
              <a:cxn ang="0">
                <a:pos x="102" y="36"/>
              </a:cxn>
              <a:cxn ang="0">
                <a:pos x="66" y="18"/>
              </a:cxn>
              <a:cxn ang="0">
                <a:pos x="24" y="0"/>
              </a:cxn>
              <a:cxn ang="0">
                <a:pos x="12" y="0"/>
              </a:cxn>
              <a:cxn ang="0">
                <a:pos x="0" y="30"/>
              </a:cxn>
              <a:cxn ang="0">
                <a:pos x="60" y="60"/>
              </a:cxn>
              <a:cxn ang="0">
                <a:pos x="102" y="66"/>
              </a:cxn>
              <a:cxn ang="0">
                <a:pos x="126" y="72"/>
              </a:cxn>
              <a:cxn ang="0">
                <a:pos x="138" y="72"/>
              </a:cxn>
              <a:cxn ang="0">
                <a:pos x="150" y="54"/>
              </a:cxn>
              <a:cxn ang="0">
                <a:pos x="150" y="54"/>
              </a:cxn>
              <a:cxn ang="0">
                <a:pos x="138" y="42"/>
              </a:cxn>
              <a:cxn ang="0">
                <a:pos x="102" y="36"/>
              </a:cxn>
            </a:cxnLst>
            <a:rect l="0" t="0" r="r" b="b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3" name="Freeform 333"/>
          <p:cNvSpPr>
            <a:spLocks/>
          </p:cNvSpPr>
          <p:nvPr/>
        </p:nvSpPr>
        <p:spPr bwMode="auto">
          <a:xfrm>
            <a:off x="6786276" y="2650042"/>
            <a:ext cx="814705" cy="409015"/>
          </a:xfrm>
          <a:custGeom>
            <a:avLst/>
            <a:gdLst/>
            <a:ahLst/>
            <a:cxnLst>
              <a:cxn ang="0">
                <a:pos x="42" y="126"/>
              </a:cxn>
              <a:cxn ang="0">
                <a:pos x="48" y="186"/>
              </a:cxn>
              <a:cxn ang="0">
                <a:pos x="127" y="210"/>
              </a:cxn>
              <a:cxn ang="0">
                <a:pos x="181" y="264"/>
              </a:cxn>
              <a:cxn ang="0">
                <a:pos x="253" y="270"/>
              </a:cxn>
              <a:cxn ang="0">
                <a:pos x="313" y="301"/>
              </a:cxn>
              <a:cxn ang="0">
                <a:pos x="379" y="258"/>
              </a:cxn>
              <a:cxn ang="0">
                <a:pos x="445" y="252"/>
              </a:cxn>
              <a:cxn ang="0">
                <a:pos x="457" y="210"/>
              </a:cxn>
              <a:cxn ang="0">
                <a:pos x="499" y="192"/>
              </a:cxn>
              <a:cxn ang="0">
                <a:pos x="541" y="174"/>
              </a:cxn>
              <a:cxn ang="0">
                <a:pos x="595" y="156"/>
              </a:cxn>
              <a:cxn ang="0">
                <a:pos x="583" y="132"/>
              </a:cxn>
              <a:cxn ang="0">
                <a:pos x="529" y="126"/>
              </a:cxn>
              <a:cxn ang="0">
                <a:pos x="529" y="96"/>
              </a:cxn>
              <a:cxn ang="0">
                <a:pos x="541" y="72"/>
              </a:cxn>
              <a:cxn ang="0">
                <a:pos x="499" y="60"/>
              </a:cxn>
              <a:cxn ang="0">
                <a:pos x="403" y="84"/>
              </a:cxn>
              <a:cxn ang="0">
                <a:pos x="367" y="54"/>
              </a:cxn>
              <a:cxn ang="0">
                <a:pos x="307" y="54"/>
              </a:cxn>
              <a:cxn ang="0">
                <a:pos x="289" y="36"/>
              </a:cxn>
              <a:cxn ang="0">
                <a:pos x="217" y="0"/>
              </a:cxn>
              <a:cxn ang="0">
                <a:pos x="193" y="30"/>
              </a:cxn>
              <a:cxn ang="0">
                <a:pos x="169" y="66"/>
              </a:cxn>
              <a:cxn ang="0">
                <a:pos x="121" y="48"/>
              </a:cxn>
              <a:cxn ang="0">
                <a:pos x="54" y="54"/>
              </a:cxn>
              <a:cxn ang="0">
                <a:pos x="12" y="78"/>
              </a:cxn>
              <a:cxn ang="0">
                <a:pos x="0" y="102"/>
              </a:cxn>
              <a:cxn ang="0">
                <a:pos x="6" y="108"/>
              </a:cxn>
              <a:cxn ang="0">
                <a:pos x="42" y="126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4" name="Freeform 446"/>
          <p:cNvSpPr>
            <a:spLocks/>
          </p:cNvSpPr>
          <p:nvPr/>
        </p:nvSpPr>
        <p:spPr bwMode="auto">
          <a:xfrm>
            <a:off x="7030689" y="3685882"/>
            <a:ext cx="211157" cy="37908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0" y="23"/>
              </a:cxn>
              <a:cxn ang="0">
                <a:pos x="15" y="47"/>
              </a:cxn>
              <a:cxn ang="0">
                <a:pos x="15" y="60"/>
              </a:cxn>
              <a:cxn ang="0">
                <a:pos x="22" y="78"/>
              </a:cxn>
              <a:cxn ang="0">
                <a:pos x="19" y="93"/>
              </a:cxn>
              <a:cxn ang="0">
                <a:pos x="23" y="110"/>
              </a:cxn>
              <a:cxn ang="0">
                <a:pos x="26" y="118"/>
              </a:cxn>
              <a:cxn ang="0">
                <a:pos x="19" y="126"/>
              </a:cxn>
              <a:cxn ang="0">
                <a:pos x="13" y="159"/>
              </a:cxn>
              <a:cxn ang="0">
                <a:pos x="33" y="182"/>
              </a:cxn>
              <a:cxn ang="0">
                <a:pos x="34" y="178"/>
              </a:cxn>
              <a:cxn ang="0">
                <a:pos x="46" y="185"/>
              </a:cxn>
              <a:cxn ang="0">
                <a:pos x="46" y="190"/>
              </a:cxn>
              <a:cxn ang="0">
                <a:pos x="56" y="188"/>
              </a:cxn>
              <a:cxn ang="0">
                <a:pos x="59" y="184"/>
              </a:cxn>
              <a:cxn ang="0">
                <a:pos x="43" y="174"/>
              </a:cxn>
              <a:cxn ang="0">
                <a:pos x="27" y="149"/>
              </a:cxn>
              <a:cxn ang="0">
                <a:pos x="19" y="138"/>
              </a:cxn>
              <a:cxn ang="0">
                <a:pos x="32" y="113"/>
              </a:cxn>
              <a:cxn ang="0">
                <a:pos x="57" y="108"/>
              </a:cxn>
              <a:cxn ang="0">
                <a:pos x="70" y="119"/>
              </a:cxn>
              <a:cxn ang="0">
                <a:pos x="63" y="97"/>
              </a:cxn>
              <a:cxn ang="0">
                <a:pos x="72" y="87"/>
              </a:cxn>
              <a:cxn ang="0">
                <a:pos x="101" y="87"/>
              </a:cxn>
              <a:cxn ang="0">
                <a:pos x="107" y="73"/>
              </a:cxn>
              <a:cxn ang="0">
                <a:pos x="95" y="50"/>
              </a:cxn>
              <a:cxn ang="0">
                <a:pos x="85" y="37"/>
              </a:cxn>
              <a:cxn ang="0">
                <a:pos x="48" y="27"/>
              </a:cxn>
              <a:cxn ang="0">
                <a:pos x="36" y="0"/>
              </a:cxn>
              <a:cxn ang="0">
                <a:pos x="7" y="9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05" name="Freeform 447"/>
          <p:cNvSpPr>
            <a:spLocks/>
          </p:cNvSpPr>
          <p:nvPr/>
        </p:nvSpPr>
        <p:spPr bwMode="auto">
          <a:xfrm>
            <a:off x="6891025" y="3471398"/>
            <a:ext cx="237760" cy="465546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55" y="17"/>
              </a:cxn>
              <a:cxn ang="0">
                <a:pos x="40" y="26"/>
              </a:cxn>
              <a:cxn ang="0">
                <a:pos x="15" y="60"/>
              </a:cxn>
              <a:cxn ang="0">
                <a:pos x="7" y="85"/>
              </a:cxn>
              <a:cxn ang="0">
                <a:pos x="0" y="98"/>
              </a:cxn>
              <a:cxn ang="0">
                <a:pos x="23" y="123"/>
              </a:cxn>
              <a:cxn ang="0">
                <a:pos x="31" y="142"/>
              </a:cxn>
              <a:cxn ang="0">
                <a:pos x="26" y="161"/>
              </a:cxn>
              <a:cxn ang="0">
                <a:pos x="44" y="165"/>
              </a:cxn>
              <a:cxn ang="0">
                <a:pos x="58" y="157"/>
              </a:cxn>
              <a:cxn ang="0">
                <a:pos x="65" y="148"/>
              </a:cxn>
              <a:cxn ang="0">
                <a:pos x="80" y="188"/>
              </a:cxn>
              <a:cxn ang="0">
                <a:pos x="86" y="211"/>
              </a:cxn>
              <a:cxn ang="0">
                <a:pos x="85" y="233"/>
              </a:cxn>
              <a:cxn ang="0">
                <a:pos x="99" y="212"/>
              </a:cxn>
              <a:cxn ang="0">
                <a:pos x="92" y="188"/>
              </a:cxn>
              <a:cxn ang="0">
                <a:pos x="80" y="173"/>
              </a:cxn>
              <a:cxn ang="0">
                <a:pos x="86" y="161"/>
              </a:cxn>
              <a:cxn ang="0">
                <a:pos x="85" y="151"/>
              </a:cxn>
              <a:cxn ang="0">
                <a:pos x="69" y="130"/>
              </a:cxn>
              <a:cxn ang="0">
                <a:pos x="77" y="114"/>
              </a:cxn>
              <a:cxn ang="0">
                <a:pos x="106" y="106"/>
              </a:cxn>
              <a:cxn ang="0">
                <a:pos x="120" y="91"/>
              </a:cxn>
              <a:cxn ang="0">
                <a:pos x="111" y="91"/>
              </a:cxn>
              <a:cxn ang="0">
                <a:pos x="104" y="87"/>
              </a:cxn>
              <a:cxn ang="0">
                <a:pos x="93" y="84"/>
              </a:cxn>
              <a:cxn ang="0">
                <a:pos x="98" y="73"/>
              </a:cxn>
              <a:cxn ang="0">
                <a:pos x="88" y="60"/>
              </a:cxn>
              <a:cxn ang="0">
                <a:pos x="77" y="42"/>
              </a:cxn>
              <a:cxn ang="0">
                <a:pos x="86" y="34"/>
              </a:cxn>
              <a:cxn ang="0">
                <a:pos x="86" y="13"/>
              </a:cxn>
              <a:cxn ang="0">
                <a:pos x="72" y="0"/>
              </a:cxn>
            </a:cxnLst>
            <a:rect l="0" t="0" r="r" b="b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06" name="Line 449"/>
          <p:cNvSpPr>
            <a:spLocks noChangeShapeType="1"/>
          </p:cNvSpPr>
          <p:nvPr/>
        </p:nvSpPr>
        <p:spPr bwMode="auto">
          <a:xfrm>
            <a:off x="7569392" y="3764027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7" name="Freeform 506"/>
          <p:cNvSpPr>
            <a:spLocks/>
          </p:cNvSpPr>
          <p:nvPr/>
        </p:nvSpPr>
        <p:spPr bwMode="auto">
          <a:xfrm>
            <a:off x="7725682" y="3015828"/>
            <a:ext cx="129688" cy="162941"/>
          </a:xfrm>
          <a:custGeom>
            <a:avLst/>
            <a:gdLst/>
            <a:ahLst/>
            <a:cxnLst>
              <a:cxn ang="0">
                <a:pos x="32" y="12"/>
              </a:cxn>
              <a:cxn ang="0">
                <a:pos x="34" y="32"/>
              </a:cxn>
              <a:cxn ang="0">
                <a:pos x="20" y="22"/>
              </a:cxn>
              <a:cxn ang="0">
                <a:pos x="6" y="34"/>
              </a:cxn>
              <a:cxn ang="0">
                <a:pos x="0" y="56"/>
              </a:cxn>
              <a:cxn ang="0">
                <a:pos x="0" y="56"/>
              </a:cxn>
              <a:cxn ang="0">
                <a:pos x="6" y="56"/>
              </a:cxn>
              <a:cxn ang="0">
                <a:pos x="6" y="56"/>
              </a:cxn>
              <a:cxn ang="0">
                <a:pos x="10" y="56"/>
              </a:cxn>
              <a:cxn ang="0">
                <a:pos x="10" y="56"/>
              </a:cxn>
              <a:cxn ang="0">
                <a:pos x="30" y="70"/>
              </a:cxn>
              <a:cxn ang="0">
                <a:pos x="34" y="84"/>
              </a:cxn>
              <a:cxn ang="0">
                <a:pos x="34" y="84"/>
              </a:cxn>
              <a:cxn ang="0">
                <a:pos x="36" y="92"/>
              </a:cxn>
              <a:cxn ang="0">
                <a:pos x="40" y="98"/>
              </a:cxn>
              <a:cxn ang="0">
                <a:pos x="70" y="88"/>
              </a:cxn>
              <a:cxn ang="0">
                <a:pos x="70" y="84"/>
              </a:cxn>
              <a:cxn ang="0">
                <a:pos x="70" y="84"/>
              </a:cxn>
              <a:cxn ang="0">
                <a:pos x="68" y="82"/>
              </a:cxn>
              <a:cxn ang="0">
                <a:pos x="66" y="78"/>
              </a:cxn>
              <a:cxn ang="0">
                <a:pos x="64" y="76"/>
              </a:cxn>
              <a:cxn ang="0">
                <a:pos x="64" y="76"/>
              </a:cxn>
              <a:cxn ang="0">
                <a:pos x="64" y="60"/>
              </a:cxn>
              <a:cxn ang="0">
                <a:pos x="64" y="60"/>
              </a:cxn>
              <a:cxn ang="0">
                <a:pos x="64" y="46"/>
              </a:cxn>
              <a:cxn ang="0">
                <a:pos x="64" y="46"/>
              </a:cxn>
              <a:cxn ang="0">
                <a:pos x="54" y="26"/>
              </a:cxn>
              <a:cxn ang="0">
                <a:pos x="54" y="26"/>
              </a:cxn>
              <a:cxn ang="0">
                <a:pos x="64" y="16"/>
              </a:cxn>
              <a:cxn ang="0">
                <a:pos x="64" y="16"/>
              </a:cxn>
              <a:cxn ang="0">
                <a:pos x="78" y="4"/>
              </a:cxn>
              <a:cxn ang="0">
                <a:pos x="52" y="0"/>
              </a:cxn>
              <a:cxn ang="0">
                <a:pos x="32" y="12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0" y="56"/>
                </a:lnTo>
                <a:lnTo>
                  <a:pt x="6" y="56"/>
                </a:lnTo>
                <a:lnTo>
                  <a:pt x="6" y="56"/>
                </a:lnTo>
                <a:lnTo>
                  <a:pt x="10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76"/>
                </a:lnTo>
                <a:lnTo>
                  <a:pt x="64" y="60"/>
                </a:lnTo>
                <a:lnTo>
                  <a:pt x="64" y="60"/>
                </a:lnTo>
                <a:lnTo>
                  <a:pt x="64" y="46"/>
                </a:lnTo>
                <a:lnTo>
                  <a:pt x="64" y="46"/>
                </a:lnTo>
                <a:lnTo>
                  <a:pt x="54" y="26"/>
                </a:lnTo>
                <a:lnTo>
                  <a:pt x="54" y="26"/>
                </a:lnTo>
                <a:lnTo>
                  <a:pt x="64" y="1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8" name="Freeform 517"/>
          <p:cNvSpPr>
            <a:spLocks/>
          </p:cNvSpPr>
          <p:nvPr/>
        </p:nvSpPr>
        <p:spPr bwMode="auto">
          <a:xfrm>
            <a:off x="7775562" y="3162143"/>
            <a:ext cx="89783" cy="109735"/>
          </a:xfrm>
          <a:custGeom>
            <a:avLst/>
            <a:gdLst/>
            <a:ahLst/>
            <a:cxnLst>
              <a:cxn ang="0">
                <a:pos x="10" y="12"/>
              </a:cxn>
              <a:cxn ang="0">
                <a:pos x="10" y="12"/>
              </a:cxn>
              <a:cxn ang="0">
                <a:pos x="10" y="36"/>
              </a:cxn>
              <a:cxn ang="0">
                <a:pos x="10" y="36"/>
              </a:cxn>
              <a:cxn ang="0">
                <a:pos x="0" y="66"/>
              </a:cxn>
              <a:cxn ang="0">
                <a:pos x="0" y="66"/>
              </a:cxn>
              <a:cxn ang="0">
                <a:pos x="20" y="66"/>
              </a:cxn>
              <a:cxn ang="0">
                <a:pos x="20" y="66"/>
              </a:cxn>
              <a:cxn ang="0">
                <a:pos x="40" y="60"/>
              </a:cxn>
              <a:cxn ang="0">
                <a:pos x="40" y="60"/>
              </a:cxn>
              <a:cxn ang="0">
                <a:pos x="50" y="52"/>
              </a:cxn>
              <a:cxn ang="0">
                <a:pos x="50" y="52"/>
              </a:cxn>
              <a:cxn ang="0">
                <a:pos x="54" y="36"/>
              </a:cxn>
              <a:cxn ang="0">
                <a:pos x="40" y="0"/>
              </a:cxn>
              <a:cxn ang="0">
                <a:pos x="10" y="10"/>
              </a:cxn>
              <a:cxn ang="0">
                <a:pos x="10" y="10"/>
              </a:cxn>
              <a:cxn ang="0">
                <a:pos x="10" y="12"/>
              </a:cxn>
              <a:cxn ang="0">
                <a:pos x="10" y="12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10" y="36"/>
                </a:lnTo>
                <a:lnTo>
                  <a:pt x="0" y="66"/>
                </a:lnTo>
                <a:lnTo>
                  <a:pt x="0" y="66"/>
                </a:lnTo>
                <a:lnTo>
                  <a:pt x="20" y="66"/>
                </a:lnTo>
                <a:lnTo>
                  <a:pt x="20" y="66"/>
                </a:lnTo>
                <a:lnTo>
                  <a:pt x="40" y="60"/>
                </a:lnTo>
                <a:lnTo>
                  <a:pt x="40" y="60"/>
                </a:lnTo>
                <a:lnTo>
                  <a:pt x="50" y="52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384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{284E427A-3D55-4303-BF80-6455036E1DE7}</a:tableStyleId>
              </a:tblPr>
              <a:tblGrid>
                <a:gridCol w="1304095"/>
                <a:gridCol w="1288193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CFE</a:t>
                      </a:r>
                      <a:endParaRPr lang="en-CA" sz="2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3E3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180,000</a:t>
                      </a:r>
                      <a:endParaRPr lang="en-CA" sz="2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3E3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00808" y="6237312"/>
            <a:ext cx="6576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3227388" algn="l"/>
              </a:tabLst>
            </a:pPr>
            <a:r>
              <a:rPr lang="en-US" dirty="0" smtClean="0"/>
              <a:t>Total Membership: over 500,000 worldwide (combined)</a:t>
            </a:r>
            <a:endParaRPr lang="en-US" dirty="0"/>
          </a:p>
        </p:txBody>
      </p:sp>
      <p:graphicFrame>
        <p:nvGraphicFramePr>
          <p:cNvPr id="212" name="Table 211"/>
          <p:cNvGraphicFramePr>
            <a:graphicFrameLocks noGrp="1"/>
          </p:cNvGraphicFramePr>
          <p:nvPr/>
        </p:nvGraphicFramePr>
        <p:xfrm>
          <a:off x="608416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AOTCA</a:t>
                      </a:r>
                      <a:endParaRPr lang="en-CA" sz="2400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330,000</a:t>
                      </a:r>
                      <a:endParaRPr lang="en-CA" sz="24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Table 212"/>
          <p:cNvGraphicFramePr>
            <a:graphicFrameLocks noGrp="1"/>
          </p:cNvGraphicFramePr>
          <p:nvPr/>
        </p:nvGraphicFramePr>
        <p:xfrm>
          <a:off x="32352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296144"/>
                <a:gridCol w="129614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STEP</a:t>
                      </a:r>
                      <a:endParaRPr lang="en-CA" sz="2400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15,000</a:t>
                      </a:r>
                      <a:endParaRPr lang="en-CA" sz="24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7" name="Freeform 260"/>
          <p:cNvSpPr>
            <a:spLocks/>
          </p:cNvSpPr>
          <p:nvPr/>
        </p:nvSpPr>
        <p:spPr bwMode="auto">
          <a:xfrm>
            <a:off x="5356490" y="3335560"/>
            <a:ext cx="50775" cy="80293"/>
          </a:xfrm>
          <a:custGeom>
            <a:avLst/>
            <a:gdLst>
              <a:gd name="connsiteX0" fmla="*/ 1429 w 10000"/>
              <a:gd name="connsiteY0" fmla="*/ 0 h 10000"/>
              <a:gd name="connsiteX1" fmla="*/ 0 w 10000"/>
              <a:gd name="connsiteY1" fmla="*/ 4444 h 10000"/>
              <a:gd name="connsiteX2" fmla="*/ 3981 w 10000"/>
              <a:gd name="connsiteY2" fmla="*/ 10000 h 10000"/>
              <a:gd name="connsiteX3" fmla="*/ 7143 w 10000"/>
              <a:gd name="connsiteY3" fmla="*/ 10000 h 10000"/>
              <a:gd name="connsiteX4" fmla="*/ 10000 w 10000"/>
              <a:gd name="connsiteY4" fmla="*/ 5556 h 10000"/>
              <a:gd name="connsiteX5" fmla="*/ 1429 w 10000"/>
              <a:gd name="connsiteY5" fmla="*/ 0 h 10000"/>
              <a:gd name="connsiteX0" fmla="*/ 1429 w 10000"/>
              <a:gd name="connsiteY0" fmla="*/ 0 h 10000"/>
              <a:gd name="connsiteX1" fmla="*/ 0 w 10000"/>
              <a:gd name="connsiteY1" fmla="*/ 4444 h 10000"/>
              <a:gd name="connsiteX2" fmla="*/ 3981 w 10000"/>
              <a:gd name="connsiteY2" fmla="*/ 10000 h 10000"/>
              <a:gd name="connsiteX3" fmla="*/ 3981 w 10000"/>
              <a:gd name="connsiteY3" fmla="*/ 5000 h 10000"/>
              <a:gd name="connsiteX4" fmla="*/ 10000 w 10000"/>
              <a:gd name="connsiteY4" fmla="*/ 5556 h 10000"/>
              <a:gd name="connsiteX5" fmla="*/ 1429 w 10000"/>
              <a:gd name="connsiteY5" fmla="*/ 0 h 10000"/>
              <a:gd name="connsiteX0" fmla="*/ 1991 w 10000"/>
              <a:gd name="connsiteY0" fmla="*/ 0 h 8333"/>
              <a:gd name="connsiteX1" fmla="*/ 0 w 10000"/>
              <a:gd name="connsiteY1" fmla="*/ 2777 h 8333"/>
              <a:gd name="connsiteX2" fmla="*/ 3981 w 10000"/>
              <a:gd name="connsiteY2" fmla="*/ 8333 h 8333"/>
              <a:gd name="connsiteX3" fmla="*/ 3981 w 10000"/>
              <a:gd name="connsiteY3" fmla="*/ 3333 h 8333"/>
              <a:gd name="connsiteX4" fmla="*/ 10000 w 10000"/>
              <a:gd name="connsiteY4" fmla="*/ 3889 h 8333"/>
              <a:gd name="connsiteX5" fmla="*/ 1991 w 10000"/>
              <a:gd name="connsiteY5" fmla="*/ 0 h 8333"/>
              <a:gd name="connsiteX0" fmla="*/ 1991 w 10000"/>
              <a:gd name="connsiteY0" fmla="*/ 8960 h 18960"/>
              <a:gd name="connsiteX1" fmla="*/ 0 w 10000"/>
              <a:gd name="connsiteY1" fmla="*/ 12293 h 18960"/>
              <a:gd name="connsiteX2" fmla="*/ 3981 w 10000"/>
              <a:gd name="connsiteY2" fmla="*/ 18960 h 18960"/>
              <a:gd name="connsiteX3" fmla="*/ 3981 w 10000"/>
              <a:gd name="connsiteY3" fmla="*/ 12960 h 18960"/>
              <a:gd name="connsiteX4" fmla="*/ 10000 w 10000"/>
              <a:gd name="connsiteY4" fmla="*/ 13627 h 18960"/>
              <a:gd name="connsiteX5" fmla="*/ 1991 w 10000"/>
              <a:gd name="connsiteY5" fmla="*/ 8960 h 18960"/>
              <a:gd name="connsiteX0" fmla="*/ 1991 w 3981"/>
              <a:gd name="connsiteY0" fmla="*/ 8960 h 18960"/>
              <a:gd name="connsiteX1" fmla="*/ 0 w 3981"/>
              <a:gd name="connsiteY1" fmla="*/ 12293 h 18960"/>
              <a:gd name="connsiteX2" fmla="*/ 3981 w 3981"/>
              <a:gd name="connsiteY2" fmla="*/ 18960 h 18960"/>
              <a:gd name="connsiteX3" fmla="*/ 3981 w 3981"/>
              <a:gd name="connsiteY3" fmla="*/ 12960 h 18960"/>
              <a:gd name="connsiteX4" fmla="*/ 3981 w 3981"/>
              <a:gd name="connsiteY4" fmla="*/ 2959 h 18960"/>
              <a:gd name="connsiteX5" fmla="*/ 1991 w 3981"/>
              <a:gd name="connsiteY5" fmla="*/ 8960 h 18960"/>
              <a:gd name="connsiteX0" fmla="*/ 5001 w 15002"/>
              <a:gd name="connsiteY0" fmla="*/ 4726 h 10000"/>
              <a:gd name="connsiteX1" fmla="*/ 0 w 15002"/>
              <a:gd name="connsiteY1" fmla="*/ 6484 h 10000"/>
              <a:gd name="connsiteX2" fmla="*/ 10000 w 15002"/>
              <a:gd name="connsiteY2" fmla="*/ 10000 h 10000"/>
              <a:gd name="connsiteX3" fmla="*/ 15002 w 15002"/>
              <a:gd name="connsiteY3" fmla="*/ 2616 h 10000"/>
              <a:gd name="connsiteX4" fmla="*/ 10000 w 15002"/>
              <a:gd name="connsiteY4" fmla="*/ 1561 h 10000"/>
              <a:gd name="connsiteX5" fmla="*/ 5001 w 15002"/>
              <a:gd name="connsiteY5" fmla="*/ 4726 h 10000"/>
              <a:gd name="connsiteX0" fmla="*/ 5001 w 15002"/>
              <a:gd name="connsiteY0" fmla="*/ 6096 h 11370"/>
              <a:gd name="connsiteX1" fmla="*/ 0 w 15002"/>
              <a:gd name="connsiteY1" fmla="*/ 7854 h 11370"/>
              <a:gd name="connsiteX2" fmla="*/ 10000 w 15002"/>
              <a:gd name="connsiteY2" fmla="*/ 11370 h 11370"/>
              <a:gd name="connsiteX3" fmla="*/ 15002 w 15002"/>
              <a:gd name="connsiteY3" fmla="*/ 3986 h 11370"/>
              <a:gd name="connsiteX4" fmla="*/ 15002 w 15002"/>
              <a:gd name="connsiteY4" fmla="*/ 821 h 11370"/>
              <a:gd name="connsiteX5" fmla="*/ 5001 w 15002"/>
              <a:gd name="connsiteY5" fmla="*/ 6096 h 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2" h="11370">
                <a:moveTo>
                  <a:pt x="5001" y="6096"/>
                </a:moveTo>
                <a:lnTo>
                  <a:pt x="0" y="7854"/>
                </a:lnTo>
                <a:lnTo>
                  <a:pt x="10000" y="11370"/>
                </a:lnTo>
                <a:lnTo>
                  <a:pt x="15002" y="3986"/>
                </a:lnTo>
                <a:lnTo>
                  <a:pt x="15002" y="821"/>
                </a:lnTo>
                <a:cubicBezTo>
                  <a:pt x="8295" y="0"/>
                  <a:pt x="9123" y="1370"/>
                  <a:pt x="5001" y="609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grpSp>
        <p:nvGrpSpPr>
          <p:cNvPr id="6" name="Group 429"/>
          <p:cNvGrpSpPr/>
          <p:nvPr/>
        </p:nvGrpSpPr>
        <p:grpSpPr>
          <a:xfrm>
            <a:off x="4272329" y="2354088"/>
            <a:ext cx="4209865" cy="2962867"/>
            <a:chOff x="4272329" y="2354088"/>
            <a:chExt cx="4209865" cy="2962867"/>
          </a:xfrm>
        </p:grpSpPr>
        <p:sp>
          <p:nvSpPr>
            <p:cNvPr id="431" name="Freeform 268"/>
            <p:cNvSpPr>
              <a:spLocks/>
            </p:cNvSpPr>
            <p:nvPr/>
          </p:nvSpPr>
          <p:spPr bwMode="auto">
            <a:xfrm>
              <a:off x="7446355" y="4530515"/>
              <a:ext cx="1035839" cy="786440"/>
            </a:xfrm>
            <a:custGeom>
              <a:avLst/>
              <a:gdLst/>
              <a:ahLst/>
              <a:cxnLst>
                <a:cxn ang="0">
                  <a:pos x="36" y="415"/>
                </a:cxn>
                <a:cxn ang="0">
                  <a:pos x="6" y="307"/>
                </a:cxn>
                <a:cxn ang="0">
                  <a:pos x="0" y="247"/>
                </a:cxn>
                <a:cxn ang="0">
                  <a:pos x="30" y="193"/>
                </a:cxn>
                <a:cxn ang="0">
                  <a:pos x="114" y="151"/>
                </a:cxn>
                <a:cxn ang="0">
                  <a:pos x="156" y="109"/>
                </a:cxn>
                <a:cxn ang="0">
                  <a:pos x="204" y="90"/>
                </a:cxn>
                <a:cxn ang="0">
                  <a:pos x="264" y="48"/>
                </a:cxn>
                <a:cxn ang="0">
                  <a:pos x="300" y="66"/>
                </a:cxn>
                <a:cxn ang="0">
                  <a:pos x="330" y="24"/>
                </a:cxn>
                <a:cxn ang="0">
                  <a:pos x="372" y="0"/>
                </a:cxn>
                <a:cxn ang="0">
                  <a:pos x="438" y="12"/>
                </a:cxn>
                <a:cxn ang="0">
                  <a:pos x="420" y="66"/>
                </a:cxn>
                <a:cxn ang="0">
                  <a:pos x="468" y="78"/>
                </a:cxn>
                <a:cxn ang="0">
                  <a:pos x="510" y="109"/>
                </a:cxn>
                <a:cxn ang="0">
                  <a:pos x="540" y="30"/>
                </a:cxn>
                <a:cxn ang="0">
                  <a:pos x="576" y="42"/>
                </a:cxn>
                <a:cxn ang="0">
                  <a:pos x="594" y="60"/>
                </a:cxn>
                <a:cxn ang="0">
                  <a:pos x="642" y="151"/>
                </a:cxn>
                <a:cxn ang="0">
                  <a:pos x="690" y="199"/>
                </a:cxn>
                <a:cxn ang="0">
                  <a:pos x="714" y="241"/>
                </a:cxn>
                <a:cxn ang="0">
                  <a:pos x="751" y="289"/>
                </a:cxn>
                <a:cxn ang="0">
                  <a:pos x="757" y="379"/>
                </a:cxn>
                <a:cxn ang="0">
                  <a:pos x="696" y="523"/>
                </a:cxn>
                <a:cxn ang="0">
                  <a:pos x="684" y="547"/>
                </a:cxn>
                <a:cxn ang="0">
                  <a:pos x="636" y="577"/>
                </a:cxn>
                <a:cxn ang="0">
                  <a:pos x="594" y="559"/>
                </a:cxn>
                <a:cxn ang="0">
                  <a:pos x="534" y="553"/>
                </a:cxn>
                <a:cxn ang="0">
                  <a:pos x="480" y="505"/>
                </a:cxn>
                <a:cxn ang="0">
                  <a:pos x="444" y="487"/>
                </a:cxn>
                <a:cxn ang="0">
                  <a:pos x="378" y="421"/>
                </a:cxn>
                <a:cxn ang="0">
                  <a:pos x="264" y="415"/>
                </a:cxn>
                <a:cxn ang="0">
                  <a:pos x="198" y="451"/>
                </a:cxn>
                <a:cxn ang="0">
                  <a:pos x="138" y="457"/>
                </a:cxn>
                <a:cxn ang="0">
                  <a:pos x="84" y="487"/>
                </a:cxn>
                <a:cxn ang="0">
                  <a:pos x="30" y="463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2" name="Freeform 342"/>
            <p:cNvSpPr>
              <a:spLocks/>
            </p:cNvSpPr>
            <p:nvPr/>
          </p:nvSpPr>
          <p:spPr bwMode="auto">
            <a:xfrm>
              <a:off x="4370427" y="2691609"/>
              <a:ext cx="329207" cy="332532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37" y="27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3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7" y="18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8" y="13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2" y="41"/>
                </a:cxn>
                <a:cxn ang="0">
                  <a:pos x="24" y="41"/>
                </a:cxn>
                <a:cxn ang="0">
                  <a:pos x="25" y="38"/>
                </a:cxn>
                <a:cxn ang="0">
                  <a:pos x="28" y="37"/>
                </a:cxn>
                <a:cxn ang="0">
                  <a:pos x="32" y="38"/>
                </a:cxn>
                <a:cxn ang="0">
                  <a:pos x="38" y="34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36" y="29"/>
                </a:cxn>
              </a:cxnLst>
              <a:rect l="0" t="0" r="r" b="b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3" name="Freeform 343"/>
            <p:cNvSpPr>
              <a:spLocks/>
            </p:cNvSpPr>
            <p:nvPr/>
          </p:nvSpPr>
          <p:spPr bwMode="auto">
            <a:xfrm>
              <a:off x="4666381" y="2861201"/>
              <a:ext cx="304268" cy="307592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37" y="8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2" y="54"/>
                </a:cxn>
                <a:cxn ang="0">
                  <a:pos x="21" y="45"/>
                </a:cxn>
                <a:cxn ang="0">
                  <a:pos x="42" y="54"/>
                </a:cxn>
                <a:cxn ang="0">
                  <a:pos x="54" y="78"/>
                </a:cxn>
                <a:cxn ang="0">
                  <a:pos x="67" y="95"/>
                </a:cxn>
                <a:cxn ang="0">
                  <a:pos x="96" y="112"/>
                </a:cxn>
                <a:cxn ang="0">
                  <a:pos x="114" y="126"/>
                </a:cxn>
                <a:cxn ang="0">
                  <a:pos x="106" y="154"/>
                </a:cxn>
                <a:cxn ang="0">
                  <a:pos x="133" y="133"/>
                </a:cxn>
                <a:cxn ang="0">
                  <a:pos x="133" y="120"/>
                </a:cxn>
                <a:cxn ang="0">
                  <a:pos x="146" y="124"/>
                </a:cxn>
                <a:cxn ang="0">
                  <a:pos x="154" y="124"/>
                </a:cxn>
                <a:cxn ang="0">
                  <a:pos x="133" y="104"/>
                </a:cxn>
                <a:cxn ang="0">
                  <a:pos x="117" y="91"/>
                </a:cxn>
                <a:cxn ang="0">
                  <a:pos x="104" y="87"/>
                </a:cxn>
                <a:cxn ang="0">
                  <a:pos x="87" y="58"/>
                </a:cxn>
                <a:cxn ang="0">
                  <a:pos x="79" y="41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16"/>
                </a:cxn>
                <a:cxn ang="0">
                  <a:pos x="87" y="4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4" name="Freeform 344"/>
            <p:cNvSpPr>
              <a:spLocks/>
            </p:cNvSpPr>
            <p:nvPr/>
          </p:nvSpPr>
          <p:spPr bwMode="auto">
            <a:xfrm>
              <a:off x="4634789" y="2527005"/>
              <a:ext cx="237761" cy="31757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0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10" y="37"/>
                </a:cxn>
                <a:cxn ang="0">
                  <a:pos x="12" y="38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6" y="38"/>
                </a:cxn>
                <a:cxn ang="0">
                  <a:pos x="18" y="38"/>
                </a:cxn>
                <a:cxn ang="0">
                  <a:pos x="22" y="37"/>
                </a:cxn>
                <a:cxn ang="0">
                  <a:pos x="23" y="37"/>
                </a:cxn>
                <a:cxn ang="0">
                  <a:pos x="24" y="36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0" y="25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29" y="18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</a:cxnLst>
              <a:rect l="0" t="0" r="r" b="b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5" name="Freeform 361"/>
            <p:cNvSpPr>
              <a:spLocks/>
            </p:cNvSpPr>
            <p:nvPr/>
          </p:nvSpPr>
          <p:spPr bwMode="auto">
            <a:xfrm>
              <a:off x="4649755" y="2829609"/>
              <a:ext cx="114723" cy="63181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0" y="6"/>
                </a:cxn>
                <a:cxn ang="0">
                  <a:pos x="48" y="0"/>
                </a:cxn>
                <a:cxn ang="0">
                  <a:pos x="30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12" y="36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42" y="36"/>
                </a:cxn>
                <a:cxn ang="0">
                  <a:pos x="48" y="42"/>
                </a:cxn>
                <a:cxn ang="0">
                  <a:pos x="66" y="36"/>
                </a:cxn>
                <a:cxn ang="0">
                  <a:pos x="78" y="30"/>
                </a:cxn>
                <a:cxn ang="0">
                  <a:pos x="84" y="30"/>
                </a:cxn>
                <a:cxn ang="0">
                  <a:pos x="78" y="24"/>
                </a:cxn>
                <a:cxn ang="0">
                  <a:pos x="66" y="12"/>
                </a:cxn>
              </a:cxnLst>
              <a:rect l="0" t="0" r="r" b="b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6" name="Freeform 363"/>
            <p:cNvSpPr>
              <a:spLocks/>
            </p:cNvSpPr>
            <p:nvPr/>
          </p:nvSpPr>
          <p:spPr bwMode="auto">
            <a:xfrm>
              <a:off x="4559970" y="2673319"/>
              <a:ext cx="89783" cy="81472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7" name="Freeform 454"/>
            <p:cNvSpPr>
              <a:spLocks/>
            </p:cNvSpPr>
            <p:nvPr/>
          </p:nvSpPr>
          <p:spPr bwMode="auto">
            <a:xfrm>
              <a:off x="4337510" y="2354088"/>
              <a:ext cx="197520" cy="385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8" name="Freeform 455"/>
            <p:cNvSpPr>
              <a:spLocks/>
            </p:cNvSpPr>
            <p:nvPr/>
          </p:nvSpPr>
          <p:spPr bwMode="auto">
            <a:xfrm>
              <a:off x="4272329" y="2515978"/>
              <a:ext cx="67157" cy="43970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9" name="Freeform 507"/>
            <p:cNvSpPr>
              <a:spLocks/>
            </p:cNvSpPr>
            <p:nvPr/>
          </p:nvSpPr>
          <p:spPr bwMode="auto">
            <a:xfrm>
              <a:off x="6418828" y="2600162"/>
              <a:ext cx="1579531" cy="1097358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22" name="Freeform 411"/>
          <p:cNvSpPr>
            <a:spLocks/>
          </p:cNvSpPr>
          <p:nvPr/>
        </p:nvSpPr>
        <p:spPr bwMode="auto">
          <a:xfrm>
            <a:off x="2859048" y="5066952"/>
            <a:ext cx="138001" cy="154628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38" grpId="0" animBg="1"/>
      <p:bldP spid="39" grpId="0" animBg="1"/>
      <p:bldP spid="183" grpId="0" animBg="1"/>
      <p:bldP spid="185" grpId="0" animBg="1"/>
      <p:bldP spid="8" grpId="0" animBg="1"/>
      <p:bldP spid="22" grpId="0" animBg="1"/>
      <p:bldP spid="23" grpId="0" animBg="1"/>
      <p:bldP spid="44" grpId="0" animBg="1"/>
      <p:bldP spid="63" grpId="0" animBg="1"/>
      <p:bldP spid="64" grpId="0" animBg="1"/>
      <p:bldP spid="71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8" grpId="0" animBg="1"/>
      <p:bldP spid="90" grpId="0" animBg="1"/>
      <p:bldP spid="92" grpId="0" animBg="1"/>
      <p:bldP spid="93" grpId="0" animBg="1"/>
      <p:bldP spid="95" grpId="0" animBg="1"/>
      <p:bldP spid="97" grpId="0" animBg="1"/>
      <p:bldP spid="98" grpId="0" animBg="1"/>
      <p:bldP spid="100" grpId="0" animBg="1"/>
      <p:bldP spid="209" grpId="0" animBg="1"/>
      <p:bldP spid="210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3" grpId="0" animBg="1"/>
      <p:bldP spid="204" grpId="0" animBg="1"/>
      <p:bldP spid="208" grpId="0" animBg="1"/>
      <p:bldP spid="4" grpId="0"/>
      <p:bldP spid="4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OVERLAP OF INTERESTS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45224"/>
            <a:ext cx="7992888" cy="1152128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500" dirty="0" smtClean="0"/>
              <a:t>STEP overlaps with AOTCA/CFE in private client areas which is major part of AOTCA/CFE agenda and a top priority.</a:t>
            </a:r>
            <a:endParaRPr lang="en-US" sz="2500" dirty="0"/>
          </a:p>
        </p:txBody>
      </p:sp>
      <p:sp>
        <p:nvSpPr>
          <p:cNvPr id="8" name="Oval 7"/>
          <p:cNvSpPr/>
          <p:nvPr/>
        </p:nvSpPr>
        <p:spPr>
          <a:xfrm>
            <a:off x="5148064" y="1484783"/>
            <a:ext cx="2160240" cy="1697331"/>
          </a:xfrm>
          <a:prstGeom prst="ellipse">
            <a:avLst/>
          </a:prstGeom>
          <a:solidFill>
            <a:schemeClr val="accent3">
              <a:lumMod val="50000"/>
              <a:alpha val="66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24000" rtlCol="0" anchor="ctr"/>
          <a:lstStyle/>
          <a:p>
            <a:pPr algn="r"/>
            <a:r>
              <a:rPr lang="en-CA" sz="3200" dirty="0" smtClean="0"/>
              <a:t>AOTCA</a:t>
            </a:r>
            <a:endParaRPr lang="en-CA" sz="3200" dirty="0"/>
          </a:p>
        </p:txBody>
      </p:sp>
      <p:sp>
        <p:nvSpPr>
          <p:cNvPr id="9" name="Oval 8"/>
          <p:cNvSpPr/>
          <p:nvPr/>
        </p:nvSpPr>
        <p:spPr>
          <a:xfrm>
            <a:off x="3275856" y="3356992"/>
            <a:ext cx="2160240" cy="1669276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34925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24000" tIns="360000" rIns="0" bIns="0" rtlCol="0" anchor="ctr"/>
          <a:lstStyle/>
          <a:p>
            <a:r>
              <a:rPr lang="en-CA" sz="3600" b="1" dirty="0" smtClean="0"/>
              <a:t>STEP</a:t>
            </a:r>
            <a:endParaRPr lang="en-CA" sz="3600" b="1" dirty="0"/>
          </a:p>
        </p:txBody>
      </p:sp>
      <p:sp>
        <p:nvSpPr>
          <p:cNvPr id="10" name="Oval 9"/>
          <p:cNvSpPr/>
          <p:nvPr/>
        </p:nvSpPr>
        <p:spPr>
          <a:xfrm>
            <a:off x="1547664" y="1484784"/>
            <a:ext cx="2160240" cy="1697331"/>
          </a:xfrm>
          <a:prstGeom prst="ellipse">
            <a:avLst/>
          </a:prstGeom>
          <a:solidFill>
            <a:srgbClr val="9A0000">
              <a:alpha val="51000"/>
            </a:srgbClr>
          </a:solidFill>
          <a:ln>
            <a:solidFill>
              <a:srgbClr val="A73E3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504000" bIns="792000" rtlCol="0" anchor="ctr"/>
          <a:lstStyle/>
          <a:p>
            <a:pPr algn="ctr"/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CFE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-0.07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11806 0.0759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23 L 0.09461 0.0759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50292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Authors	 – 	3 persons CFE/AOTCA/STEP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CFE	 – 	Ian Hayes</a:t>
            </a:r>
            <a:br>
              <a:rPr lang="en-US" sz="2800" dirty="0" smtClean="0"/>
            </a:br>
            <a:r>
              <a:rPr lang="en-US" sz="2800" dirty="0" smtClean="0"/>
              <a:t>AOTCA	 – 	David Russell</a:t>
            </a:r>
            <a:br>
              <a:rPr lang="en-US" sz="2800" dirty="0" smtClean="0"/>
            </a:br>
            <a:r>
              <a:rPr lang="en-US" sz="2800" dirty="0" smtClean="0"/>
              <a:t>STEP	 – 	Michael Cadesky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Website	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Support staff	 – 	research</a:t>
            </a:r>
            <a:br>
              <a:rPr lang="en-US" sz="2800" dirty="0" smtClean="0"/>
            </a:br>
            <a:r>
              <a:rPr lang="en-US" sz="2800" dirty="0" smtClean="0"/>
              <a:t>	 – 	editorial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Committee of 9 people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CFE/AOTCA/STEP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Library of Research Materials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Compiled Extensive Survey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37 Countries Responded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164 Questions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Over 6,000 Answers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Study Methodology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605</Words>
  <Application>Microsoft Macintosh PowerPoint</Application>
  <PresentationFormat>On-screen Show (4:3)</PresentationFormat>
  <Paragraphs>186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Concourse</vt:lpstr>
      <vt:lpstr>Office Theme</vt:lpstr>
      <vt:lpstr>TAXPAYER CHARTER PROJECT</vt:lpstr>
      <vt:lpstr>Taxpayer Charter Project</vt:lpstr>
      <vt:lpstr>Origins of the Project</vt:lpstr>
      <vt:lpstr>Taxpayer Rights</vt:lpstr>
      <vt:lpstr>Collaboration of Organizations</vt:lpstr>
      <vt:lpstr>WORLDWIDE COVERAGE</vt:lpstr>
      <vt:lpstr>OVERLAP OF INTERESTS</vt:lpstr>
      <vt:lpstr>Committee of 9 people CFE/AOTCA/STEP</vt:lpstr>
      <vt:lpstr>Study Methodology</vt:lpstr>
      <vt:lpstr>PowerPoint Presentation</vt:lpstr>
      <vt:lpstr>PowerPoint Presentation</vt:lpstr>
      <vt:lpstr>Model Charter Developed</vt:lpstr>
      <vt:lpstr>PowerPoint Presentation</vt:lpstr>
      <vt:lpstr>PowerPoint Presentation</vt:lpstr>
      <vt:lpstr>Model Charter</vt:lpstr>
      <vt:lpstr>Model Charter</vt:lpstr>
      <vt:lpstr>Model Charter</vt:lpstr>
      <vt:lpstr>Preliminary Report</vt:lpstr>
      <vt:lpstr>Contents</vt:lpstr>
      <vt:lpstr>Selected Topics</vt:lpstr>
      <vt:lpstr>Selected Topics</vt:lpstr>
      <vt:lpstr>Selected Topics</vt:lpstr>
      <vt:lpstr>What Comes Next</vt:lpstr>
      <vt:lpstr>End Goals</vt:lpstr>
      <vt:lpstr>The Longer Term</vt:lpstr>
      <vt:lpstr>Progress to Date</vt:lpstr>
      <vt:lpstr>Progress to date (continued)</vt:lpstr>
      <vt:lpstr>Progress to date (continued)</vt:lpstr>
      <vt:lpstr>Next steps</vt:lpstr>
      <vt:lpstr>Outcomes to date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Tropical Feel</dc:title>
  <dc:creator>  </dc:creator>
  <cp:lastModifiedBy>David Russell QC</cp:lastModifiedBy>
  <cp:revision>150</cp:revision>
  <dcterms:created xsi:type="dcterms:W3CDTF">2012-01-18T20:52:46Z</dcterms:created>
  <dcterms:modified xsi:type="dcterms:W3CDTF">2013-10-07T02:46:46Z</dcterms:modified>
</cp:coreProperties>
</file>