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48" r:id="rId1"/>
    <p:sldMasterId id="2147483849" r:id="rId2"/>
    <p:sldMasterId id="2147483900" r:id="rId3"/>
  </p:sldMasterIdLst>
  <p:notesMasterIdLst>
    <p:notesMasterId r:id="rId25"/>
  </p:notesMasterIdLst>
  <p:handoutMasterIdLst>
    <p:handoutMasterId r:id="rId26"/>
  </p:handoutMasterIdLst>
  <p:sldIdLst>
    <p:sldId id="383" r:id="rId4"/>
    <p:sldId id="384" r:id="rId5"/>
    <p:sldId id="352" r:id="rId6"/>
    <p:sldId id="373" r:id="rId7"/>
    <p:sldId id="385" r:id="rId8"/>
    <p:sldId id="386" r:id="rId9"/>
    <p:sldId id="356" r:id="rId10"/>
    <p:sldId id="360" r:id="rId11"/>
    <p:sldId id="361" r:id="rId12"/>
    <p:sldId id="375" r:id="rId13"/>
    <p:sldId id="362" r:id="rId14"/>
    <p:sldId id="363" r:id="rId15"/>
    <p:sldId id="365" r:id="rId16"/>
    <p:sldId id="387" r:id="rId17"/>
    <p:sldId id="388" r:id="rId18"/>
    <p:sldId id="369" r:id="rId19"/>
    <p:sldId id="370" r:id="rId20"/>
    <p:sldId id="389" r:id="rId21"/>
    <p:sldId id="382" r:id="rId22"/>
    <p:sldId id="381" r:id="rId23"/>
    <p:sldId id="264" r:id="rId24"/>
  </p:sldIdLst>
  <p:sldSz cx="9144000" cy="6858000" type="screen4x3"/>
  <p:notesSz cx="6797675" cy="9926638"/>
  <p:defaultTextStyle>
    <a:defPPr>
      <a:defRPr lang="en-US"/>
    </a:defPPr>
    <a:lvl1pPr algn="l" rtl="0" fontAlgn="base">
      <a:spcBef>
        <a:spcPct val="0"/>
      </a:spcBef>
      <a:spcAft>
        <a:spcPct val="0"/>
      </a:spcAft>
      <a:defRPr sz="2500" b="1"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sz="2500" b="1"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sz="2500" b="1"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sz="2500" b="1"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sz="2500" b="1" kern="1200">
        <a:solidFill>
          <a:schemeClr val="tx1"/>
        </a:solidFill>
        <a:latin typeface="Arial" pitchFamily="34" charset="0"/>
        <a:ea typeface="宋体" pitchFamily="2" charset="-122"/>
        <a:cs typeface="+mn-cs"/>
      </a:defRPr>
    </a:lvl5pPr>
    <a:lvl6pPr marL="2286000" algn="l" defTabSz="914400" rtl="0" eaLnBrk="1" latinLnBrk="0" hangingPunct="1">
      <a:defRPr sz="2500" b="1" kern="1200">
        <a:solidFill>
          <a:schemeClr val="tx1"/>
        </a:solidFill>
        <a:latin typeface="Arial" pitchFamily="34" charset="0"/>
        <a:ea typeface="宋体" pitchFamily="2" charset="-122"/>
        <a:cs typeface="+mn-cs"/>
      </a:defRPr>
    </a:lvl6pPr>
    <a:lvl7pPr marL="2743200" algn="l" defTabSz="914400" rtl="0" eaLnBrk="1" latinLnBrk="0" hangingPunct="1">
      <a:defRPr sz="2500" b="1" kern="1200">
        <a:solidFill>
          <a:schemeClr val="tx1"/>
        </a:solidFill>
        <a:latin typeface="Arial" pitchFamily="34" charset="0"/>
        <a:ea typeface="宋体" pitchFamily="2" charset="-122"/>
        <a:cs typeface="+mn-cs"/>
      </a:defRPr>
    </a:lvl7pPr>
    <a:lvl8pPr marL="3200400" algn="l" defTabSz="914400" rtl="0" eaLnBrk="1" latinLnBrk="0" hangingPunct="1">
      <a:defRPr sz="2500" b="1" kern="1200">
        <a:solidFill>
          <a:schemeClr val="tx1"/>
        </a:solidFill>
        <a:latin typeface="Arial" pitchFamily="34" charset="0"/>
        <a:ea typeface="宋体" pitchFamily="2" charset="-122"/>
        <a:cs typeface="+mn-cs"/>
      </a:defRPr>
    </a:lvl8pPr>
    <a:lvl9pPr marL="3657600" algn="l" defTabSz="914400" rtl="0" eaLnBrk="1" latinLnBrk="0" hangingPunct="1">
      <a:defRPr sz="2500" b="1"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50FF"/>
    <a:srgbClr val="FF0000"/>
    <a:srgbClr val="0D47FF"/>
    <a:srgbClr val="0066FF"/>
    <a:srgbClr val="008080"/>
    <a:srgbClr val="003399"/>
    <a:srgbClr val="00009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深色样式 1 - 强调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378" y="-62"/>
      </p:cViewPr>
      <p:guideLst>
        <p:guide orient="horz" pos="2160"/>
        <p:guide pos="2905"/>
      </p:guideLst>
    </p:cSldViewPr>
  </p:slideViewPr>
  <p:notesTextViewPr>
    <p:cViewPr>
      <p:scale>
        <a:sx n="100" d="100"/>
        <a:sy n="100" d="100"/>
      </p:scale>
      <p:origin x="0" y="0"/>
    </p:cViewPr>
  </p:notesTextViewPr>
  <p:notesViewPr>
    <p:cSldViewPr snapToGrid="0">
      <p:cViewPr varScale="1">
        <p:scale>
          <a:sx n="49" d="100"/>
          <a:sy n="49" d="100"/>
        </p:scale>
        <p:origin x="-3054" y="-102"/>
      </p:cViewPr>
      <p:guideLst>
        <p:guide orient="horz" pos="3126"/>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D:\&#20844;&#21496;&#21450;&#37096;&#38376;\&#36234;&#21335;&#27827;&#20869;&#35770;&#22363;\PPT%20for%20seminar\&#25968;&#25454;&#26469;&#28304;\data%20of%20anti-tax%20aviodance%20in%20China.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1"/>
          <c:order val="1"/>
          <c:tx>
            <c:strRef>
              <c:f>'anti-tax avoidance'!$A$3</c:f>
              <c:strCache>
                <c:ptCount val="1"/>
                <c:pt idx="0">
                  <c:v>increased tax by transfer pricing investigation (unit:billion)</c:v>
                </c:pt>
              </c:strCache>
            </c:strRef>
          </c:tx>
          <c:invertIfNegative val="0"/>
          <c:dLbls>
            <c:showLegendKey val="0"/>
            <c:showVal val="1"/>
            <c:showCatName val="0"/>
            <c:showSerName val="0"/>
            <c:showPercent val="0"/>
            <c:showBubbleSize val="0"/>
            <c:showLeaderLines val="0"/>
          </c:dLbls>
          <c:cat>
            <c:numRef>
              <c:f>'anti-tax avoidance'!$B$1:$G$1</c:f>
              <c:numCache>
                <c:formatCode>General</c:formatCode>
                <c:ptCount val="6"/>
                <c:pt idx="0">
                  <c:v>2006</c:v>
                </c:pt>
                <c:pt idx="1">
                  <c:v>2007</c:v>
                </c:pt>
                <c:pt idx="2">
                  <c:v>2008</c:v>
                </c:pt>
                <c:pt idx="3">
                  <c:v>2009</c:v>
                </c:pt>
                <c:pt idx="4">
                  <c:v>2010</c:v>
                </c:pt>
                <c:pt idx="5">
                  <c:v>2011</c:v>
                </c:pt>
              </c:numCache>
            </c:numRef>
          </c:cat>
          <c:val>
            <c:numRef>
              <c:f>'anti-tax avoidance'!$B$3:$G$3</c:f>
              <c:numCache>
                <c:formatCode>General</c:formatCode>
                <c:ptCount val="6"/>
                <c:pt idx="0">
                  <c:v>0.68</c:v>
                </c:pt>
                <c:pt idx="1">
                  <c:v>1</c:v>
                </c:pt>
                <c:pt idx="2">
                  <c:v>1.24</c:v>
                </c:pt>
                <c:pt idx="3">
                  <c:v>2.09</c:v>
                </c:pt>
                <c:pt idx="4">
                  <c:v>2.3069999999999977</c:v>
                </c:pt>
                <c:pt idx="5">
                  <c:v>2.4</c:v>
                </c:pt>
              </c:numCache>
            </c:numRef>
          </c:val>
        </c:ser>
        <c:dLbls>
          <c:showLegendKey val="0"/>
          <c:showVal val="0"/>
          <c:showCatName val="0"/>
          <c:showSerName val="0"/>
          <c:showPercent val="0"/>
          <c:showBubbleSize val="0"/>
        </c:dLbls>
        <c:gapWidth val="150"/>
        <c:axId val="89238528"/>
        <c:axId val="89248512"/>
      </c:barChart>
      <c:lineChart>
        <c:grouping val="standard"/>
        <c:varyColors val="0"/>
        <c:ser>
          <c:idx val="0"/>
          <c:order val="0"/>
          <c:tx>
            <c:strRef>
              <c:f>'anti-tax avoidance'!$A$2</c:f>
              <c:strCache>
                <c:ptCount val="1"/>
                <c:pt idx="0">
                  <c:v>amount of cases for investigation </c:v>
                </c:pt>
              </c:strCache>
            </c:strRef>
          </c:tx>
          <c:cat>
            <c:numRef>
              <c:f>'anti-tax avoidance'!$B$1:$G$1</c:f>
              <c:numCache>
                <c:formatCode>General</c:formatCode>
                <c:ptCount val="6"/>
                <c:pt idx="0">
                  <c:v>2006</c:v>
                </c:pt>
                <c:pt idx="1">
                  <c:v>2007</c:v>
                </c:pt>
                <c:pt idx="2">
                  <c:v>2008</c:v>
                </c:pt>
                <c:pt idx="3">
                  <c:v>2009</c:v>
                </c:pt>
                <c:pt idx="4">
                  <c:v>2010</c:v>
                </c:pt>
                <c:pt idx="5">
                  <c:v>2011</c:v>
                </c:pt>
              </c:numCache>
            </c:numRef>
          </c:cat>
          <c:val>
            <c:numRef>
              <c:f>'anti-tax avoidance'!$B$2:$G$2</c:f>
              <c:numCache>
                <c:formatCode>General</c:formatCode>
                <c:ptCount val="6"/>
                <c:pt idx="0">
                  <c:v>257</c:v>
                </c:pt>
                <c:pt idx="1">
                  <c:v>192</c:v>
                </c:pt>
                <c:pt idx="2">
                  <c:v>152</c:v>
                </c:pt>
                <c:pt idx="3">
                  <c:v>167</c:v>
                </c:pt>
                <c:pt idx="4">
                  <c:v>178</c:v>
                </c:pt>
                <c:pt idx="5">
                  <c:v>207</c:v>
                </c:pt>
              </c:numCache>
            </c:numRef>
          </c:val>
          <c:smooth val="0"/>
        </c:ser>
        <c:dLbls>
          <c:showLegendKey val="0"/>
          <c:showVal val="0"/>
          <c:showCatName val="0"/>
          <c:showSerName val="0"/>
          <c:showPercent val="0"/>
          <c:showBubbleSize val="0"/>
        </c:dLbls>
        <c:marker val="1"/>
        <c:smooth val="0"/>
        <c:axId val="89251840"/>
        <c:axId val="89250048"/>
      </c:lineChart>
      <c:catAx>
        <c:axId val="89238528"/>
        <c:scaling>
          <c:orientation val="minMax"/>
        </c:scaling>
        <c:delete val="0"/>
        <c:axPos val="b"/>
        <c:numFmt formatCode="General" sourceLinked="1"/>
        <c:majorTickMark val="out"/>
        <c:minorTickMark val="none"/>
        <c:tickLblPos val="nextTo"/>
        <c:crossAx val="89248512"/>
        <c:crosses val="autoZero"/>
        <c:auto val="1"/>
        <c:lblAlgn val="ctr"/>
        <c:lblOffset val="100"/>
        <c:noMultiLvlLbl val="0"/>
      </c:catAx>
      <c:valAx>
        <c:axId val="89248512"/>
        <c:scaling>
          <c:orientation val="minMax"/>
        </c:scaling>
        <c:delete val="0"/>
        <c:axPos val="l"/>
        <c:majorGridlines>
          <c:spPr>
            <a:ln>
              <a:solidFill>
                <a:sysClr val="window" lastClr="FFFFFF"/>
              </a:solidFill>
            </a:ln>
          </c:spPr>
        </c:majorGridlines>
        <c:numFmt formatCode="General" sourceLinked="1"/>
        <c:majorTickMark val="out"/>
        <c:minorTickMark val="none"/>
        <c:tickLblPos val="nextTo"/>
        <c:crossAx val="89238528"/>
        <c:crosses val="autoZero"/>
        <c:crossBetween val="between"/>
      </c:valAx>
      <c:valAx>
        <c:axId val="89250048"/>
        <c:scaling>
          <c:orientation val="minMax"/>
        </c:scaling>
        <c:delete val="0"/>
        <c:axPos val="r"/>
        <c:numFmt formatCode="General" sourceLinked="1"/>
        <c:majorTickMark val="out"/>
        <c:minorTickMark val="none"/>
        <c:tickLblPos val="nextTo"/>
        <c:crossAx val="89251840"/>
        <c:crosses val="max"/>
        <c:crossBetween val="between"/>
      </c:valAx>
      <c:catAx>
        <c:axId val="89251840"/>
        <c:scaling>
          <c:orientation val="minMax"/>
        </c:scaling>
        <c:delete val="1"/>
        <c:axPos val="b"/>
        <c:numFmt formatCode="General" sourceLinked="1"/>
        <c:majorTickMark val="out"/>
        <c:minorTickMark val="none"/>
        <c:tickLblPos val="none"/>
        <c:crossAx val="89250048"/>
        <c:crosses val="autoZero"/>
        <c:auto val="1"/>
        <c:lblAlgn val="ctr"/>
        <c:lblOffset val="100"/>
        <c:noMultiLvlLbl val="0"/>
      </c:catAx>
    </c:plotArea>
    <c:legend>
      <c:legendPos val="r"/>
      <c:layout>
        <c:manualLayout>
          <c:xMode val="edge"/>
          <c:yMode val="edge"/>
          <c:x val="0.68460257842634009"/>
          <c:y val="0.38174605525027838"/>
          <c:w val="0.30516610383230053"/>
          <c:h val="0.33528525415804056"/>
        </c:manualLayout>
      </c:layout>
      <c:overlay val="0"/>
    </c:legend>
    <c:plotVisOnly val="1"/>
    <c:dispBlanksAs val="gap"/>
    <c:showDLblsOverMax val="0"/>
  </c:chart>
  <c:txPr>
    <a:bodyPr/>
    <a:lstStyle/>
    <a:p>
      <a:pPr>
        <a:defRPr sz="1200"/>
      </a:pPr>
      <a:endParaRPr lang="ja-JP"/>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6888"/>
          </a:xfrm>
          <a:prstGeom prst="rect">
            <a:avLst/>
          </a:prstGeom>
        </p:spPr>
        <p:txBody>
          <a:bodyPr vert="horz" lIns="91440" tIns="45720" rIns="91440" bIns="45720" rtlCol="0"/>
          <a:lstStyle>
            <a:lvl1pPr algn="l" eaLnBrk="0" hangingPunct="0">
              <a:spcBef>
                <a:spcPct val="50000"/>
              </a:spcBef>
              <a:spcAft>
                <a:spcPct val="50000"/>
              </a:spcAft>
              <a:buClr>
                <a:schemeClr val="tx1"/>
              </a:buClr>
              <a:buFont typeface="Arial" pitchFamily="34" charset="0"/>
              <a:buNone/>
              <a:defRPr sz="1200">
                <a:latin typeface="Arial" pitchFamily="34" charset="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0" hangingPunct="0">
              <a:spcBef>
                <a:spcPct val="50000"/>
              </a:spcBef>
              <a:spcAft>
                <a:spcPct val="50000"/>
              </a:spcAft>
              <a:buClr>
                <a:schemeClr val="tx1"/>
              </a:buClr>
              <a:buFont typeface="Arial" pitchFamily="34" charset="0"/>
              <a:buNone/>
              <a:defRPr sz="1200">
                <a:latin typeface="Arial" pitchFamily="34" charset="0"/>
                <a:ea typeface="宋体" pitchFamily="2" charset="-122"/>
              </a:defRPr>
            </a:lvl1pPr>
          </a:lstStyle>
          <a:p>
            <a:pPr>
              <a:defRPr/>
            </a:pPr>
            <a:fld id="{0B5CFA8D-A3C4-4449-8886-9485DAFD8242}" type="datetimeFigureOut">
              <a:rPr lang="zh-CN" altLang="en-US"/>
              <a:pPr>
                <a:defRPr/>
              </a:pPr>
              <a:t>2013/10/23</a:t>
            </a:fld>
            <a:endParaRPr lang="zh-CN" altLang="en-US"/>
          </a:p>
        </p:txBody>
      </p:sp>
      <p:sp>
        <p:nvSpPr>
          <p:cNvPr id="4" name="页脚占位符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0" hangingPunct="0">
              <a:spcBef>
                <a:spcPct val="50000"/>
              </a:spcBef>
              <a:spcAft>
                <a:spcPct val="50000"/>
              </a:spcAft>
              <a:buClr>
                <a:schemeClr val="tx1"/>
              </a:buClr>
              <a:buFont typeface="Arial" pitchFamily="34" charset="0"/>
              <a:buNone/>
              <a:defRPr sz="1200">
                <a:latin typeface="Arial" pitchFamily="34" charset="0"/>
                <a:ea typeface="宋体" pitchFamily="2" charset="-122"/>
              </a:defRPr>
            </a:lvl1pPr>
          </a:lstStyle>
          <a:p>
            <a:pPr>
              <a:defRPr/>
            </a:pPr>
            <a:endParaRPr lang="zh-CN" altLang="en-US"/>
          </a:p>
        </p:txBody>
      </p:sp>
      <p:sp>
        <p:nvSpPr>
          <p:cNvPr id="6" name="灯片编号占位符 5"/>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6D348B01-A7FC-48D1-A532-F867C1BB4D10}" type="slidenum">
              <a:rPr lang="zh-CN" altLang="en-US"/>
              <a:pPr>
                <a:defRPr/>
              </a:pPr>
              <a:t>‹#›</a:t>
            </a:fld>
            <a:endParaRPr lang="zh-CN" altLang="en-US"/>
          </a:p>
        </p:txBody>
      </p:sp>
    </p:spTree>
    <p:extLst>
      <p:ext uri="{BB962C8B-B14F-4D97-AF65-F5344CB8AC3E}">
        <p14:creationId xmlns:p14="http://schemas.microsoft.com/office/powerpoint/2010/main" val="24372469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4813" cy="496888"/>
          </a:xfrm>
          <a:prstGeom prst="rect">
            <a:avLst/>
          </a:prstGeom>
          <a:noFill/>
          <a:ln w="9525">
            <a:noFill/>
            <a:miter lim="800000"/>
            <a:headEnd/>
            <a:tailEnd/>
          </a:ln>
        </p:spPr>
        <p:txBody>
          <a:bodyPr vert="horz" wrap="square" lIns="91257" tIns="45629" rIns="91257" bIns="45629" numCol="1" anchor="t" anchorCtr="0" compatLnSpc="1">
            <a:prstTxWarp prst="textNoShape">
              <a:avLst/>
            </a:prstTxWarp>
          </a:bodyPr>
          <a:lstStyle>
            <a:lvl1pPr eaLnBrk="1" hangingPunct="1">
              <a:spcBef>
                <a:spcPct val="0"/>
              </a:spcBef>
              <a:spcAft>
                <a:spcPct val="0"/>
              </a:spcAft>
              <a:buClrTx/>
              <a:buFont typeface="Arial" pitchFamily="34" charset="0"/>
              <a:buNone/>
              <a:defRPr sz="1200" b="0">
                <a:latin typeface="Times New Roman" pitchFamily="18" charset="0"/>
                <a:ea typeface="宋体" pitchFamily="2" charset="-122"/>
              </a:defRPr>
            </a:lvl1pPr>
          </a:lstStyle>
          <a:p>
            <a:pPr>
              <a:defRPr/>
            </a:pPr>
            <a:endParaRPr lang="zh-CN" altLang="en-US"/>
          </a:p>
        </p:txBody>
      </p:sp>
      <p:sp>
        <p:nvSpPr>
          <p:cNvPr id="5123" name="Rectangle 3"/>
          <p:cNvSpPr>
            <a:spLocks noGrp="1" noChangeArrowheads="1"/>
          </p:cNvSpPr>
          <p:nvPr>
            <p:ph type="dt" idx="1"/>
          </p:nvPr>
        </p:nvSpPr>
        <p:spPr bwMode="auto">
          <a:xfrm>
            <a:off x="3851275" y="0"/>
            <a:ext cx="2944813" cy="496888"/>
          </a:xfrm>
          <a:prstGeom prst="rect">
            <a:avLst/>
          </a:prstGeom>
          <a:noFill/>
          <a:ln w="9525">
            <a:noFill/>
            <a:miter lim="800000"/>
            <a:headEnd/>
            <a:tailEnd/>
          </a:ln>
        </p:spPr>
        <p:txBody>
          <a:bodyPr vert="horz" wrap="square" lIns="91257" tIns="45629" rIns="91257" bIns="45629" numCol="1" anchor="t" anchorCtr="0" compatLnSpc="1">
            <a:prstTxWarp prst="textNoShape">
              <a:avLst/>
            </a:prstTxWarp>
          </a:bodyPr>
          <a:lstStyle>
            <a:lvl1pPr algn="r" eaLnBrk="1" hangingPunct="1">
              <a:spcBef>
                <a:spcPct val="0"/>
              </a:spcBef>
              <a:spcAft>
                <a:spcPct val="0"/>
              </a:spcAft>
              <a:buClrTx/>
              <a:buFont typeface="Arial" pitchFamily="34" charset="0"/>
              <a:buNone/>
              <a:defRPr sz="1200" b="0">
                <a:latin typeface="Times New Roman" pitchFamily="18" charset="0"/>
                <a:ea typeface="宋体" pitchFamily="2" charset="-122"/>
              </a:defRPr>
            </a:lvl1pPr>
          </a:lstStyle>
          <a:p>
            <a:pPr>
              <a:defRPr/>
            </a:pPr>
            <a:fld id="{F4B8CB12-EA1C-41E1-987A-39B15A832530}" type="datetime1">
              <a:rPr lang="en-US"/>
              <a:pPr>
                <a:defRPr/>
              </a:pPr>
              <a:t>10/23/2013</a:t>
            </a:fld>
            <a:endParaRPr lang="en-US"/>
          </a:p>
        </p:txBody>
      </p:sp>
      <p:sp>
        <p:nvSpPr>
          <p:cNvPr id="32772" name="Rectangle 4"/>
          <p:cNvSpPr>
            <a:spLocks noGrp="1" noRot="1" noChangeAspect="1" noChangeArrowheads="1"/>
          </p:cNvSpPr>
          <p:nvPr>
            <p:ph type="sldImg" idx="2"/>
          </p:nvPr>
        </p:nvSpPr>
        <p:spPr bwMode="auto">
          <a:xfrm>
            <a:off x="919163" y="744538"/>
            <a:ext cx="4962525" cy="372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512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p:spPr>
        <p:txBody>
          <a:bodyPr vert="horz" wrap="square" lIns="91257" tIns="45629" rIns="91257" bIns="45629"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9429750"/>
            <a:ext cx="2944813" cy="495300"/>
          </a:xfrm>
          <a:prstGeom prst="rect">
            <a:avLst/>
          </a:prstGeom>
          <a:noFill/>
          <a:ln w="9525">
            <a:noFill/>
            <a:miter lim="800000"/>
            <a:headEnd/>
            <a:tailEnd/>
          </a:ln>
        </p:spPr>
        <p:txBody>
          <a:bodyPr vert="horz" wrap="square" lIns="91257" tIns="45629" rIns="91257" bIns="45629" numCol="1" anchor="b" anchorCtr="0" compatLnSpc="1">
            <a:prstTxWarp prst="textNoShape">
              <a:avLst/>
            </a:prstTxWarp>
          </a:bodyPr>
          <a:lstStyle>
            <a:lvl1pPr>
              <a:buFont typeface="Arial" pitchFamily="34" charset="0"/>
              <a:buNone/>
              <a:defRPr sz="1200" b="0">
                <a:latin typeface="Times New Roman" pitchFamily="18" charset="0"/>
              </a:defRPr>
            </a:lvl1pPr>
          </a:lstStyle>
          <a:p>
            <a:r>
              <a:rPr lang="en-US" altLang="zh-CN"/>
              <a:t>2</a:t>
            </a:r>
          </a:p>
        </p:txBody>
      </p:sp>
      <p:sp>
        <p:nvSpPr>
          <p:cNvPr id="5127" name="Rectangle 7"/>
          <p:cNvSpPr>
            <a:spLocks noGrp="1" noChangeArrowheads="1"/>
          </p:cNvSpPr>
          <p:nvPr>
            <p:ph type="sldNum" sz="quarter" idx="5"/>
          </p:nvPr>
        </p:nvSpPr>
        <p:spPr bwMode="auto">
          <a:xfrm>
            <a:off x="3851275" y="9429750"/>
            <a:ext cx="2944813" cy="495300"/>
          </a:xfrm>
          <a:prstGeom prst="rect">
            <a:avLst/>
          </a:prstGeom>
          <a:noFill/>
          <a:ln w="9525">
            <a:noFill/>
            <a:miter lim="800000"/>
            <a:headEnd/>
            <a:tailEnd/>
          </a:ln>
        </p:spPr>
        <p:txBody>
          <a:bodyPr vert="horz" wrap="square" lIns="91257" tIns="45629" rIns="91257" bIns="45629" numCol="1" anchor="b" anchorCtr="0" compatLnSpc="1">
            <a:prstTxWarp prst="textNoShape">
              <a:avLst/>
            </a:prstTxWarp>
          </a:bodyPr>
          <a:lstStyle>
            <a:lvl1pPr algn="r" eaLnBrk="1" hangingPunct="1">
              <a:spcBef>
                <a:spcPct val="0"/>
              </a:spcBef>
              <a:spcAft>
                <a:spcPct val="0"/>
              </a:spcAft>
              <a:buClrTx/>
              <a:buFont typeface="Arial" pitchFamily="34" charset="0"/>
              <a:buNone/>
              <a:defRPr sz="1200" b="0">
                <a:latin typeface="Times New Roman" pitchFamily="18" charset="0"/>
                <a:ea typeface="宋体" pitchFamily="2" charset="-122"/>
              </a:defRPr>
            </a:lvl1pPr>
          </a:lstStyle>
          <a:p>
            <a:pPr>
              <a:defRPr/>
            </a:pPr>
            <a:fld id="{9A59DC26-76DE-475D-8358-541CC84775DD}" type="slidenum">
              <a:rPr lang="zh-CN" altLang="en-US"/>
              <a:pPr>
                <a:defRPr/>
              </a:pPr>
              <a:t>‹#›</a:t>
            </a:fld>
            <a:endParaRPr lang="en-US"/>
          </a:p>
        </p:txBody>
      </p:sp>
    </p:spTree>
    <p:extLst>
      <p:ext uri="{BB962C8B-B14F-4D97-AF65-F5344CB8AC3E}">
        <p14:creationId xmlns:p14="http://schemas.microsoft.com/office/powerpoint/2010/main" val="90559898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a:xfrm>
            <a:off x="917575" y="744538"/>
            <a:ext cx="4962525" cy="3721100"/>
          </a:xfrm>
        </p:spPr>
      </p:sp>
      <p:sp>
        <p:nvSpPr>
          <p:cNvPr id="3379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08" tIns="46054" rIns="92108" bIns="46054"/>
          <a:lstStyle/>
          <a:p>
            <a:endParaRPr lang="zh-CN" altLang="en-US" smtClean="0">
              <a:latin typeface="Arial" pitchFamily="34" charset="0"/>
            </a:endParaRPr>
          </a:p>
        </p:txBody>
      </p:sp>
      <p:sp>
        <p:nvSpPr>
          <p:cNvPr id="33796" name="日期占位符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buFontTx/>
              <a:buNone/>
            </a:pPr>
            <a:fld id="{F0275557-60C3-443D-B002-2E7727F81783}" type="datetime1">
              <a:rPr lang="zh-CN" altLang="en-US" sz="1800" b="0" smtClean="0">
                <a:sym typeface="Arial" pitchFamily="34" charset="0"/>
              </a:rPr>
              <a:pPr>
                <a:buFontTx/>
                <a:buNone/>
              </a:pPr>
              <a:t>2013/10/23</a:t>
            </a:fld>
            <a:endParaRPr lang="en-US" altLang="zh-CN" sz="1800" b="0" smtClean="0">
              <a:sym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a:xfrm>
            <a:off x="917575" y="744538"/>
            <a:ext cx="4962525" cy="3722687"/>
          </a:xfrm>
        </p:spPr>
      </p:sp>
      <p:sp>
        <p:nvSpPr>
          <p:cNvPr id="3481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34820" name="日期占位符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buFontTx/>
              <a:buNone/>
            </a:pPr>
            <a:fld id="{60E89149-F0EE-4DCA-91F5-F26039CC7BB7}" type="datetime1">
              <a:rPr lang="zh-CN" altLang="en-US" sz="1200" b="0" smtClean="0">
                <a:latin typeface="Times New Roman" pitchFamily="18" charset="0"/>
              </a:rPr>
              <a:pPr eaLnBrk="1" hangingPunct="1">
                <a:buFontTx/>
                <a:buNone/>
              </a:pPr>
              <a:t>2013/10/23</a:t>
            </a:fld>
            <a:endParaRPr lang="zh-CN" altLang="en-US" sz="1200" b="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a:xfrm>
            <a:off x="917575" y="744538"/>
            <a:ext cx="4962525" cy="3722687"/>
          </a:xfrm>
        </p:spPr>
      </p:sp>
      <p:sp>
        <p:nvSpPr>
          <p:cNvPr id="3584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35844" name="日期占位符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buFontTx/>
              <a:buNone/>
            </a:pPr>
            <a:fld id="{B52C4930-51EB-4F02-8099-2B9149C4AFBA}" type="datetime1">
              <a:rPr lang="zh-CN" altLang="en-US" sz="1200" b="0" smtClean="0">
                <a:latin typeface="Times New Roman" pitchFamily="18" charset="0"/>
              </a:rPr>
              <a:pPr eaLnBrk="1" hangingPunct="1">
                <a:buFontTx/>
                <a:buNone/>
              </a:pPr>
              <a:t>2013/10/23</a:t>
            </a:fld>
            <a:endParaRPr lang="zh-CN" altLang="en-US" sz="1200" b="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p:sp>
      <p:sp>
        <p:nvSpPr>
          <p:cNvPr id="3686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p:sp>
      <p:sp>
        <p:nvSpPr>
          <p:cNvPr id="3789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8914" name="幻灯片图像占位符 1"/>
          <p:cNvSpPr>
            <a:spLocks noGrp="1" noRot="1" noChangeAspect="1" noChangeArrowheads="1" noTextEdit="1"/>
          </p:cNvSpPr>
          <p:nvPr>
            <p:ph type="sldImg" idx="4294967295"/>
          </p:nvPr>
        </p:nvSpPr>
        <p:spPr>
          <a:xfrm>
            <a:off x="-3292475" y="0"/>
            <a:ext cx="6588125" cy="4940300"/>
          </a:xfrm>
        </p:spPr>
      </p:sp>
      <p:sp>
        <p:nvSpPr>
          <p:cNvPr id="38915" name="备注占位符 2"/>
          <p:cNvSpPr>
            <a:spLocks noGrp="1" noRot="1" noChangeAspect="1" noChangeArrowheads="1"/>
          </p:cNvSpPr>
          <p:nvPr>
            <p:ph type="body" idx="1"/>
          </p:nvPr>
        </p:nvSpPr>
        <p:spPr>
          <a:xfrm>
            <a:off x="0" y="0"/>
            <a:ext cx="3175" cy="5318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8" rIns="91417" bIns="45708"/>
          <a:lstStyle/>
          <a:p>
            <a:endParaRPr lang="zh-CN" altLang="en-US" smtClean="0"/>
          </a:p>
        </p:txBody>
      </p:sp>
    </p:spTree>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xfrm>
            <a:off x="917575" y="744538"/>
            <a:ext cx="4962525" cy="3722687"/>
          </a:xfrm>
        </p:spPr>
      </p:sp>
      <p:sp>
        <p:nvSpPr>
          <p:cNvPr id="3993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39940" name="日期占位符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buFontTx/>
              <a:buNone/>
            </a:pPr>
            <a:fld id="{6F6B2058-DF2D-4142-8ECE-D24F8954A9E9}" type="datetime1">
              <a:rPr lang="zh-CN" altLang="en-US" sz="1200" b="0" smtClean="0">
                <a:latin typeface="Times New Roman" pitchFamily="18" charset="0"/>
              </a:rPr>
              <a:pPr eaLnBrk="1" hangingPunct="1">
                <a:buFontTx/>
                <a:buNone/>
              </a:pPr>
              <a:t>2013/10/23</a:t>
            </a:fld>
            <a:endParaRPr lang="zh-CN" altLang="en-US" sz="1200" b="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a:xfrm>
            <a:off x="917575" y="744538"/>
            <a:ext cx="4962525" cy="3722687"/>
          </a:xfrm>
        </p:spPr>
      </p:sp>
      <p:sp>
        <p:nvSpPr>
          <p:cNvPr id="4096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40964" name="日期占位符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buFontTx/>
              <a:buNone/>
            </a:pPr>
            <a:fld id="{010A4BAA-17A2-4636-AB16-A83908FD00C7}" type="datetime1">
              <a:rPr lang="zh-CN" altLang="en-US" sz="1200" b="0" smtClean="0">
                <a:latin typeface="Times New Roman" pitchFamily="18" charset="0"/>
              </a:rPr>
              <a:pPr eaLnBrk="1" hangingPunct="1">
                <a:buFontTx/>
                <a:buNone/>
              </a:pPr>
              <a:t>2013/10/23</a:t>
            </a:fld>
            <a:endParaRPr lang="zh-CN" altLang="en-US" sz="1200" b="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350723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206375" y="889000"/>
            <a:ext cx="6848475" cy="6477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19075" y="1714500"/>
            <a:ext cx="8239125" cy="439420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2945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396038" y="889000"/>
            <a:ext cx="2062162" cy="5219700"/>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06375" y="889000"/>
            <a:ext cx="6037263" cy="521970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58603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65138" y="255598"/>
            <a:ext cx="8229600" cy="687387"/>
          </a:xfrm>
          <a:prstGeom prst="rect">
            <a:avLst/>
          </a:prstGeom>
        </p:spPr>
        <p:txBody>
          <a:bodyPr/>
          <a:lstStyle/>
          <a:p>
            <a:r>
              <a:rPr lang="zh-CN" altLang="en-US" smtClean="0"/>
              <a:t>单击此处编辑母版标题样式</a:t>
            </a:r>
            <a:endParaRPr lang="zh-CN" altLang="en-US"/>
          </a:p>
        </p:txBody>
      </p:sp>
      <p:sp>
        <p:nvSpPr>
          <p:cNvPr id="3" name="灯片编号占位符 3"/>
          <p:cNvSpPr>
            <a:spLocks noGrp="1"/>
          </p:cNvSpPr>
          <p:nvPr>
            <p:ph type="sldNum" sz="quarter" idx="10"/>
          </p:nvPr>
        </p:nvSpPr>
        <p:spPr>
          <a:xfrm>
            <a:off x="7026275" y="6492875"/>
            <a:ext cx="2133600" cy="365125"/>
          </a:xfrm>
          <a:prstGeom prst="rect">
            <a:avLst/>
          </a:prstGeom>
        </p:spPr>
        <p:txBody>
          <a:bodyPr/>
          <a:lstStyle>
            <a:lvl1pPr>
              <a:defRPr sz="1800" b="1">
                <a:latin typeface="黑体" pitchFamily="49" charset="-122"/>
                <a:ea typeface="黑体" pitchFamily="49" charset="-122"/>
              </a:defRPr>
            </a:lvl1pPr>
          </a:lstStyle>
          <a:p>
            <a:pPr>
              <a:defRPr/>
            </a:pPr>
            <a:fld id="{4887D43E-608F-4669-8933-30113836214A}" type="slidenum">
              <a:rPr lang="zh-CN" altLang="en-US"/>
              <a:pPr>
                <a:defRPr/>
              </a:pPr>
              <a:t>‹#›</a:t>
            </a:fld>
            <a:endParaRPr lang="zh-CN" altLang="en-US" dirty="0"/>
          </a:p>
        </p:txBody>
      </p:sp>
    </p:spTree>
    <p:extLst>
      <p:ext uri="{BB962C8B-B14F-4D97-AF65-F5344CB8AC3E}">
        <p14:creationId xmlns:p14="http://schemas.microsoft.com/office/powerpoint/2010/main" val="3714723810"/>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页脚占位符 4"/>
          <p:cNvSpPr>
            <a:spLocks noGrp="1" noChangeArrowheads="1"/>
          </p:cNvSpPr>
          <p:nvPr>
            <p:ph type="ftr" sz="quarter" idx="10"/>
          </p:nvPr>
        </p:nvSpPr>
        <p:spPr>
          <a:ln/>
        </p:spPr>
        <p:txBody>
          <a:bodyPr/>
          <a:lstStyle>
            <a:lvl1pPr>
              <a:defRPr/>
            </a:lvl1pPr>
          </a:lstStyle>
          <a:p>
            <a:pPr>
              <a:defRPr/>
            </a:pPr>
            <a:fld id="{C6CDA925-BC06-4022-99A3-B82A336E3DED}" type="slidenum">
              <a:rPr lang="en-US"/>
              <a:pPr>
                <a:defRPr/>
              </a:pPr>
              <a:t>‹#›</a:t>
            </a:fld>
            <a:endParaRPr lang="en-US"/>
          </a:p>
        </p:txBody>
      </p:sp>
    </p:spTree>
    <p:extLst>
      <p:ext uri="{BB962C8B-B14F-4D97-AF65-F5344CB8AC3E}">
        <p14:creationId xmlns:p14="http://schemas.microsoft.com/office/powerpoint/2010/main" val="4097679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4"/>
          <p:cNvSpPr>
            <a:spLocks noGrp="1" noChangeArrowheads="1"/>
          </p:cNvSpPr>
          <p:nvPr>
            <p:ph type="ftr" sz="quarter" idx="10"/>
          </p:nvPr>
        </p:nvSpPr>
        <p:spPr>
          <a:ln/>
        </p:spPr>
        <p:txBody>
          <a:bodyPr/>
          <a:lstStyle>
            <a:lvl1pPr>
              <a:defRPr/>
            </a:lvl1pPr>
          </a:lstStyle>
          <a:p>
            <a:pPr>
              <a:defRPr/>
            </a:pPr>
            <a:fld id="{702F280F-DEA4-4FD0-86A2-116148A5021C}" type="slidenum">
              <a:rPr lang="en-US"/>
              <a:pPr>
                <a:defRPr/>
              </a:pPr>
              <a:t>‹#›</a:t>
            </a:fld>
            <a:endParaRPr lang="en-US"/>
          </a:p>
        </p:txBody>
      </p:sp>
    </p:spTree>
    <p:extLst>
      <p:ext uri="{BB962C8B-B14F-4D97-AF65-F5344CB8AC3E}">
        <p14:creationId xmlns:p14="http://schemas.microsoft.com/office/powerpoint/2010/main" val="2936519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页脚占位符 4"/>
          <p:cNvSpPr>
            <a:spLocks noGrp="1" noChangeArrowheads="1"/>
          </p:cNvSpPr>
          <p:nvPr>
            <p:ph type="ftr" sz="quarter" idx="10"/>
          </p:nvPr>
        </p:nvSpPr>
        <p:spPr>
          <a:ln/>
        </p:spPr>
        <p:txBody>
          <a:bodyPr/>
          <a:lstStyle>
            <a:lvl1pPr>
              <a:defRPr/>
            </a:lvl1pPr>
          </a:lstStyle>
          <a:p>
            <a:pPr>
              <a:defRPr/>
            </a:pPr>
            <a:fld id="{0019742F-A590-4462-BAE4-5C146E831823}" type="slidenum">
              <a:rPr lang="en-US"/>
              <a:pPr>
                <a:defRPr/>
              </a:pPr>
              <a:t>‹#›</a:t>
            </a:fld>
            <a:endParaRPr lang="en-US"/>
          </a:p>
        </p:txBody>
      </p:sp>
    </p:spTree>
    <p:extLst>
      <p:ext uri="{BB962C8B-B14F-4D97-AF65-F5344CB8AC3E}">
        <p14:creationId xmlns:p14="http://schemas.microsoft.com/office/powerpoint/2010/main" val="3583251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219075" y="1714500"/>
            <a:ext cx="4043363"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414838" y="1714500"/>
            <a:ext cx="4043362" cy="439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noChangeArrowheads="1"/>
          </p:cNvSpPr>
          <p:nvPr>
            <p:ph type="ftr" sz="quarter" idx="10"/>
          </p:nvPr>
        </p:nvSpPr>
        <p:spPr>
          <a:ln/>
        </p:spPr>
        <p:txBody>
          <a:bodyPr/>
          <a:lstStyle>
            <a:lvl1pPr>
              <a:defRPr/>
            </a:lvl1pPr>
          </a:lstStyle>
          <a:p>
            <a:pPr>
              <a:defRPr/>
            </a:pPr>
            <a:fld id="{2F4EAD8C-56EF-4D1E-9B1B-40B9D0155AE7}" type="slidenum">
              <a:rPr lang="en-US"/>
              <a:pPr>
                <a:defRPr/>
              </a:pPr>
              <a:t>‹#›</a:t>
            </a:fld>
            <a:endParaRPr lang="en-US"/>
          </a:p>
        </p:txBody>
      </p:sp>
    </p:spTree>
    <p:extLst>
      <p:ext uri="{BB962C8B-B14F-4D97-AF65-F5344CB8AC3E}">
        <p14:creationId xmlns:p14="http://schemas.microsoft.com/office/powerpoint/2010/main" val="3891337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页脚占位符 4"/>
          <p:cNvSpPr>
            <a:spLocks noGrp="1" noChangeArrowheads="1"/>
          </p:cNvSpPr>
          <p:nvPr>
            <p:ph type="ftr" sz="quarter" idx="10"/>
          </p:nvPr>
        </p:nvSpPr>
        <p:spPr>
          <a:ln/>
        </p:spPr>
        <p:txBody>
          <a:bodyPr/>
          <a:lstStyle>
            <a:lvl1pPr>
              <a:defRPr/>
            </a:lvl1pPr>
          </a:lstStyle>
          <a:p>
            <a:pPr>
              <a:defRPr/>
            </a:pPr>
            <a:fld id="{D64CFC08-A9A3-42CE-9885-979970BFEA7A}" type="slidenum">
              <a:rPr lang="en-US"/>
              <a:pPr>
                <a:defRPr/>
              </a:pPr>
              <a:t>‹#›</a:t>
            </a:fld>
            <a:endParaRPr lang="en-US"/>
          </a:p>
        </p:txBody>
      </p:sp>
    </p:spTree>
    <p:extLst>
      <p:ext uri="{BB962C8B-B14F-4D97-AF65-F5344CB8AC3E}">
        <p14:creationId xmlns:p14="http://schemas.microsoft.com/office/powerpoint/2010/main" val="12680908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页脚占位符 4"/>
          <p:cNvSpPr>
            <a:spLocks noGrp="1" noChangeArrowheads="1"/>
          </p:cNvSpPr>
          <p:nvPr>
            <p:ph type="ftr" sz="quarter" idx="10"/>
          </p:nvPr>
        </p:nvSpPr>
        <p:spPr>
          <a:ln/>
        </p:spPr>
        <p:txBody>
          <a:bodyPr/>
          <a:lstStyle>
            <a:lvl1pPr>
              <a:defRPr/>
            </a:lvl1pPr>
          </a:lstStyle>
          <a:p>
            <a:pPr>
              <a:defRPr/>
            </a:pPr>
            <a:fld id="{A7F8DB70-0E7C-4223-AE4B-6BAEECC12DCD}" type="slidenum">
              <a:rPr lang="en-US"/>
              <a:pPr>
                <a:defRPr/>
              </a:pPr>
              <a:t>‹#›</a:t>
            </a:fld>
            <a:endParaRPr lang="en-US"/>
          </a:p>
        </p:txBody>
      </p:sp>
    </p:spTree>
    <p:extLst>
      <p:ext uri="{BB962C8B-B14F-4D97-AF65-F5344CB8AC3E}">
        <p14:creationId xmlns:p14="http://schemas.microsoft.com/office/powerpoint/2010/main" val="768652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4"/>
          <p:cNvSpPr>
            <a:spLocks noGrp="1" noChangeArrowheads="1"/>
          </p:cNvSpPr>
          <p:nvPr>
            <p:ph type="ftr" sz="quarter" idx="10"/>
          </p:nvPr>
        </p:nvSpPr>
        <p:spPr>
          <a:ln/>
        </p:spPr>
        <p:txBody>
          <a:bodyPr/>
          <a:lstStyle>
            <a:lvl1pPr>
              <a:defRPr/>
            </a:lvl1pPr>
          </a:lstStyle>
          <a:p>
            <a:pPr>
              <a:defRPr/>
            </a:pPr>
            <a:fld id="{769BC554-C2C1-44F2-BDA2-C364BD9DE0F3}" type="slidenum">
              <a:rPr lang="en-US"/>
              <a:pPr>
                <a:defRPr/>
              </a:pPr>
              <a:t>‹#›</a:t>
            </a:fld>
            <a:endParaRPr lang="en-US"/>
          </a:p>
        </p:txBody>
      </p:sp>
    </p:spTree>
    <p:extLst>
      <p:ext uri="{BB962C8B-B14F-4D97-AF65-F5344CB8AC3E}">
        <p14:creationId xmlns:p14="http://schemas.microsoft.com/office/powerpoint/2010/main" val="346348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06375" y="889000"/>
            <a:ext cx="6848475" cy="6477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19075" y="1714500"/>
            <a:ext cx="8239125" cy="439420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7323744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noChangeArrowheads="1"/>
          </p:cNvSpPr>
          <p:nvPr>
            <p:ph type="ftr" sz="quarter" idx="10"/>
          </p:nvPr>
        </p:nvSpPr>
        <p:spPr>
          <a:ln/>
        </p:spPr>
        <p:txBody>
          <a:bodyPr/>
          <a:lstStyle>
            <a:lvl1pPr>
              <a:defRPr/>
            </a:lvl1pPr>
          </a:lstStyle>
          <a:p>
            <a:pPr>
              <a:defRPr/>
            </a:pPr>
            <a:fld id="{1A91AEC7-DC71-4EBF-BF37-87FD80093703}" type="slidenum">
              <a:rPr lang="en-US"/>
              <a:pPr>
                <a:defRPr/>
              </a:pPr>
              <a:t>‹#›</a:t>
            </a:fld>
            <a:endParaRPr lang="en-US"/>
          </a:p>
        </p:txBody>
      </p:sp>
    </p:spTree>
    <p:extLst>
      <p:ext uri="{BB962C8B-B14F-4D97-AF65-F5344CB8AC3E}">
        <p14:creationId xmlns:p14="http://schemas.microsoft.com/office/powerpoint/2010/main" val="1290089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noChangeArrowheads="1"/>
          </p:cNvSpPr>
          <p:nvPr>
            <p:ph type="ftr" sz="quarter" idx="10"/>
          </p:nvPr>
        </p:nvSpPr>
        <p:spPr>
          <a:ln/>
        </p:spPr>
        <p:txBody>
          <a:bodyPr/>
          <a:lstStyle>
            <a:lvl1pPr>
              <a:defRPr/>
            </a:lvl1pPr>
          </a:lstStyle>
          <a:p>
            <a:pPr>
              <a:defRPr/>
            </a:pPr>
            <a:fld id="{9CA37805-4BE9-4161-ADBE-A9062190CF93}" type="slidenum">
              <a:rPr lang="en-US"/>
              <a:pPr>
                <a:defRPr/>
              </a:pPr>
              <a:t>‹#›</a:t>
            </a:fld>
            <a:endParaRPr lang="en-US"/>
          </a:p>
        </p:txBody>
      </p:sp>
    </p:spTree>
    <p:extLst>
      <p:ext uri="{BB962C8B-B14F-4D97-AF65-F5344CB8AC3E}">
        <p14:creationId xmlns:p14="http://schemas.microsoft.com/office/powerpoint/2010/main" val="13908020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4"/>
          <p:cNvSpPr>
            <a:spLocks noGrp="1" noChangeArrowheads="1"/>
          </p:cNvSpPr>
          <p:nvPr>
            <p:ph type="ftr" sz="quarter" idx="10"/>
          </p:nvPr>
        </p:nvSpPr>
        <p:spPr>
          <a:ln/>
        </p:spPr>
        <p:txBody>
          <a:bodyPr/>
          <a:lstStyle>
            <a:lvl1pPr>
              <a:defRPr/>
            </a:lvl1pPr>
          </a:lstStyle>
          <a:p>
            <a:pPr>
              <a:defRPr/>
            </a:pPr>
            <a:fld id="{DB1E79BD-1F93-45BF-A8A5-FAC2C9B522B4}" type="slidenum">
              <a:rPr lang="en-US"/>
              <a:pPr>
                <a:defRPr/>
              </a:pPr>
              <a:t>‹#›</a:t>
            </a:fld>
            <a:endParaRPr lang="en-US"/>
          </a:p>
        </p:txBody>
      </p:sp>
    </p:spTree>
    <p:extLst>
      <p:ext uri="{BB962C8B-B14F-4D97-AF65-F5344CB8AC3E}">
        <p14:creationId xmlns:p14="http://schemas.microsoft.com/office/powerpoint/2010/main" val="20338594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396038" y="889000"/>
            <a:ext cx="2062162" cy="52197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06375" y="889000"/>
            <a:ext cx="6037263" cy="52197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4"/>
          <p:cNvSpPr>
            <a:spLocks noGrp="1" noChangeArrowheads="1"/>
          </p:cNvSpPr>
          <p:nvPr>
            <p:ph type="ftr" sz="quarter" idx="10"/>
          </p:nvPr>
        </p:nvSpPr>
        <p:spPr>
          <a:ln/>
        </p:spPr>
        <p:txBody>
          <a:bodyPr/>
          <a:lstStyle>
            <a:lvl1pPr>
              <a:defRPr/>
            </a:lvl1pPr>
          </a:lstStyle>
          <a:p>
            <a:pPr>
              <a:defRPr/>
            </a:pPr>
            <a:fld id="{05D68453-C4C8-46BF-AB03-798CA973E01D}" type="slidenum">
              <a:rPr lang="en-US"/>
              <a:pPr>
                <a:defRPr/>
              </a:pPr>
              <a:t>‹#›</a:t>
            </a:fld>
            <a:endParaRPr lang="en-US"/>
          </a:p>
        </p:txBody>
      </p:sp>
    </p:spTree>
    <p:extLst>
      <p:ext uri="{BB962C8B-B14F-4D97-AF65-F5344CB8AC3E}">
        <p14:creationId xmlns:p14="http://schemas.microsoft.com/office/powerpoint/2010/main" val="29078803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206375" y="889000"/>
            <a:ext cx="6848475" cy="6477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219075" y="1714500"/>
            <a:ext cx="4043363" cy="4394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414838" y="1714500"/>
            <a:ext cx="4043362" cy="4394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noChangeArrowheads="1"/>
          </p:cNvSpPr>
          <p:nvPr>
            <p:ph type="ftr" sz="quarter" idx="10"/>
          </p:nvPr>
        </p:nvSpPr>
        <p:spPr>
          <a:ln/>
        </p:spPr>
        <p:txBody>
          <a:bodyPr/>
          <a:lstStyle>
            <a:lvl1pPr>
              <a:defRPr/>
            </a:lvl1pPr>
          </a:lstStyle>
          <a:p>
            <a:pPr>
              <a:defRPr/>
            </a:pPr>
            <a:fld id="{1DAA124C-8DB9-4870-AA3D-4F953FDC90BA}" type="slidenum">
              <a:rPr lang="en-US"/>
              <a:pPr>
                <a:defRPr/>
              </a:pPr>
              <a:t>‹#›</a:t>
            </a:fld>
            <a:endParaRPr lang="en-US"/>
          </a:p>
        </p:txBody>
      </p:sp>
    </p:spTree>
    <p:extLst>
      <p:ext uri="{BB962C8B-B14F-4D97-AF65-F5344CB8AC3E}">
        <p14:creationId xmlns:p14="http://schemas.microsoft.com/office/powerpoint/2010/main" val="7809806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0"/>
            <a:ext cx="2133600" cy="365125"/>
          </a:xfrm>
          <a:prstGeom prst="rect">
            <a:avLst/>
          </a:prstGeom>
        </p:spPr>
        <p:txBody>
          <a:bodyPr/>
          <a:lstStyle>
            <a:lvl1pPr>
              <a:defRPr>
                <a:latin typeface="Arial" charset="0"/>
                <a:ea typeface="宋体" charset="-122"/>
              </a:defRPr>
            </a:lvl1pPr>
          </a:lstStyle>
          <a:p>
            <a:pPr>
              <a:defRPr/>
            </a:pPr>
            <a:fld id="{699CDA8E-95C0-461F-B733-74396C17570F}" type="datetime1">
              <a:rPr lang="zh-CN" altLang="en-US"/>
              <a:pPr>
                <a:defRPr/>
              </a:pPr>
              <a:t>2013/10/23</a:t>
            </a:fld>
            <a:endParaRPr lang="zh-CN" altLang="en-US" sz="1800">
              <a:solidFill>
                <a:prstClr val="black"/>
              </a:solidFill>
            </a:endParaRPr>
          </a:p>
        </p:txBody>
      </p:sp>
      <p:sp>
        <p:nvSpPr>
          <p:cNvPr id="4" name="灯片编号占位符 3"/>
          <p:cNvSpPr>
            <a:spLocks noGrp="1"/>
          </p:cNvSpPr>
          <p:nvPr>
            <p:ph type="sldNum" sz="quarter" idx="11"/>
          </p:nvPr>
        </p:nvSpPr>
        <p:spPr>
          <a:xfrm>
            <a:off x="7026275" y="6492875"/>
            <a:ext cx="2133600" cy="365125"/>
          </a:xfrm>
          <a:prstGeom prst="rect">
            <a:avLst/>
          </a:prstGeom>
        </p:spPr>
        <p:txBody>
          <a:bodyPr/>
          <a:lstStyle>
            <a:lvl1pPr>
              <a:defRPr sz="1800" b="1">
                <a:latin typeface="黑体" pitchFamily="49" charset="-122"/>
                <a:ea typeface="黑体" pitchFamily="49" charset="-122"/>
              </a:defRPr>
            </a:lvl1pPr>
          </a:lstStyle>
          <a:p>
            <a:pPr>
              <a:defRPr/>
            </a:pPr>
            <a:fld id="{F71E9853-C5AF-4FDD-B083-18DA1B30B863}" type="slidenum">
              <a:rPr lang="zh-CN" altLang="en-US"/>
              <a:pPr>
                <a:defRPr/>
              </a:pPr>
              <a:t>‹#›</a:t>
            </a:fld>
            <a:endParaRPr lang="zh-CN" altLang="en-US" dirty="0"/>
          </a:p>
        </p:txBody>
      </p:sp>
    </p:spTree>
    <p:extLst>
      <p:ext uri="{BB962C8B-B14F-4D97-AF65-F5344CB8AC3E}">
        <p14:creationId xmlns:p14="http://schemas.microsoft.com/office/powerpoint/2010/main" val="3109765938"/>
      </p:ext>
    </p:extLst>
  </p:cSld>
  <p:clrMapOvr>
    <a:masterClrMapping/>
  </p:clrMapOvr>
  <p:transition spd="slow"/>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3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67D6D712-2381-4B42-85B2-D990A62E1741}" type="datetime1">
              <a:rPr lang="zh-CN" altLang="en-US"/>
              <a:pPr>
                <a:defRPr/>
              </a:pPr>
              <a:t>2013/10/23</a:t>
            </a:fld>
            <a:endParaRPr lang="zh-CN" altLang="en-US" sz="1800">
              <a:solidFill>
                <a:prstClr val="black"/>
              </a:solidFill>
            </a:endParaRPr>
          </a:p>
        </p:txBody>
      </p:sp>
      <p:sp>
        <p:nvSpPr>
          <p:cNvPr id="5" name="灯片编号占位符 4"/>
          <p:cNvSpPr>
            <a:spLocks noGrp="1"/>
          </p:cNvSpPr>
          <p:nvPr>
            <p:ph type="sldNum" sz="quarter" idx="11"/>
          </p:nvPr>
        </p:nvSpPr>
        <p:spPr/>
        <p:txBody>
          <a:bodyPr/>
          <a:lstStyle>
            <a:lvl1pPr>
              <a:defRPr sz="1800"/>
            </a:lvl1pPr>
          </a:lstStyle>
          <a:p>
            <a:pPr>
              <a:defRPr/>
            </a:pPr>
            <a:fld id="{8D97C302-30BB-43C8-A963-A99704D7E3F1}" type="slidenum">
              <a:rPr lang="zh-CN" altLang="en-US"/>
              <a:pPr>
                <a:defRPr/>
              </a:pPr>
              <a:t>‹#›</a:t>
            </a:fld>
            <a:endParaRPr lang="zh-CN" altLang="en-US" dirty="0">
              <a:solidFill>
                <a:prstClr val="black"/>
              </a:solidFill>
            </a:endParaRPr>
          </a:p>
        </p:txBody>
      </p:sp>
    </p:spTree>
    <p:extLst>
      <p:ext uri="{BB962C8B-B14F-4D97-AF65-F5344CB8AC3E}">
        <p14:creationId xmlns:p14="http://schemas.microsoft.com/office/powerpoint/2010/main" val="3659579061"/>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C178E2A-6165-4170-8C19-D717383B34AC}" type="datetime1">
              <a:rPr lang="zh-CN" altLang="en-US"/>
              <a:pPr>
                <a:defRPr/>
              </a:pPr>
              <a:t>2013/10/23</a:t>
            </a:fld>
            <a:endParaRPr lang="zh-CN" altLang="en-US" sz="1800">
              <a:solidFill>
                <a:prstClr val="black"/>
              </a:solidFill>
            </a:endParaRPr>
          </a:p>
        </p:txBody>
      </p:sp>
    </p:spTree>
    <p:extLst>
      <p:ext uri="{BB962C8B-B14F-4D97-AF65-F5344CB8AC3E}">
        <p14:creationId xmlns:p14="http://schemas.microsoft.com/office/powerpoint/2010/main" val="2410243813"/>
      </p:ext>
    </p:extLst>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D7808772-7E50-4EA6-A9CB-9697CFA48566}" type="datetime1">
              <a:rPr lang="zh-CN" altLang="en-US"/>
              <a:pPr>
                <a:defRPr/>
              </a:pPr>
              <a:t>2013/10/23</a:t>
            </a:fld>
            <a:endParaRPr lang="zh-CN" altLang="en-US" sz="1800">
              <a:solidFill>
                <a:prstClr val="black"/>
              </a:solidFill>
            </a:endParaRPr>
          </a:p>
        </p:txBody>
      </p:sp>
    </p:spTree>
    <p:extLst>
      <p:ext uri="{BB962C8B-B14F-4D97-AF65-F5344CB8AC3E}">
        <p14:creationId xmlns:p14="http://schemas.microsoft.com/office/powerpoint/2010/main" val="1275160946"/>
      </p:ext>
    </p:extLst>
  </p:cSld>
  <p:clrMapOvr>
    <a:masterClrMapping/>
  </p:clrMapOvr>
  <p:transition spd="slow"/>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A937CC73-7A4E-4692-B79B-1637A495CF1F}" type="datetime1">
              <a:rPr lang="zh-CN" altLang="en-US"/>
              <a:pPr>
                <a:defRPr/>
              </a:pPr>
              <a:t>2013/10/23</a:t>
            </a:fld>
            <a:endParaRPr lang="zh-CN" altLang="en-US" sz="1800">
              <a:solidFill>
                <a:prstClr val="black"/>
              </a:solidFill>
            </a:endParaRPr>
          </a:p>
        </p:txBody>
      </p:sp>
      <p:sp>
        <p:nvSpPr>
          <p:cNvPr id="4" name="灯片编号占位符 3"/>
          <p:cNvSpPr>
            <a:spLocks noGrp="1"/>
          </p:cNvSpPr>
          <p:nvPr>
            <p:ph type="sldNum" sz="quarter" idx="11"/>
          </p:nvPr>
        </p:nvSpPr>
        <p:spPr/>
        <p:txBody>
          <a:bodyPr/>
          <a:lstStyle>
            <a:lvl1pPr>
              <a:defRPr sz="1800" b="1">
                <a:latin typeface="黑体" pitchFamily="49" charset="-122"/>
                <a:ea typeface="黑体" pitchFamily="49" charset="-122"/>
              </a:defRPr>
            </a:lvl1pPr>
          </a:lstStyle>
          <a:p>
            <a:pPr>
              <a:defRPr/>
            </a:pPr>
            <a:fld id="{4514AE82-0B90-4571-8074-63F06D93A3CB}" type="slidenum">
              <a:rPr lang="zh-CN" altLang="en-US"/>
              <a:pPr>
                <a:defRPr/>
              </a:pPr>
              <a:t>‹#›</a:t>
            </a:fld>
            <a:endParaRPr lang="zh-CN" altLang="en-US" dirty="0"/>
          </a:p>
        </p:txBody>
      </p:sp>
    </p:spTree>
    <p:extLst>
      <p:ext uri="{BB962C8B-B14F-4D97-AF65-F5344CB8AC3E}">
        <p14:creationId xmlns:p14="http://schemas.microsoft.com/office/powerpoint/2010/main" val="2477022474"/>
      </p:ext>
    </p:extLst>
  </p:cSld>
  <p:clrMapOvr>
    <a:masterClrMapping/>
  </p:clrMapOvr>
  <p:transition spd="slow"/>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25652498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灯片编号占位符 3"/>
          <p:cNvSpPr>
            <a:spLocks noGrp="1"/>
          </p:cNvSpPr>
          <p:nvPr>
            <p:ph type="sldNum" sz="quarter" idx="10"/>
          </p:nvPr>
        </p:nvSpPr>
        <p:spPr/>
        <p:txBody>
          <a:bodyPr/>
          <a:lstStyle>
            <a:lvl1pPr>
              <a:defRPr sz="1800" b="1">
                <a:latin typeface="黑体" pitchFamily="49" charset="-122"/>
                <a:ea typeface="黑体" pitchFamily="49" charset="-122"/>
              </a:defRPr>
            </a:lvl1pPr>
          </a:lstStyle>
          <a:p>
            <a:pPr>
              <a:defRPr/>
            </a:pPr>
            <a:fld id="{85EDE3B6-8B7B-4096-B45D-3B2B54F84BFE}" type="slidenum">
              <a:rPr lang="zh-CN" altLang="en-US"/>
              <a:pPr>
                <a:defRPr/>
              </a:pPr>
              <a:t>‹#›</a:t>
            </a:fld>
            <a:endParaRPr lang="zh-CN" altLang="en-US" dirty="0"/>
          </a:p>
        </p:txBody>
      </p:sp>
    </p:spTree>
    <p:extLst>
      <p:ext uri="{BB962C8B-B14F-4D97-AF65-F5344CB8AC3E}">
        <p14:creationId xmlns:p14="http://schemas.microsoft.com/office/powerpoint/2010/main" val="233168437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206375" y="889000"/>
            <a:ext cx="6848475" cy="6477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219075" y="1714500"/>
            <a:ext cx="4043363" cy="4394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414838" y="1714500"/>
            <a:ext cx="4043362" cy="4394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409289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843656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206375" y="889000"/>
            <a:ext cx="6848475" cy="6477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716712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784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4181319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284084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7.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6.jpeg"/><Relationship Id="rId2" Type="http://schemas.openxmlformats.org/officeDocument/2006/relationships/slideLayout" Target="../slideLayouts/slideLayout14.xml"/><Relationship Id="rId16" Type="http://schemas.openxmlformats.org/officeDocument/2006/relationships/image" Target="../media/image5.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jpeg"/><Relationship Id="rId10" Type="http://schemas.openxmlformats.org/officeDocument/2006/relationships/slideLayout" Target="../slideLayouts/slideLayout22.xml"/><Relationship Id="rId19" Type="http://schemas.openxmlformats.org/officeDocument/2006/relationships/image" Target="../media/image2.pn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8.xml"/><Relationship Id="rId7" Type="http://schemas.openxmlformats.org/officeDocument/2006/relationships/image" Target="../media/image8.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3.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pic>
        <p:nvPicPr>
          <p:cNvPr id="1026" name="图片 8" descr="众环LOGO.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341438" y="3478213"/>
            <a:ext cx="3714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图片 5" descr="众环logo.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12113" y="217488"/>
            <a:ext cx="9683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36" r:id="rId1"/>
    <p:sldLayoutId id="2147484137" r:id="rId2"/>
    <p:sldLayoutId id="2147484138" r:id="rId3"/>
    <p:sldLayoutId id="2147484139" r:id="rId4"/>
    <p:sldLayoutId id="2147484140" r:id="rId5"/>
    <p:sldLayoutId id="2147484141" r:id="rId6"/>
    <p:sldLayoutId id="2147484142" r:id="rId7"/>
    <p:sldLayoutId id="2147484143" r:id="rId8"/>
    <p:sldLayoutId id="2147484144" r:id="rId9"/>
    <p:sldLayoutId id="2147484145" r:id="rId10"/>
    <p:sldLayoutId id="2147484146" r:id="rId11"/>
    <p:sldLayoutId id="2147484159" r:id="rId12"/>
  </p:sldLayoutIdLst>
  <p:hf hdr="0" ft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pitchFamily="34" charset="0"/>
        </a:defRPr>
      </a:lvl2pPr>
      <a:lvl3pPr algn="l" rtl="0" eaLnBrk="0" fontAlgn="base" hangingPunct="0">
        <a:spcBef>
          <a:spcPct val="0"/>
        </a:spcBef>
        <a:spcAft>
          <a:spcPct val="0"/>
        </a:spcAft>
        <a:defRPr sz="2400" b="1">
          <a:solidFill>
            <a:schemeClr val="tx2"/>
          </a:solidFill>
          <a:latin typeface="Arial" pitchFamily="34" charset="0"/>
        </a:defRPr>
      </a:lvl3pPr>
      <a:lvl4pPr algn="l" rtl="0" eaLnBrk="0" fontAlgn="base" hangingPunct="0">
        <a:spcBef>
          <a:spcPct val="0"/>
        </a:spcBef>
        <a:spcAft>
          <a:spcPct val="0"/>
        </a:spcAft>
        <a:defRPr sz="2400" b="1">
          <a:solidFill>
            <a:schemeClr val="tx2"/>
          </a:solidFill>
          <a:latin typeface="Arial" pitchFamily="34" charset="0"/>
        </a:defRPr>
      </a:lvl4pPr>
      <a:lvl5pPr algn="l" rtl="0" eaLnBrk="0" fontAlgn="base" hangingPunct="0">
        <a:spcBef>
          <a:spcPct val="0"/>
        </a:spcBef>
        <a:spcAft>
          <a:spcPct val="0"/>
        </a:spcAft>
        <a:defRPr sz="2400" b="1">
          <a:solidFill>
            <a:schemeClr val="tx2"/>
          </a:solidFill>
          <a:latin typeface="Arial" pitchFamily="34" charset="0"/>
        </a:defRPr>
      </a:lvl5pPr>
      <a:lvl6pPr marL="457200" algn="l" rtl="0" eaLnBrk="0" fontAlgn="base" hangingPunct="0">
        <a:spcBef>
          <a:spcPct val="0"/>
        </a:spcBef>
        <a:spcAft>
          <a:spcPct val="0"/>
        </a:spcAft>
        <a:defRPr sz="2400" b="1">
          <a:solidFill>
            <a:schemeClr val="tx2"/>
          </a:solidFill>
          <a:latin typeface="Arial" pitchFamily="34" charset="0"/>
        </a:defRPr>
      </a:lvl6pPr>
      <a:lvl7pPr marL="914400" algn="l" rtl="0" eaLnBrk="0" fontAlgn="base" hangingPunct="0">
        <a:spcBef>
          <a:spcPct val="0"/>
        </a:spcBef>
        <a:spcAft>
          <a:spcPct val="0"/>
        </a:spcAft>
        <a:defRPr sz="2400" b="1">
          <a:solidFill>
            <a:schemeClr val="tx2"/>
          </a:solidFill>
          <a:latin typeface="Arial" pitchFamily="34" charset="0"/>
        </a:defRPr>
      </a:lvl7pPr>
      <a:lvl8pPr marL="1371600" algn="l" rtl="0" eaLnBrk="0" fontAlgn="base" hangingPunct="0">
        <a:spcBef>
          <a:spcPct val="0"/>
        </a:spcBef>
        <a:spcAft>
          <a:spcPct val="0"/>
        </a:spcAft>
        <a:defRPr sz="2400" b="1">
          <a:solidFill>
            <a:schemeClr val="tx2"/>
          </a:solidFill>
          <a:latin typeface="Arial" pitchFamily="34" charset="0"/>
        </a:defRPr>
      </a:lvl8pPr>
      <a:lvl9pPr marL="1828800" algn="l" rtl="0" eaLnBrk="0" fontAlgn="base" hangingPunct="0">
        <a:spcBef>
          <a:spcPct val="0"/>
        </a:spcBef>
        <a:spcAft>
          <a:spcPct val="0"/>
        </a:spcAft>
        <a:defRPr sz="24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accent1"/>
        </a:buClr>
        <a:buChar char="•"/>
        <a:defRPr sz="25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sz="22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Char char="•"/>
        <a:defRPr sz="2000">
          <a:solidFill>
            <a:schemeClr val="tx1"/>
          </a:solidFill>
          <a:latin typeface="+mn-lt"/>
        </a:defRPr>
      </a:lvl3pPr>
      <a:lvl4pPr marL="1600200" indent="-228600" algn="l" rtl="0" eaLnBrk="0" fontAlgn="base" hangingPunct="0">
        <a:spcBef>
          <a:spcPct val="20000"/>
        </a:spcBef>
        <a:spcAft>
          <a:spcPct val="0"/>
        </a:spcAft>
        <a:defRPr sz="2000">
          <a:solidFill>
            <a:schemeClr val="tx1"/>
          </a:solidFill>
          <a:latin typeface="Comic Sans MS" pitchFamily="66" charset="0"/>
        </a:defRPr>
      </a:lvl4pPr>
      <a:lvl5pPr marL="2057400" indent="-228600" algn="l" rtl="0" eaLnBrk="0" fontAlgn="base" hangingPunct="0">
        <a:spcBef>
          <a:spcPct val="20000"/>
        </a:spcBef>
        <a:spcAft>
          <a:spcPct val="0"/>
        </a:spcAft>
        <a:buChar char="»"/>
        <a:defRPr sz="2000">
          <a:solidFill>
            <a:schemeClr val="tx1"/>
          </a:solidFill>
          <a:latin typeface="Comic Sans MS" pitchFamily="66" charset="0"/>
        </a:defRPr>
      </a:lvl5pPr>
      <a:lvl6pPr marL="2514600" indent="-228600" algn="l" rtl="0" eaLnBrk="0" fontAlgn="base" hangingPunct="0">
        <a:spcBef>
          <a:spcPct val="20000"/>
        </a:spcBef>
        <a:spcAft>
          <a:spcPct val="0"/>
        </a:spcAft>
        <a:buChar char="»"/>
        <a:defRPr sz="2000">
          <a:solidFill>
            <a:schemeClr val="tx1"/>
          </a:solidFill>
          <a:latin typeface="Comic Sans MS" pitchFamily="66" charset="0"/>
        </a:defRPr>
      </a:lvl6pPr>
      <a:lvl7pPr marL="2971800" indent="-228600" algn="l" rtl="0" eaLnBrk="0" fontAlgn="base" hangingPunct="0">
        <a:spcBef>
          <a:spcPct val="20000"/>
        </a:spcBef>
        <a:spcAft>
          <a:spcPct val="0"/>
        </a:spcAft>
        <a:buChar char="»"/>
        <a:defRPr sz="2000">
          <a:solidFill>
            <a:schemeClr val="tx1"/>
          </a:solidFill>
          <a:latin typeface="Comic Sans MS" pitchFamily="66" charset="0"/>
        </a:defRPr>
      </a:lvl7pPr>
      <a:lvl8pPr marL="3429000" indent="-228600" algn="l" rtl="0" eaLnBrk="0" fontAlgn="base" hangingPunct="0">
        <a:spcBef>
          <a:spcPct val="20000"/>
        </a:spcBef>
        <a:spcAft>
          <a:spcPct val="0"/>
        </a:spcAft>
        <a:buChar char="»"/>
        <a:defRPr sz="2000">
          <a:solidFill>
            <a:schemeClr val="tx1"/>
          </a:solidFill>
          <a:latin typeface="Comic Sans MS" pitchFamily="66" charset="0"/>
        </a:defRPr>
      </a:lvl8pPr>
      <a:lvl9pPr marL="3886200" indent="-228600" algn="l" rtl="0" eaLnBrk="0" fontAlgn="base" hangingPunct="0">
        <a:spcBef>
          <a:spcPct val="20000"/>
        </a:spcBef>
        <a:spcAft>
          <a:spcPct val="0"/>
        </a:spcAft>
        <a:buChar char="»"/>
        <a:defRPr sz="2000">
          <a:solidFill>
            <a:schemeClr val="tx1"/>
          </a:solidFill>
          <a:latin typeface="Comic Sans MS" pitchFamily="66"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2050" name="Picture 49" descr="图片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248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Line 15"/>
          <p:cNvSpPr>
            <a:spLocks noChangeShapeType="1"/>
          </p:cNvSpPr>
          <p:nvPr/>
        </p:nvSpPr>
        <p:spPr bwMode="auto">
          <a:xfrm flipV="1">
            <a:off x="4572000" y="0"/>
            <a:ext cx="0" cy="838200"/>
          </a:xfrm>
          <a:prstGeom prst="line">
            <a:avLst/>
          </a:prstGeom>
          <a:noFill/>
          <a:ln w="15875">
            <a:solidFill>
              <a:schemeClr val="tx2"/>
            </a:solidFill>
            <a:round/>
            <a:headEnd/>
            <a:tailEnd/>
          </a:ln>
        </p:spPr>
        <p:txBody>
          <a:bodyPr/>
          <a:lstStyle/>
          <a:p>
            <a:pPr>
              <a:defRPr/>
            </a:pPr>
            <a:endParaRPr lang="zh-CN" altLang="en-US"/>
          </a:p>
        </p:txBody>
      </p:sp>
      <p:sp>
        <p:nvSpPr>
          <p:cNvPr id="2052" name="Line 18"/>
          <p:cNvSpPr>
            <a:spLocks noChangeShapeType="1"/>
          </p:cNvSpPr>
          <p:nvPr/>
        </p:nvSpPr>
        <p:spPr bwMode="auto">
          <a:xfrm>
            <a:off x="0" y="838200"/>
            <a:ext cx="9144000" cy="0"/>
          </a:xfrm>
          <a:prstGeom prst="line">
            <a:avLst/>
          </a:prstGeom>
          <a:noFill/>
          <a:ln w="19050">
            <a:solidFill>
              <a:schemeClr val="bg1"/>
            </a:solidFill>
            <a:round/>
            <a:headEnd/>
            <a:tailEnd/>
          </a:ln>
        </p:spPr>
        <p:txBody>
          <a:bodyPr/>
          <a:lstStyle/>
          <a:p>
            <a:pPr>
              <a:defRPr/>
            </a:pPr>
            <a:endParaRPr lang="zh-CN" altLang="en-US"/>
          </a:p>
        </p:txBody>
      </p:sp>
      <p:pic>
        <p:nvPicPr>
          <p:cNvPr id="2053" name="Picture 40" descr="guomao"/>
          <p:cNvPicPr>
            <a:picLocks noChangeAspect="1" noChangeArrowheads="1"/>
          </p:cNvPicPr>
          <p:nvPr/>
        </p:nvPicPr>
        <p:blipFill>
          <a:blip r:embed="rId16">
            <a:extLst>
              <a:ext uri="{28A0092B-C50C-407E-A947-70E740481C1C}">
                <a14:useLocalDpi xmlns:a14="http://schemas.microsoft.com/office/drawing/2010/main" val="0"/>
              </a:ext>
            </a:extLst>
          </a:blip>
          <a:srcRect t="17273" r="29683" b="66190"/>
          <a:stretch>
            <a:fillRect/>
          </a:stretch>
        </p:blipFill>
        <p:spPr bwMode="auto">
          <a:xfrm>
            <a:off x="0" y="0"/>
            <a:ext cx="3200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AutoShape 44" descr="_20060718155722"/>
          <p:cNvSpPr>
            <a:spLocks noChangeAspect="1" noChangeArrowheads="1"/>
          </p:cNvSpPr>
          <p:nvPr/>
        </p:nvSpPr>
        <p:spPr bwMode="auto">
          <a:xfrm>
            <a:off x="3119438" y="1347788"/>
            <a:ext cx="2905125" cy="4162425"/>
          </a:xfrm>
          <a:prstGeom prst="rect">
            <a:avLst/>
          </a:prstGeom>
          <a:noFill/>
          <a:ln>
            <a:noFill/>
          </a:ln>
          <a:extLst/>
        </p:spPr>
        <p:txBody>
          <a:bodyPr/>
          <a:lstStyle>
            <a:lvl1pPr eaLnBrk="0" hangingPunct="0">
              <a:defRPr sz="2500" b="1">
                <a:solidFill>
                  <a:schemeClr val="tx1"/>
                </a:solidFill>
                <a:latin typeface="Arial" charset="0"/>
                <a:ea typeface="宋体" pitchFamily="2" charset="-122"/>
              </a:defRPr>
            </a:lvl1pPr>
            <a:lvl2pPr marL="742950" indent="-285750" eaLnBrk="0" hangingPunct="0">
              <a:defRPr sz="2500" b="1">
                <a:solidFill>
                  <a:schemeClr val="tx1"/>
                </a:solidFill>
                <a:latin typeface="Arial" charset="0"/>
                <a:ea typeface="宋体" pitchFamily="2" charset="-122"/>
              </a:defRPr>
            </a:lvl2pPr>
            <a:lvl3pPr marL="1143000" indent="-228600" eaLnBrk="0" hangingPunct="0">
              <a:defRPr sz="2500" b="1">
                <a:solidFill>
                  <a:schemeClr val="tx1"/>
                </a:solidFill>
                <a:latin typeface="Arial" charset="0"/>
                <a:ea typeface="宋体" pitchFamily="2" charset="-122"/>
              </a:defRPr>
            </a:lvl3pPr>
            <a:lvl4pPr marL="1600200" indent="-228600" eaLnBrk="0" hangingPunct="0">
              <a:defRPr sz="2500" b="1">
                <a:solidFill>
                  <a:schemeClr val="tx1"/>
                </a:solidFill>
                <a:latin typeface="Arial" charset="0"/>
                <a:ea typeface="宋体" pitchFamily="2" charset="-122"/>
              </a:defRPr>
            </a:lvl4pPr>
            <a:lvl5pPr marL="2057400" indent="-228600" eaLnBrk="0" hangingPunct="0">
              <a:defRPr sz="2500" b="1">
                <a:solidFill>
                  <a:schemeClr val="tx1"/>
                </a:solidFill>
                <a:latin typeface="Arial" charset="0"/>
                <a:ea typeface="宋体" pitchFamily="2" charset="-122"/>
              </a:defRPr>
            </a:lvl5pPr>
            <a:lvl6pPr marL="2514600" indent="-228600" eaLnBrk="0" fontAlgn="base" hangingPunct="0">
              <a:spcBef>
                <a:spcPct val="0"/>
              </a:spcBef>
              <a:spcAft>
                <a:spcPct val="0"/>
              </a:spcAft>
              <a:defRPr sz="2500" b="1">
                <a:solidFill>
                  <a:schemeClr val="tx1"/>
                </a:solidFill>
                <a:latin typeface="Arial" charset="0"/>
                <a:ea typeface="宋体" pitchFamily="2" charset="-122"/>
              </a:defRPr>
            </a:lvl6pPr>
            <a:lvl7pPr marL="2971800" indent="-228600" eaLnBrk="0" fontAlgn="base" hangingPunct="0">
              <a:spcBef>
                <a:spcPct val="0"/>
              </a:spcBef>
              <a:spcAft>
                <a:spcPct val="0"/>
              </a:spcAft>
              <a:defRPr sz="2500" b="1">
                <a:solidFill>
                  <a:schemeClr val="tx1"/>
                </a:solidFill>
                <a:latin typeface="Arial" charset="0"/>
                <a:ea typeface="宋体" pitchFamily="2" charset="-122"/>
              </a:defRPr>
            </a:lvl7pPr>
            <a:lvl8pPr marL="3429000" indent="-228600" eaLnBrk="0" fontAlgn="base" hangingPunct="0">
              <a:spcBef>
                <a:spcPct val="0"/>
              </a:spcBef>
              <a:spcAft>
                <a:spcPct val="0"/>
              </a:spcAft>
              <a:defRPr sz="2500" b="1">
                <a:solidFill>
                  <a:schemeClr val="tx1"/>
                </a:solidFill>
                <a:latin typeface="Arial" charset="0"/>
                <a:ea typeface="宋体" pitchFamily="2" charset="-122"/>
              </a:defRPr>
            </a:lvl8pPr>
            <a:lvl9pPr marL="3886200" indent="-228600" eaLnBrk="0" fontAlgn="base" hangingPunct="0">
              <a:spcBef>
                <a:spcPct val="0"/>
              </a:spcBef>
              <a:spcAft>
                <a:spcPct val="0"/>
              </a:spcAft>
              <a:defRPr sz="2500" b="1">
                <a:solidFill>
                  <a:schemeClr val="tx1"/>
                </a:solidFill>
                <a:latin typeface="Arial" charset="0"/>
                <a:ea typeface="宋体" pitchFamily="2" charset="-122"/>
              </a:defRPr>
            </a:lvl9pPr>
          </a:lstStyle>
          <a:p>
            <a:pPr algn="ctr" eaLnBrk="1" hangingPunct="1">
              <a:buFont typeface="Arial" charset="0"/>
              <a:buNone/>
              <a:defRPr/>
            </a:pPr>
            <a:endParaRPr lang="zh-CN" altLang="en-US" sz="2400" b="0" smtClean="0">
              <a:latin typeface="Times New Roman" pitchFamily="18" charset="0"/>
            </a:endParaRPr>
          </a:p>
        </p:txBody>
      </p:sp>
      <p:pic>
        <p:nvPicPr>
          <p:cNvPr id="2055" name="Picture 46" descr="2008951029565492"/>
          <p:cNvPicPr>
            <a:picLocks noChangeAspect="1" noChangeArrowheads="1"/>
          </p:cNvPicPr>
          <p:nvPr/>
        </p:nvPicPr>
        <p:blipFill>
          <a:blip r:embed="rId17">
            <a:extLst>
              <a:ext uri="{28A0092B-C50C-407E-A947-70E740481C1C}">
                <a14:useLocalDpi xmlns:a14="http://schemas.microsoft.com/office/drawing/2010/main" val="0"/>
              </a:ext>
            </a:extLst>
          </a:blip>
          <a:srcRect l="-1923" r="14636" b="76259"/>
          <a:stretch>
            <a:fillRect/>
          </a:stretch>
        </p:blipFill>
        <p:spPr bwMode="auto">
          <a:xfrm>
            <a:off x="6202363" y="0"/>
            <a:ext cx="2941637"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48" descr="200852611281892"/>
          <p:cNvPicPr>
            <a:picLocks noChangeAspect="1" noChangeArrowheads="1"/>
          </p:cNvPicPr>
          <p:nvPr/>
        </p:nvPicPr>
        <p:blipFill>
          <a:blip r:embed="rId18">
            <a:extLst>
              <a:ext uri="{28A0092B-C50C-407E-A947-70E740481C1C}">
                <a14:useLocalDpi xmlns:a14="http://schemas.microsoft.com/office/drawing/2010/main" val="0"/>
              </a:ext>
            </a:extLst>
          </a:blip>
          <a:srcRect l="14084" t="19795" r="9500" b="48434"/>
          <a:stretch>
            <a:fillRect/>
          </a:stretch>
        </p:blipFill>
        <p:spPr bwMode="auto">
          <a:xfrm>
            <a:off x="3246438" y="0"/>
            <a:ext cx="29686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50" descr="图片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841375"/>
            <a:ext cx="91440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矩形 15"/>
          <p:cNvSpPr>
            <a:spLocks noChangeArrowheads="1"/>
          </p:cNvSpPr>
          <p:nvPr/>
        </p:nvSpPr>
        <p:spPr bwMode="auto">
          <a:xfrm>
            <a:off x="668338" y="6273800"/>
            <a:ext cx="3616325" cy="584200"/>
          </a:xfrm>
          <a:prstGeom prst="rect">
            <a:avLst/>
          </a:prstGeom>
          <a:noFill/>
          <a:ln>
            <a:noFill/>
          </a:ln>
          <a:extLst/>
        </p:spPr>
        <p:txBody>
          <a:bodyPr>
            <a:spAutoFit/>
          </a:bodyPr>
          <a:lstStyle>
            <a:lvl1pPr eaLnBrk="0" hangingPunct="0">
              <a:defRPr sz="2500" b="1">
                <a:solidFill>
                  <a:schemeClr val="tx1"/>
                </a:solidFill>
                <a:latin typeface="Arial" charset="0"/>
                <a:ea typeface="宋体" pitchFamily="2" charset="-122"/>
              </a:defRPr>
            </a:lvl1pPr>
            <a:lvl2pPr marL="742950" indent="-285750" eaLnBrk="0" hangingPunct="0">
              <a:defRPr sz="2500" b="1">
                <a:solidFill>
                  <a:schemeClr val="tx1"/>
                </a:solidFill>
                <a:latin typeface="Arial" charset="0"/>
                <a:ea typeface="宋体" pitchFamily="2" charset="-122"/>
              </a:defRPr>
            </a:lvl2pPr>
            <a:lvl3pPr marL="1143000" indent="-228600" eaLnBrk="0" hangingPunct="0">
              <a:defRPr sz="2500" b="1">
                <a:solidFill>
                  <a:schemeClr val="tx1"/>
                </a:solidFill>
                <a:latin typeface="Arial" charset="0"/>
                <a:ea typeface="宋体" pitchFamily="2" charset="-122"/>
              </a:defRPr>
            </a:lvl3pPr>
            <a:lvl4pPr marL="1600200" indent="-228600" eaLnBrk="0" hangingPunct="0">
              <a:defRPr sz="2500" b="1">
                <a:solidFill>
                  <a:schemeClr val="tx1"/>
                </a:solidFill>
                <a:latin typeface="Arial" charset="0"/>
                <a:ea typeface="宋体" pitchFamily="2" charset="-122"/>
              </a:defRPr>
            </a:lvl4pPr>
            <a:lvl5pPr marL="2057400" indent="-228600" eaLnBrk="0" hangingPunct="0">
              <a:defRPr sz="2500" b="1">
                <a:solidFill>
                  <a:schemeClr val="tx1"/>
                </a:solidFill>
                <a:latin typeface="Arial" charset="0"/>
                <a:ea typeface="宋体" pitchFamily="2" charset="-122"/>
              </a:defRPr>
            </a:lvl5pPr>
            <a:lvl6pPr marL="2514600" indent="-228600" eaLnBrk="0" fontAlgn="base" hangingPunct="0">
              <a:spcBef>
                <a:spcPct val="0"/>
              </a:spcBef>
              <a:spcAft>
                <a:spcPct val="0"/>
              </a:spcAft>
              <a:defRPr sz="2500" b="1">
                <a:solidFill>
                  <a:schemeClr val="tx1"/>
                </a:solidFill>
                <a:latin typeface="Arial" charset="0"/>
                <a:ea typeface="宋体" pitchFamily="2" charset="-122"/>
              </a:defRPr>
            </a:lvl6pPr>
            <a:lvl7pPr marL="2971800" indent="-228600" eaLnBrk="0" fontAlgn="base" hangingPunct="0">
              <a:spcBef>
                <a:spcPct val="0"/>
              </a:spcBef>
              <a:spcAft>
                <a:spcPct val="0"/>
              </a:spcAft>
              <a:defRPr sz="2500" b="1">
                <a:solidFill>
                  <a:schemeClr val="tx1"/>
                </a:solidFill>
                <a:latin typeface="Arial" charset="0"/>
                <a:ea typeface="宋体" pitchFamily="2" charset="-122"/>
              </a:defRPr>
            </a:lvl7pPr>
            <a:lvl8pPr marL="3429000" indent="-228600" eaLnBrk="0" fontAlgn="base" hangingPunct="0">
              <a:spcBef>
                <a:spcPct val="0"/>
              </a:spcBef>
              <a:spcAft>
                <a:spcPct val="0"/>
              </a:spcAft>
              <a:defRPr sz="2500" b="1">
                <a:solidFill>
                  <a:schemeClr val="tx1"/>
                </a:solidFill>
                <a:latin typeface="Arial" charset="0"/>
                <a:ea typeface="宋体" pitchFamily="2" charset="-122"/>
              </a:defRPr>
            </a:lvl8pPr>
            <a:lvl9pPr marL="3886200" indent="-228600" eaLnBrk="0" fontAlgn="base" hangingPunct="0">
              <a:spcBef>
                <a:spcPct val="0"/>
              </a:spcBef>
              <a:spcAft>
                <a:spcPct val="0"/>
              </a:spcAft>
              <a:defRPr sz="2500" b="1">
                <a:solidFill>
                  <a:schemeClr val="tx1"/>
                </a:solidFill>
                <a:latin typeface="Arial" charset="0"/>
                <a:ea typeface="宋体" pitchFamily="2" charset="-122"/>
              </a:defRPr>
            </a:lvl9pPr>
          </a:lstStyle>
          <a:p>
            <a:pPr>
              <a:spcBef>
                <a:spcPct val="50000"/>
              </a:spcBef>
              <a:spcAft>
                <a:spcPct val="50000"/>
              </a:spcAft>
              <a:buClr>
                <a:schemeClr val="tx1"/>
              </a:buClr>
              <a:buFont typeface="Arial" charset="0"/>
              <a:buNone/>
              <a:defRPr/>
            </a:pPr>
            <a:r>
              <a:rPr lang="en-US" altLang="zh-CN" sz="1600" smtClean="0">
                <a:solidFill>
                  <a:schemeClr val="tx2"/>
                </a:solidFill>
              </a:rPr>
              <a:t>UNION POWER PROFESSIONAL SERVICE GROUP</a:t>
            </a:r>
          </a:p>
        </p:txBody>
      </p:sp>
      <p:pic>
        <p:nvPicPr>
          <p:cNvPr id="2059" name="图片 8" descr="众环LOGO.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42875" y="6286500"/>
            <a:ext cx="55245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图片 8" descr="众环LOGO.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42875" y="6286500"/>
            <a:ext cx="55245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Rectangle 3"/>
          <p:cNvSpPr>
            <a:spLocks noGrp="1" noChangeArrowheads="1"/>
          </p:cNvSpPr>
          <p:nvPr>
            <p:ph type="body" idx="1"/>
          </p:nvPr>
        </p:nvSpPr>
        <p:spPr bwMode="auto">
          <a:xfrm>
            <a:off x="392113" y="1730375"/>
            <a:ext cx="82391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p:txBody>
      </p:sp>
      <p:sp>
        <p:nvSpPr>
          <p:cNvPr id="2062" name="Rectangle 2"/>
          <p:cNvSpPr>
            <a:spLocks noGrp="1" noChangeArrowheads="1"/>
          </p:cNvSpPr>
          <p:nvPr>
            <p:ph type="title"/>
          </p:nvPr>
        </p:nvSpPr>
        <p:spPr bwMode="auto">
          <a:xfrm>
            <a:off x="206375" y="889000"/>
            <a:ext cx="68484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198000" bIns="45720" numCol="1" anchor="ctr" anchorCtr="0" compatLnSpc="1">
            <a:prstTxWarp prst="textNoShape">
              <a:avLst/>
            </a:prstTxWarp>
          </a:bodyPr>
          <a:lstStyle/>
          <a:p>
            <a:pPr lvl="0"/>
            <a:r>
              <a:rPr lang="en-US" altLang="zh-CN" smtClean="0"/>
              <a:t>CLICK HERE TO EDIT TITLE TEXT AREA</a:t>
            </a:r>
          </a:p>
        </p:txBody>
      </p:sp>
      <p:sp>
        <p:nvSpPr>
          <p:cNvPr id="2064" name="页脚占位符 4"/>
          <p:cNvSpPr>
            <a:spLocks noGrp="1" noChangeArrowheads="1"/>
          </p:cNvSpPr>
          <p:nvPr>
            <p:ph type="ftr" sz="quarter" idx="3"/>
          </p:nvPr>
        </p:nvSpPr>
        <p:spPr bwMode="auto">
          <a:xfrm>
            <a:off x="5743575" y="6303963"/>
            <a:ext cx="2895600" cy="363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spcBef>
                <a:spcPct val="50000"/>
              </a:spcBef>
              <a:spcAft>
                <a:spcPct val="50000"/>
              </a:spcAft>
              <a:buClr>
                <a:schemeClr val="tx1"/>
              </a:buClr>
              <a:buFont typeface="Arial" pitchFamily="34" charset="0"/>
              <a:buNone/>
              <a:defRPr sz="2000">
                <a:solidFill>
                  <a:schemeClr val="bg1"/>
                </a:solidFill>
                <a:latin typeface="Arial" pitchFamily="34" charset="0"/>
                <a:ea typeface="宋体" pitchFamily="2" charset="-122"/>
              </a:defRPr>
            </a:lvl1pPr>
          </a:lstStyle>
          <a:p>
            <a:pPr>
              <a:defRPr/>
            </a:pPr>
            <a:fld id="{600D155F-646B-4DB9-9309-29143797B32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47" r:id="rId1"/>
    <p:sldLayoutId id="2147484148" r:id="rId2"/>
    <p:sldLayoutId id="2147484149" r:id="rId3"/>
    <p:sldLayoutId id="2147484150" r:id="rId4"/>
    <p:sldLayoutId id="2147484151" r:id="rId5"/>
    <p:sldLayoutId id="2147484152" r:id="rId6"/>
    <p:sldLayoutId id="2147484153" r:id="rId7"/>
    <p:sldLayoutId id="2147484154" r:id="rId8"/>
    <p:sldLayoutId id="2147484155" r:id="rId9"/>
    <p:sldLayoutId id="2147484156" r:id="rId10"/>
    <p:sldLayoutId id="2147484157" r:id="rId11"/>
    <p:sldLayoutId id="2147484158" r:id="rId12"/>
    <p:sldLayoutId id="2147484160" r:id="rId13"/>
  </p:sldLayoutIdLst>
  <p:hf hdr="0" ft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pitchFamily="34" charset="0"/>
        </a:defRPr>
      </a:lvl2pPr>
      <a:lvl3pPr algn="l" rtl="0" eaLnBrk="0" fontAlgn="base" hangingPunct="0">
        <a:spcBef>
          <a:spcPct val="0"/>
        </a:spcBef>
        <a:spcAft>
          <a:spcPct val="0"/>
        </a:spcAft>
        <a:defRPr sz="2400" b="1">
          <a:solidFill>
            <a:schemeClr val="tx2"/>
          </a:solidFill>
          <a:latin typeface="Arial" pitchFamily="34" charset="0"/>
        </a:defRPr>
      </a:lvl3pPr>
      <a:lvl4pPr algn="l" rtl="0" eaLnBrk="0" fontAlgn="base" hangingPunct="0">
        <a:spcBef>
          <a:spcPct val="0"/>
        </a:spcBef>
        <a:spcAft>
          <a:spcPct val="0"/>
        </a:spcAft>
        <a:defRPr sz="2400" b="1">
          <a:solidFill>
            <a:schemeClr val="tx2"/>
          </a:solidFill>
          <a:latin typeface="Arial" pitchFamily="34" charset="0"/>
        </a:defRPr>
      </a:lvl4pPr>
      <a:lvl5pPr algn="l" rtl="0" eaLnBrk="0" fontAlgn="base" hangingPunct="0">
        <a:spcBef>
          <a:spcPct val="0"/>
        </a:spcBef>
        <a:spcAft>
          <a:spcPct val="0"/>
        </a:spcAft>
        <a:defRPr sz="2400" b="1">
          <a:solidFill>
            <a:schemeClr val="tx2"/>
          </a:solidFill>
          <a:latin typeface="Arial" pitchFamily="34" charset="0"/>
        </a:defRPr>
      </a:lvl5pPr>
      <a:lvl6pPr marL="457200" algn="l" rtl="0" eaLnBrk="0" fontAlgn="base" hangingPunct="0">
        <a:spcBef>
          <a:spcPct val="0"/>
        </a:spcBef>
        <a:spcAft>
          <a:spcPct val="0"/>
        </a:spcAft>
        <a:defRPr sz="2400" b="1">
          <a:solidFill>
            <a:schemeClr val="tx2"/>
          </a:solidFill>
          <a:latin typeface="Arial" pitchFamily="34" charset="0"/>
        </a:defRPr>
      </a:lvl6pPr>
      <a:lvl7pPr marL="914400" algn="l" rtl="0" eaLnBrk="0" fontAlgn="base" hangingPunct="0">
        <a:spcBef>
          <a:spcPct val="0"/>
        </a:spcBef>
        <a:spcAft>
          <a:spcPct val="0"/>
        </a:spcAft>
        <a:defRPr sz="2400" b="1">
          <a:solidFill>
            <a:schemeClr val="tx2"/>
          </a:solidFill>
          <a:latin typeface="Arial" pitchFamily="34" charset="0"/>
        </a:defRPr>
      </a:lvl7pPr>
      <a:lvl8pPr marL="1371600" algn="l" rtl="0" eaLnBrk="0" fontAlgn="base" hangingPunct="0">
        <a:spcBef>
          <a:spcPct val="0"/>
        </a:spcBef>
        <a:spcAft>
          <a:spcPct val="0"/>
        </a:spcAft>
        <a:defRPr sz="2400" b="1">
          <a:solidFill>
            <a:schemeClr val="tx2"/>
          </a:solidFill>
          <a:latin typeface="Arial" pitchFamily="34" charset="0"/>
        </a:defRPr>
      </a:lvl8pPr>
      <a:lvl9pPr marL="1828800" algn="l" rtl="0" eaLnBrk="0" fontAlgn="base" hangingPunct="0">
        <a:spcBef>
          <a:spcPct val="0"/>
        </a:spcBef>
        <a:spcAft>
          <a:spcPct val="0"/>
        </a:spcAft>
        <a:defRPr sz="24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accent1"/>
        </a:buClr>
        <a:buChar char="•"/>
        <a:defRPr sz="25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sz="22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Char char="•"/>
        <a:defRPr sz="2000">
          <a:solidFill>
            <a:schemeClr val="tx1"/>
          </a:solidFill>
          <a:latin typeface="+mn-lt"/>
        </a:defRPr>
      </a:lvl3pPr>
      <a:lvl4pPr marL="1600200" indent="-228600" algn="l" rtl="0" eaLnBrk="0" fontAlgn="base" hangingPunct="0">
        <a:spcBef>
          <a:spcPct val="20000"/>
        </a:spcBef>
        <a:spcAft>
          <a:spcPct val="0"/>
        </a:spcAft>
        <a:defRPr sz="2000">
          <a:solidFill>
            <a:schemeClr val="tx1"/>
          </a:solidFill>
          <a:latin typeface="Comic Sans MS" pitchFamily="66" charset="0"/>
        </a:defRPr>
      </a:lvl4pPr>
      <a:lvl5pPr marL="2057400" indent="-228600" algn="l" rtl="0" eaLnBrk="0" fontAlgn="base" hangingPunct="0">
        <a:spcBef>
          <a:spcPct val="20000"/>
        </a:spcBef>
        <a:spcAft>
          <a:spcPct val="0"/>
        </a:spcAft>
        <a:buChar char="»"/>
        <a:defRPr sz="2000">
          <a:solidFill>
            <a:schemeClr val="tx1"/>
          </a:solidFill>
          <a:latin typeface="Comic Sans MS" pitchFamily="66" charset="0"/>
        </a:defRPr>
      </a:lvl5pPr>
      <a:lvl6pPr marL="2514600" indent="-228600" algn="l" rtl="0" eaLnBrk="0" fontAlgn="base" hangingPunct="0">
        <a:spcBef>
          <a:spcPct val="20000"/>
        </a:spcBef>
        <a:spcAft>
          <a:spcPct val="0"/>
        </a:spcAft>
        <a:buChar char="»"/>
        <a:defRPr sz="2000">
          <a:solidFill>
            <a:schemeClr val="tx1"/>
          </a:solidFill>
          <a:latin typeface="Comic Sans MS" pitchFamily="66" charset="0"/>
        </a:defRPr>
      </a:lvl6pPr>
      <a:lvl7pPr marL="2971800" indent="-228600" algn="l" rtl="0" eaLnBrk="0" fontAlgn="base" hangingPunct="0">
        <a:spcBef>
          <a:spcPct val="20000"/>
        </a:spcBef>
        <a:spcAft>
          <a:spcPct val="0"/>
        </a:spcAft>
        <a:buChar char="»"/>
        <a:defRPr sz="2000">
          <a:solidFill>
            <a:schemeClr val="tx1"/>
          </a:solidFill>
          <a:latin typeface="Comic Sans MS" pitchFamily="66" charset="0"/>
        </a:defRPr>
      </a:lvl7pPr>
      <a:lvl8pPr marL="3429000" indent="-228600" algn="l" rtl="0" eaLnBrk="0" fontAlgn="base" hangingPunct="0">
        <a:spcBef>
          <a:spcPct val="20000"/>
        </a:spcBef>
        <a:spcAft>
          <a:spcPct val="0"/>
        </a:spcAft>
        <a:buChar char="»"/>
        <a:defRPr sz="2000">
          <a:solidFill>
            <a:schemeClr val="tx1"/>
          </a:solidFill>
          <a:latin typeface="Comic Sans MS" pitchFamily="66" charset="0"/>
        </a:defRPr>
      </a:lvl8pPr>
      <a:lvl9pPr marL="3886200" indent="-228600" algn="l" rtl="0" eaLnBrk="0" fontAlgn="base" hangingPunct="0">
        <a:spcBef>
          <a:spcPct val="20000"/>
        </a:spcBef>
        <a:spcAft>
          <a:spcPct val="0"/>
        </a:spcAft>
        <a:buChar char="»"/>
        <a:defRPr sz="2000">
          <a:solidFill>
            <a:schemeClr val="tx1"/>
          </a:solidFill>
          <a:latin typeface="Comic Sans MS" pitchFamily="66"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3074" name="直接连接符​​ 14"/>
          <p:cNvSpPr>
            <a:spLocks noChangeShapeType="1"/>
          </p:cNvSpPr>
          <p:nvPr/>
        </p:nvSpPr>
        <p:spPr bwMode="auto">
          <a:xfrm>
            <a:off x="34925" y="942975"/>
            <a:ext cx="9090025" cy="0"/>
          </a:xfrm>
          <a:prstGeom prst="line">
            <a:avLst/>
          </a:prstGeom>
          <a:noFill/>
          <a:ln w="12700">
            <a:solidFill>
              <a:srgbClr val="D8D8D8"/>
            </a:solidFill>
            <a:round/>
            <a:headEnd/>
            <a:tailEnd/>
          </a:ln>
        </p:spPr>
        <p:txBody>
          <a:bodyPr/>
          <a:lstStyle/>
          <a:p>
            <a:pPr>
              <a:defRPr/>
            </a:pPr>
            <a:endParaRPr lang="zh-CN" altLang="en-US"/>
          </a:p>
        </p:txBody>
      </p:sp>
      <p:sp>
        <p:nvSpPr>
          <p:cNvPr id="3075" name="矩形​​ 7"/>
          <p:cNvSpPr>
            <a:spLocks noChangeArrowheads="1"/>
          </p:cNvSpPr>
          <p:nvPr/>
        </p:nvSpPr>
        <p:spPr bwMode="auto">
          <a:xfrm>
            <a:off x="0" y="0"/>
            <a:ext cx="215900" cy="1484313"/>
          </a:xfrm>
          <a:prstGeom prst="rect">
            <a:avLst/>
          </a:prstGeom>
          <a:solidFill>
            <a:srgbClr val="D8D8D8"/>
          </a:solidFill>
          <a:ln w="25400">
            <a:noFill/>
            <a:miter lim="800000"/>
            <a:headEnd/>
            <a:tailEnd/>
          </a:ln>
        </p:spPr>
        <p:txBody>
          <a:bodyPr anchor="ctr"/>
          <a:lstStyle/>
          <a:p>
            <a:pPr algn="ctr" eaLnBrk="0" hangingPunct="0">
              <a:defRPr/>
            </a:pPr>
            <a:endParaRPr lang="zh-CN" altLang="zh-CN" sz="1800" b="0">
              <a:solidFill>
                <a:srgbClr val="FFFFFF"/>
              </a:solidFill>
              <a:sym typeface="Arial" pitchFamily="34" charset="0"/>
            </a:endParaRPr>
          </a:p>
        </p:txBody>
      </p:sp>
      <p:sp>
        <p:nvSpPr>
          <p:cNvPr id="3076" name="直角三角形 12"/>
          <p:cNvSpPr>
            <a:spLocks noChangeArrowheads="1"/>
          </p:cNvSpPr>
          <p:nvPr/>
        </p:nvSpPr>
        <p:spPr bwMode="auto">
          <a:xfrm>
            <a:off x="0" y="981075"/>
            <a:ext cx="215900" cy="5876925"/>
          </a:xfrm>
          <a:custGeom>
            <a:avLst/>
            <a:gdLst/>
            <a:ahLst/>
            <a:cxnLst/>
            <a:rect l="0" t="0" r="0" b="0"/>
            <a:pathLst/>
          </a:custGeom>
          <a:gradFill rotWithShape="1">
            <a:gsLst>
              <a:gs pos="0">
                <a:srgbClr val="82D02C"/>
              </a:gs>
              <a:gs pos="100000">
                <a:srgbClr val="4BC71F"/>
              </a:gs>
            </a:gsLst>
            <a:lin ang="5400000" scaled="1"/>
          </a:gradFill>
          <a:ln w="25400" cap="flat" cmpd="sng">
            <a:noFill/>
            <a:miter lim="800000"/>
            <a:headEnd/>
            <a:tailEnd/>
          </a:ln>
        </p:spPr>
        <p:txBody>
          <a:bodyPr anchor="ctr"/>
          <a:lstStyle/>
          <a:p>
            <a:pPr>
              <a:defRPr/>
            </a:pPr>
            <a:endParaRPr lang="zh-CN" altLang="en-US"/>
          </a:p>
        </p:txBody>
      </p:sp>
      <p:sp>
        <p:nvSpPr>
          <p:cNvPr id="3077" name="标题占位符 1"/>
          <p:cNvSpPr>
            <a:spLocks noGrp="1" noChangeArrowheads="1"/>
          </p:cNvSpPr>
          <p:nvPr>
            <p:ph type="title" idx="4294967295"/>
          </p:nvPr>
        </p:nvSpPr>
        <p:spPr bwMode="auto">
          <a:xfrm>
            <a:off x="465138" y="255588"/>
            <a:ext cx="8229600"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sym typeface="Arial" pitchFamily="34" charset="0"/>
              </a:rPr>
              <a:t>单击此处编辑母版标题样式</a:t>
            </a:r>
          </a:p>
        </p:txBody>
      </p:sp>
      <p:sp>
        <p:nvSpPr>
          <p:cNvPr id="3078" name="文本占位符 2"/>
          <p:cNvSpPr>
            <a:spLocks noGrp="1" noChangeArrowheads="1"/>
          </p:cNvSpPr>
          <p:nvPr>
            <p:ph type="body" idx="1"/>
          </p:nvPr>
        </p:nvSpPr>
        <p:spPr bwMode="auto">
          <a:xfrm>
            <a:off x="465138" y="1258888"/>
            <a:ext cx="8229600" cy="490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sym typeface="Arial" pitchFamily="34" charset="0"/>
              </a:rPr>
              <a:t>单击此处编辑母版文本样式</a:t>
            </a:r>
          </a:p>
          <a:p>
            <a:pPr lvl="1"/>
            <a:r>
              <a:rPr lang="zh-CN" altLang="en-US" smtClean="0">
                <a:sym typeface="Arial" pitchFamily="34" charset="0"/>
              </a:rPr>
              <a:t>第二级</a:t>
            </a:r>
          </a:p>
          <a:p>
            <a:pPr lvl="2"/>
            <a:r>
              <a:rPr lang="zh-CN" altLang="en-US" smtClean="0">
                <a:sym typeface="Arial" pitchFamily="34" charset="0"/>
              </a:rPr>
              <a:t>第三级</a:t>
            </a:r>
          </a:p>
          <a:p>
            <a:pPr lvl="3"/>
            <a:r>
              <a:rPr lang="zh-CN" altLang="en-US" smtClean="0">
                <a:sym typeface="Arial" pitchFamily="34" charset="0"/>
              </a:rPr>
              <a:t>第四级</a:t>
            </a:r>
          </a:p>
          <a:p>
            <a:pPr lvl="4"/>
            <a:r>
              <a:rPr lang="zh-CN" altLang="en-US" smtClean="0">
                <a:sym typeface="Arial" pitchFamily="34" charset="0"/>
              </a:rPr>
              <a:t>第五级</a:t>
            </a:r>
          </a:p>
        </p:txBody>
      </p:sp>
      <p:sp>
        <p:nvSpPr>
          <p:cNvPr id="1031" name="日期占位符 3"/>
          <p:cNvSpPr>
            <a:spLocks noGrp="1" noChangeArrowheads="1"/>
          </p:cNvSpPr>
          <p:nvPr>
            <p:ph type="dt" sz="half" idx="2"/>
          </p:nvPr>
        </p:nvSpPr>
        <p:spPr bwMode="auto">
          <a:xfrm>
            <a:off x="457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1200" b="0">
                <a:solidFill>
                  <a:srgbClr val="898989"/>
                </a:solidFill>
                <a:latin typeface="Arial" pitchFamily="34" charset="0"/>
                <a:ea typeface="宋体" pitchFamily="2" charset="-122"/>
                <a:sym typeface="Arial" pitchFamily="34" charset="0"/>
              </a:defRPr>
            </a:lvl1pPr>
          </a:lstStyle>
          <a:p>
            <a:pPr>
              <a:defRPr/>
            </a:pPr>
            <a:fld id="{D0668378-6A74-4AD9-B3C5-DCBF6B495BB6}" type="datetime1">
              <a:rPr lang="zh-CN" altLang="en-US"/>
              <a:pPr>
                <a:defRPr/>
              </a:pPr>
              <a:t>2013/10/23</a:t>
            </a:fld>
            <a:endParaRPr lang="zh-CN" altLang="en-US"/>
          </a:p>
        </p:txBody>
      </p:sp>
      <p:sp>
        <p:nvSpPr>
          <p:cNvPr id="1032" name="灯片编号占位符 5"/>
          <p:cNvSpPr>
            <a:spLocks noGrp="1" noChangeArrowheads="1"/>
          </p:cNvSpPr>
          <p:nvPr>
            <p:ph type="sldNum" sz="quarter" idx="4"/>
          </p:nvPr>
        </p:nvSpPr>
        <p:spPr bwMode="auto">
          <a:xfrm>
            <a:off x="7026275" y="6492875"/>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eaLnBrk="0" hangingPunct="0">
              <a:defRPr sz="1200" b="0">
                <a:solidFill>
                  <a:srgbClr val="898989"/>
                </a:solidFill>
                <a:latin typeface="Arial" pitchFamily="34" charset="0"/>
                <a:ea typeface="宋体" pitchFamily="2" charset="-122"/>
                <a:sym typeface="Arial" pitchFamily="34" charset="0"/>
              </a:defRPr>
            </a:lvl1pPr>
          </a:lstStyle>
          <a:p>
            <a:pPr>
              <a:defRPr/>
            </a:pPr>
            <a:fld id="{E65C4ACC-D0C2-42AD-B77D-06CB9FB54254}" type="slidenum">
              <a:rPr lang="zh-CN" altLang="en-US"/>
              <a:pPr>
                <a:defRPr/>
              </a:pPr>
              <a:t>‹#›</a:t>
            </a:fld>
            <a:endParaRPr lang="zh-CN" altLang="en-US"/>
          </a:p>
        </p:txBody>
      </p:sp>
      <p:pic>
        <p:nvPicPr>
          <p:cNvPr id="3081" name="图片 5" descr="众环logo.pn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207963" y="6178550"/>
            <a:ext cx="45402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61" r:id="rId1"/>
    <p:sldLayoutId id="2147484162" r:id="rId2"/>
    <p:sldLayoutId id="2147484163" r:id="rId3"/>
    <p:sldLayoutId id="2147484164" r:id="rId4"/>
    <p:sldLayoutId id="2147484165" r:id="rId5"/>
  </p:sldLayoutIdLst>
  <p:transition spd="slow"/>
  <p:hf hdr="0" ftr="0" dt="0"/>
  <p:txStyles>
    <p:titleStyle>
      <a:lvl1pPr algn="l" rtl="0" eaLnBrk="0" fontAlgn="base" hangingPunct="0">
        <a:spcBef>
          <a:spcPct val="0"/>
        </a:spcBef>
        <a:spcAft>
          <a:spcPct val="0"/>
        </a:spcAft>
        <a:defRPr sz="2400" b="1">
          <a:solidFill>
            <a:srgbClr val="376092"/>
          </a:solidFill>
          <a:latin typeface="+mj-lt"/>
          <a:ea typeface="+mj-ea"/>
          <a:cs typeface="+mj-cs"/>
          <a:sym typeface="Arial" pitchFamily="34" charset="0"/>
        </a:defRPr>
      </a:lvl1pPr>
      <a:lvl2pPr algn="l" rtl="0" eaLnBrk="0" fontAlgn="base" hangingPunct="0">
        <a:spcBef>
          <a:spcPct val="0"/>
        </a:spcBef>
        <a:spcAft>
          <a:spcPct val="0"/>
        </a:spcAft>
        <a:defRPr sz="2400" b="1">
          <a:solidFill>
            <a:srgbClr val="376092"/>
          </a:solidFill>
          <a:latin typeface="微软雅黑" pitchFamily="34" charset="-122"/>
          <a:ea typeface="微软雅黑" pitchFamily="34" charset="-122"/>
          <a:sym typeface="Arial" pitchFamily="34" charset="0"/>
        </a:defRPr>
      </a:lvl2pPr>
      <a:lvl3pPr algn="l" rtl="0" eaLnBrk="0" fontAlgn="base" hangingPunct="0">
        <a:spcBef>
          <a:spcPct val="0"/>
        </a:spcBef>
        <a:spcAft>
          <a:spcPct val="0"/>
        </a:spcAft>
        <a:defRPr sz="2400" b="1">
          <a:solidFill>
            <a:srgbClr val="376092"/>
          </a:solidFill>
          <a:latin typeface="微软雅黑" pitchFamily="34" charset="-122"/>
          <a:ea typeface="微软雅黑" pitchFamily="34" charset="-122"/>
          <a:sym typeface="Arial" pitchFamily="34" charset="0"/>
        </a:defRPr>
      </a:lvl3pPr>
      <a:lvl4pPr algn="l" rtl="0" eaLnBrk="0" fontAlgn="base" hangingPunct="0">
        <a:spcBef>
          <a:spcPct val="0"/>
        </a:spcBef>
        <a:spcAft>
          <a:spcPct val="0"/>
        </a:spcAft>
        <a:defRPr sz="2400" b="1">
          <a:solidFill>
            <a:srgbClr val="376092"/>
          </a:solidFill>
          <a:latin typeface="微软雅黑" pitchFamily="34" charset="-122"/>
          <a:ea typeface="微软雅黑" pitchFamily="34" charset="-122"/>
          <a:sym typeface="Arial" pitchFamily="34" charset="0"/>
        </a:defRPr>
      </a:lvl4pPr>
      <a:lvl5pPr algn="l" rtl="0" eaLnBrk="0" fontAlgn="base" hangingPunct="0">
        <a:spcBef>
          <a:spcPct val="0"/>
        </a:spcBef>
        <a:spcAft>
          <a:spcPct val="0"/>
        </a:spcAft>
        <a:defRPr sz="2400" b="1">
          <a:solidFill>
            <a:srgbClr val="376092"/>
          </a:solidFill>
          <a:latin typeface="微软雅黑" pitchFamily="34" charset="-122"/>
          <a:ea typeface="微软雅黑" pitchFamily="34" charset="-122"/>
          <a:sym typeface="Arial" pitchFamily="34" charset="0"/>
        </a:defRPr>
      </a:lvl5pPr>
      <a:lvl6pPr marL="457200" algn="l" rtl="0" eaLnBrk="0" fontAlgn="base" hangingPunct="0">
        <a:spcBef>
          <a:spcPct val="0"/>
        </a:spcBef>
        <a:spcAft>
          <a:spcPct val="0"/>
        </a:spcAft>
        <a:defRPr sz="2400" b="1">
          <a:solidFill>
            <a:srgbClr val="376092"/>
          </a:solidFill>
          <a:latin typeface="微软雅黑" pitchFamily="34" charset="-122"/>
          <a:ea typeface="微软雅黑" pitchFamily="34" charset="-122"/>
          <a:sym typeface="Arial" pitchFamily="34" charset="0"/>
        </a:defRPr>
      </a:lvl6pPr>
      <a:lvl7pPr marL="914400" algn="l" rtl="0" eaLnBrk="0" fontAlgn="base" hangingPunct="0">
        <a:spcBef>
          <a:spcPct val="0"/>
        </a:spcBef>
        <a:spcAft>
          <a:spcPct val="0"/>
        </a:spcAft>
        <a:defRPr sz="2400" b="1">
          <a:solidFill>
            <a:srgbClr val="376092"/>
          </a:solidFill>
          <a:latin typeface="微软雅黑" pitchFamily="34" charset="-122"/>
          <a:ea typeface="微软雅黑" pitchFamily="34" charset="-122"/>
          <a:sym typeface="Arial" pitchFamily="34" charset="0"/>
        </a:defRPr>
      </a:lvl7pPr>
      <a:lvl8pPr marL="1371600" algn="l" rtl="0" eaLnBrk="0" fontAlgn="base" hangingPunct="0">
        <a:spcBef>
          <a:spcPct val="0"/>
        </a:spcBef>
        <a:spcAft>
          <a:spcPct val="0"/>
        </a:spcAft>
        <a:defRPr sz="2400" b="1">
          <a:solidFill>
            <a:srgbClr val="376092"/>
          </a:solidFill>
          <a:latin typeface="微软雅黑" pitchFamily="34" charset="-122"/>
          <a:ea typeface="微软雅黑" pitchFamily="34" charset="-122"/>
          <a:sym typeface="Arial" pitchFamily="34" charset="0"/>
        </a:defRPr>
      </a:lvl8pPr>
      <a:lvl9pPr marL="1828800" algn="l" rtl="0" eaLnBrk="0" fontAlgn="base" hangingPunct="0">
        <a:spcBef>
          <a:spcPct val="0"/>
        </a:spcBef>
        <a:spcAft>
          <a:spcPct val="0"/>
        </a:spcAft>
        <a:defRPr sz="2400" b="1">
          <a:solidFill>
            <a:srgbClr val="376092"/>
          </a:solidFill>
          <a:latin typeface="微软雅黑" pitchFamily="34" charset="-122"/>
          <a:ea typeface="微软雅黑" pitchFamily="34" charset="-122"/>
          <a:sym typeface="Arial" pitchFamily="34" charset="0"/>
        </a:defRPr>
      </a:lvl9pPr>
    </p:titleStyle>
    <p:bodyStyle>
      <a:lvl1pPr marL="342900" indent="-342900" algn="l" defTabSz="0" rtl="0" eaLnBrk="0" fontAlgn="base" hangingPunct="0">
        <a:spcBef>
          <a:spcPct val="20000"/>
        </a:spcBef>
        <a:spcAft>
          <a:spcPct val="0"/>
        </a:spcAft>
        <a:buClr>
          <a:srgbClr val="FEB602"/>
        </a:buClr>
        <a:buFont typeface="微软雅黑" pitchFamily="34" charset="-122"/>
        <a:buChar char="›"/>
        <a:defRPr sz="2400">
          <a:solidFill>
            <a:srgbClr val="404040"/>
          </a:solidFill>
          <a:latin typeface="+mn-lt"/>
          <a:ea typeface="+mn-ea"/>
          <a:cs typeface="+mn-cs"/>
          <a:sym typeface="Arial" pitchFamily="34" charset="0"/>
        </a:defRPr>
      </a:lvl1pPr>
      <a:lvl2pPr marL="742950" indent="-285750" algn="l" defTabSz="0" rtl="0" eaLnBrk="0" fontAlgn="base" hangingPunct="0">
        <a:spcBef>
          <a:spcPct val="20000"/>
        </a:spcBef>
        <a:spcAft>
          <a:spcPct val="0"/>
        </a:spcAft>
        <a:buClr>
          <a:srgbClr val="FEB602"/>
        </a:buClr>
        <a:buFont typeface="Arial" pitchFamily="34" charset="0"/>
        <a:buChar char="–"/>
        <a:defRPr sz="2000">
          <a:solidFill>
            <a:srgbClr val="404040"/>
          </a:solidFill>
          <a:latin typeface="+mn-lt"/>
          <a:ea typeface="+mn-ea"/>
          <a:sym typeface="Arial" pitchFamily="34" charset="0"/>
        </a:defRPr>
      </a:lvl2pPr>
      <a:lvl3pPr marL="1143000" indent="-228600" algn="l" defTabSz="0" rtl="0" eaLnBrk="0" fontAlgn="base" hangingPunct="0">
        <a:spcBef>
          <a:spcPct val="20000"/>
        </a:spcBef>
        <a:spcAft>
          <a:spcPct val="0"/>
        </a:spcAft>
        <a:buClr>
          <a:srgbClr val="FEB602"/>
        </a:buClr>
        <a:buFont typeface="Arial" pitchFamily="34" charset="0"/>
        <a:buChar char="•"/>
        <a:defRPr sz="2400">
          <a:solidFill>
            <a:srgbClr val="404040"/>
          </a:solidFill>
          <a:latin typeface="+mn-lt"/>
          <a:ea typeface="+mn-ea"/>
          <a:sym typeface="Arial" pitchFamily="34" charset="0"/>
        </a:defRPr>
      </a:lvl3pPr>
      <a:lvl4pPr marL="1600200" indent="-228600" algn="l" defTabSz="0" rtl="0" eaLnBrk="0" fontAlgn="base" hangingPunct="0">
        <a:spcBef>
          <a:spcPct val="20000"/>
        </a:spcBef>
        <a:spcAft>
          <a:spcPct val="0"/>
        </a:spcAft>
        <a:buClr>
          <a:srgbClr val="FEB602"/>
        </a:buClr>
        <a:buFont typeface="Arial" pitchFamily="34" charset="0"/>
        <a:buChar char="–"/>
        <a:defRPr sz="1600">
          <a:solidFill>
            <a:srgbClr val="404040"/>
          </a:solidFill>
          <a:latin typeface="+mn-lt"/>
          <a:ea typeface="+mn-ea"/>
          <a:sym typeface="Arial" pitchFamily="34" charset="0"/>
        </a:defRPr>
      </a:lvl4pPr>
      <a:lvl5pPr marL="2057400" indent="-228600" algn="l" defTabSz="0" rtl="0" eaLnBrk="0" fontAlgn="base" hangingPunct="0">
        <a:spcBef>
          <a:spcPct val="20000"/>
        </a:spcBef>
        <a:spcAft>
          <a:spcPct val="0"/>
        </a:spcAft>
        <a:buClr>
          <a:srgbClr val="FEB602"/>
        </a:buClr>
        <a:buFont typeface="Arial" pitchFamily="34" charset="0"/>
        <a:buChar char="»"/>
        <a:defRPr sz="1600">
          <a:solidFill>
            <a:srgbClr val="404040"/>
          </a:solidFill>
          <a:latin typeface="+mn-lt"/>
          <a:ea typeface="+mn-ea"/>
          <a:sym typeface="Arial" pitchFamily="34" charset="0"/>
        </a:defRPr>
      </a:lvl5pPr>
      <a:lvl6pPr marL="2514600" indent="-228600" algn="l" defTabSz="0" rtl="0" eaLnBrk="0" fontAlgn="base" hangingPunct="0">
        <a:spcBef>
          <a:spcPct val="20000"/>
        </a:spcBef>
        <a:spcAft>
          <a:spcPct val="0"/>
        </a:spcAft>
        <a:buClr>
          <a:srgbClr val="FEB602"/>
        </a:buClr>
        <a:buFont typeface="Arial" pitchFamily="34" charset="0"/>
        <a:buChar char="»"/>
        <a:defRPr sz="1600">
          <a:solidFill>
            <a:srgbClr val="404040"/>
          </a:solidFill>
          <a:latin typeface="+mn-lt"/>
          <a:ea typeface="+mn-ea"/>
          <a:sym typeface="Arial" pitchFamily="34" charset="0"/>
        </a:defRPr>
      </a:lvl6pPr>
      <a:lvl7pPr marL="2971800" indent="-228600" algn="l" defTabSz="0" rtl="0" eaLnBrk="0" fontAlgn="base" hangingPunct="0">
        <a:spcBef>
          <a:spcPct val="20000"/>
        </a:spcBef>
        <a:spcAft>
          <a:spcPct val="0"/>
        </a:spcAft>
        <a:buClr>
          <a:srgbClr val="FEB602"/>
        </a:buClr>
        <a:buFont typeface="Arial" pitchFamily="34" charset="0"/>
        <a:buChar char="»"/>
        <a:defRPr sz="1600">
          <a:solidFill>
            <a:srgbClr val="404040"/>
          </a:solidFill>
          <a:latin typeface="+mn-lt"/>
          <a:ea typeface="+mn-ea"/>
          <a:sym typeface="Arial" pitchFamily="34" charset="0"/>
        </a:defRPr>
      </a:lvl7pPr>
      <a:lvl8pPr marL="3429000" indent="-228600" algn="l" defTabSz="0" rtl="0" eaLnBrk="0" fontAlgn="base" hangingPunct="0">
        <a:spcBef>
          <a:spcPct val="20000"/>
        </a:spcBef>
        <a:spcAft>
          <a:spcPct val="0"/>
        </a:spcAft>
        <a:buClr>
          <a:srgbClr val="FEB602"/>
        </a:buClr>
        <a:buFont typeface="Arial" pitchFamily="34" charset="0"/>
        <a:buChar char="»"/>
        <a:defRPr sz="1600">
          <a:solidFill>
            <a:srgbClr val="404040"/>
          </a:solidFill>
          <a:latin typeface="+mn-lt"/>
          <a:ea typeface="+mn-ea"/>
          <a:sym typeface="Arial" pitchFamily="34" charset="0"/>
        </a:defRPr>
      </a:lvl8pPr>
      <a:lvl9pPr marL="3886200" indent="-228600" algn="l" defTabSz="0" rtl="0" eaLnBrk="0" fontAlgn="base" hangingPunct="0">
        <a:spcBef>
          <a:spcPct val="20000"/>
        </a:spcBef>
        <a:spcAft>
          <a:spcPct val="0"/>
        </a:spcAft>
        <a:buClr>
          <a:srgbClr val="FEB602"/>
        </a:buClr>
        <a:buFont typeface="Arial" pitchFamily="34" charset="0"/>
        <a:buChar char="»"/>
        <a:defRPr sz="1600">
          <a:solidFill>
            <a:srgbClr val="404040"/>
          </a:solidFill>
          <a:latin typeface="+mn-lt"/>
          <a:ea typeface="+mn-ea"/>
          <a:sym typeface="Arial"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11.png"/><Relationship Id="rId4" Type="http://schemas.openxmlformats.org/officeDocument/2006/relationships/image" Target="../media/image10.jpe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8.xml"/><Relationship Id="rId4" Type="http://schemas.openxmlformats.org/officeDocument/2006/relationships/image" Target="../media/image1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jpe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slideLayout" Target="../slideLayouts/slideLayout26.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chart" Target="../charts/chart1.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9" descr="u=2436476219,1844639553&amp;fm=52&amp;g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4484688"/>
            <a:ext cx="3348037" cy="237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矩形​​ 5"/>
          <p:cNvSpPr>
            <a:spLocks noChangeArrowheads="1"/>
          </p:cNvSpPr>
          <p:nvPr/>
        </p:nvSpPr>
        <p:spPr bwMode="auto">
          <a:xfrm>
            <a:off x="0" y="4449763"/>
            <a:ext cx="9144000" cy="71437"/>
          </a:xfrm>
          <a:prstGeom prst="rect">
            <a:avLst/>
          </a:prstGeom>
          <a:solidFill>
            <a:srgbClr val="D8D8D8"/>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endParaRPr lang="zh-CN" altLang="zh-CN" sz="1800" b="0">
              <a:solidFill>
                <a:srgbClr val="FFFFFF"/>
              </a:solidFill>
            </a:endParaRPr>
          </a:p>
        </p:txBody>
      </p:sp>
      <p:sp>
        <p:nvSpPr>
          <p:cNvPr id="11268" name="矩形​​ 4"/>
          <p:cNvSpPr>
            <a:spLocks noChangeArrowheads="1"/>
          </p:cNvSpPr>
          <p:nvPr/>
        </p:nvSpPr>
        <p:spPr bwMode="auto">
          <a:xfrm>
            <a:off x="0" y="4449763"/>
            <a:ext cx="9144000" cy="2551112"/>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endParaRPr lang="zh-CN" altLang="zh-CN" sz="2400">
              <a:solidFill>
                <a:srgbClr val="FFFFFF"/>
              </a:solidFill>
            </a:endParaRPr>
          </a:p>
        </p:txBody>
      </p:sp>
      <p:sp>
        <p:nvSpPr>
          <p:cNvPr id="11269" name="矩形​​ 5"/>
          <p:cNvSpPr>
            <a:spLocks noChangeArrowheads="1"/>
          </p:cNvSpPr>
          <p:nvPr/>
        </p:nvSpPr>
        <p:spPr bwMode="auto">
          <a:xfrm>
            <a:off x="0" y="4437063"/>
            <a:ext cx="9144000" cy="71437"/>
          </a:xfrm>
          <a:prstGeom prst="rect">
            <a:avLst/>
          </a:prstGeom>
          <a:solidFill>
            <a:srgbClr val="D8D8D8"/>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endParaRPr lang="zh-CN" altLang="zh-CN" sz="1800" b="0">
              <a:solidFill>
                <a:srgbClr val="FFFFFF"/>
              </a:solidFill>
            </a:endParaRPr>
          </a:p>
        </p:txBody>
      </p:sp>
      <p:pic>
        <p:nvPicPr>
          <p:cNvPr id="1127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0"/>
            <a:ext cx="9142412" cy="700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文本占位符 7"/>
          <p:cNvSpPr>
            <a:spLocks noGrp="1" noChangeArrowheads="1"/>
          </p:cNvSpPr>
          <p:nvPr>
            <p:ph type="body" idx="4294967295"/>
          </p:nvPr>
        </p:nvSpPr>
        <p:spPr bwMode="auto">
          <a:xfrm>
            <a:off x="811213" y="3657600"/>
            <a:ext cx="7521575" cy="863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r" eaLnBrk="1" hangingPunct="1">
              <a:buFont typeface="微软雅黑" pitchFamily="34" charset="-122"/>
              <a:buNone/>
            </a:pPr>
            <a:r>
              <a:rPr lang="en-US" altLang="zh-CN" sz="2000" smtClean="0">
                <a:latin typeface="Times New Roman" pitchFamily="18" charset="0"/>
                <a:ea typeface="宋体" pitchFamily="2" charset="-122"/>
                <a:cs typeface="Times New Roman" pitchFamily="18" charset="0"/>
              </a:rPr>
              <a:t>Mr. Song Wei</a:t>
            </a:r>
          </a:p>
          <a:p>
            <a:pPr marL="0" indent="0" algn="r" eaLnBrk="1" hangingPunct="1">
              <a:buFont typeface="微软雅黑" pitchFamily="34" charset="-122"/>
              <a:buNone/>
            </a:pPr>
            <a:r>
              <a:rPr lang="en-US" altLang="zh-CN" sz="2000" smtClean="0">
                <a:latin typeface="Times New Roman" pitchFamily="18" charset="0"/>
                <a:ea typeface="宋体" pitchFamily="2" charset="-122"/>
                <a:cs typeface="Times New Roman" pitchFamily="18" charset="0"/>
              </a:rPr>
              <a:t>Chief Partner</a:t>
            </a:r>
          </a:p>
          <a:p>
            <a:pPr marL="0" indent="0" algn="r" eaLnBrk="1" hangingPunct="1">
              <a:buFont typeface="微软雅黑" pitchFamily="34" charset="-122"/>
              <a:buNone/>
            </a:pPr>
            <a:r>
              <a:rPr lang="en-US" altLang="zh-CN" sz="2000" smtClean="0">
                <a:latin typeface="Times New Roman" pitchFamily="18" charset="0"/>
                <a:ea typeface="宋体" pitchFamily="2" charset="-122"/>
                <a:cs typeface="Times New Roman" pitchFamily="18" charset="0"/>
              </a:rPr>
              <a:t>Union Power Professional Service Group </a:t>
            </a:r>
          </a:p>
          <a:p>
            <a:pPr marL="0" indent="0" algn="ctr" eaLnBrk="1" hangingPunct="1">
              <a:buFont typeface="微软雅黑" pitchFamily="34" charset="-122"/>
              <a:buNone/>
            </a:pPr>
            <a:endParaRPr lang="en-US" altLang="zh-CN" sz="2000" smtClean="0">
              <a:latin typeface="Times New Roman" pitchFamily="18" charset="0"/>
              <a:ea typeface="宋体" pitchFamily="2" charset="-122"/>
              <a:cs typeface="Times New Roman" pitchFamily="18" charset="0"/>
            </a:endParaRPr>
          </a:p>
          <a:p>
            <a:pPr marL="0" indent="0" algn="r" eaLnBrk="1" hangingPunct="1">
              <a:buFont typeface="微软雅黑" pitchFamily="34" charset="-122"/>
              <a:buNone/>
            </a:pPr>
            <a:r>
              <a:rPr lang="en-US" altLang="zh-CN" sz="1800" i="1" smtClean="0">
                <a:latin typeface="Times New Roman" pitchFamily="18" charset="0"/>
                <a:ea typeface="宋体" pitchFamily="2" charset="-122"/>
                <a:cs typeface="Times New Roman" pitchFamily="18" charset="0"/>
              </a:rPr>
              <a:t>October 2013 </a:t>
            </a:r>
          </a:p>
          <a:p>
            <a:pPr marL="0" indent="0" algn="r" eaLnBrk="1" hangingPunct="1">
              <a:buFont typeface="微软雅黑" pitchFamily="34" charset="-122"/>
              <a:buNone/>
            </a:pPr>
            <a:r>
              <a:rPr lang="en-US" altLang="zh-CN" sz="1800" i="1" smtClean="0">
                <a:latin typeface="Times New Roman" pitchFamily="18" charset="0"/>
                <a:ea typeface="宋体" pitchFamily="2" charset="-122"/>
                <a:cs typeface="Times New Roman" pitchFamily="18" charset="0"/>
              </a:rPr>
              <a:t>Hanoi, Vietnam</a:t>
            </a:r>
          </a:p>
          <a:p>
            <a:pPr marL="0" indent="0" algn="ctr" eaLnBrk="1" hangingPunct="1">
              <a:buFont typeface="微软雅黑" pitchFamily="34" charset="-122"/>
              <a:buNone/>
            </a:pPr>
            <a:endParaRPr lang="en-US" altLang="zh-CN" sz="2000" smtClean="0">
              <a:latin typeface="Times New Roman" pitchFamily="18" charset="0"/>
              <a:ea typeface="宋体" pitchFamily="2" charset="-122"/>
              <a:cs typeface="Times New Roman" pitchFamily="18" charset="0"/>
            </a:endParaRPr>
          </a:p>
        </p:txBody>
      </p:sp>
      <p:sp>
        <p:nvSpPr>
          <p:cNvPr id="7176" name="矩形 14"/>
          <p:cNvSpPr>
            <a:spLocks noChangeArrowheads="1"/>
          </p:cNvSpPr>
          <p:nvPr/>
        </p:nvSpPr>
        <p:spPr bwMode="auto">
          <a:xfrm>
            <a:off x="617538" y="1535113"/>
            <a:ext cx="7826375" cy="985837"/>
          </a:xfrm>
          <a:prstGeom prst="rect">
            <a:avLst/>
          </a:prstGeom>
          <a:noFill/>
          <a:ln>
            <a:noFill/>
          </a:ln>
          <a:extLst/>
        </p:spPr>
        <p:txBody>
          <a:bodyPr>
            <a:spAutoFit/>
          </a:bodyPr>
          <a:lstStyle/>
          <a:p>
            <a:pPr algn="ctr" eaLnBrk="0" hangingPunct="0">
              <a:lnSpc>
                <a:spcPct val="150000"/>
              </a:lnSpc>
              <a:defRPr/>
            </a:pPr>
            <a:r>
              <a:rPr lang="en-US" altLang="zh-CN" sz="4400" dirty="0">
                <a:solidFill>
                  <a:srgbClr val="0000CC"/>
                </a:solidFill>
                <a:latin typeface="Times New Roman" pitchFamily="18" charset="0"/>
                <a:ea typeface="+mn-ea"/>
                <a:cs typeface="Times New Roman" pitchFamily="18" charset="0"/>
                <a:sym typeface="微软雅黑" pitchFamily="34" charset="-122"/>
              </a:rPr>
              <a:t>Anti Tax Avoidance in China </a:t>
            </a:r>
            <a:endParaRPr lang="zh-CN" altLang="en-US" sz="4400" dirty="0">
              <a:solidFill>
                <a:srgbClr val="0000CC"/>
              </a:solidFill>
              <a:latin typeface="Times New Roman" pitchFamily="18" charset="0"/>
              <a:ea typeface="+mn-ea"/>
              <a:cs typeface="Times New Roman" pitchFamily="18" charset="0"/>
              <a:sym typeface="微软雅黑" pitchFamily="34" charset="-122"/>
            </a:endParaRPr>
          </a:p>
        </p:txBody>
      </p:sp>
      <p:pic>
        <p:nvPicPr>
          <p:cNvPr id="11273" name="图片 5" descr="众环log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963" y="328613"/>
            <a:ext cx="674687"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473075" y="1749425"/>
            <a:ext cx="7458075" cy="3736975"/>
          </a:xfrm>
          <a:noFill/>
        </p:spPr>
      </p:pic>
      <p:sp>
        <p:nvSpPr>
          <p:cNvPr id="20483" name="Rectangle 2"/>
          <p:cNvSpPr>
            <a:spLocks noGrp="1" noChangeArrowheads="1"/>
          </p:cNvSpPr>
          <p:nvPr>
            <p:ph type="title" idx="4294967295"/>
          </p:nvPr>
        </p:nvSpPr>
        <p:spPr>
          <a:xfrm>
            <a:off x="268288" y="227013"/>
            <a:ext cx="6848475" cy="647700"/>
          </a:xfrm>
        </p:spPr>
        <p:txBody>
          <a:bodyPr/>
          <a:lstStyle/>
          <a:p>
            <a:r>
              <a:rPr lang="zh-CN" altLang="en-US" sz="2800" smtClean="0">
                <a:latin typeface="Times New Roman" pitchFamily="18" charset="0"/>
                <a:ea typeface="宋体" pitchFamily="2" charset="-122"/>
                <a:cs typeface="Times New Roman" pitchFamily="18" charset="0"/>
              </a:rPr>
              <a:t>Advance Pricing Arrangement ("APA")</a:t>
            </a:r>
          </a:p>
        </p:txBody>
      </p:sp>
      <p:sp>
        <p:nvSpPr>
          <p:cNvPr id="20484" name="TextBox 6"/>
          <p:cNvSpPr txBox="1">
            <a:spLocks noChangeArrowheads="1"/>
          </p:cNvSpPr>
          <p:nvPr/>
        </p:nvSpPr>
        <p:spPr bwMode="auto">
          <a:xfrm>
            <a:off x="504825" y="5486400"/>
            <a:ext cx="88757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endParaRPr lang="zh-CN" altLang="en-US" sz="1800" b="0">
              <a:latin typeface="Times New Roman" pitchFamily="18" charset="0"/>
              <a:cs typeface="Times New Roman" pitchFamily="18" charset="0"/>
            </a:endParaRPr>
          </a:p>
          <a:p>
            <a:pPr eaLnBrk="1" hangingPunct="1"/>
            <a:r>
              <a:rPr lang="en-US" altLang="zh-CN" sz="1800" b="0">
                <a:latin typeface="Times New Roman" pitchFamily="18" charset="0"/>
                <a:cs typeface="Times New Roman" pitchFamily="18" charset="0"/>
              </a:rPr>
              <a:t> Data source: China Advance Pricing Arrangement  Annual Report (2012)</a:t>
            </a:r>
            <a:endParaRPr lang="zh-CN" altLang="en-US" sz="1800" b="0">
              <a:latin typeface="Times New Roman" pitchFamily="18" charset="0"/>
              <a:cs typeface="Times New Roman" pitchFamily="18" charset="0"/>
            </a:endParaRPr>
          </a:p>
        </p:txBody>
      </p:sp>
      <p:sp>
        <p:nvSpPr>
          <p:cNvPr id="20485"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CCCECA08-42A4-46E9-92E3-F049463EA135}" type="slidenum">
              <a:rPr lang="zh-CN" altLang="en-US" sz="1800"/>
              <a:pPr algn="r" eaLnBrk="1" hangingPunct="1"/>
              <a:t>10</a:t>
            </a:fld>
            <a:endParaRPr lang="zh-CN" altLang="en-US" sz="1800"/>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198438" y="0"/>
            <a:ext cx="7772400" cy="1470025"/>
          </a:xfrm>
        </p:spPr>
        <p:txBody>
          <a:bodyPr/>
          <a:lstStyle/>
          <a:p>
            <a:r>
              <a:rPr lang="en-GB" altLang="zh-CN" sz="2800" smtClean="0">
                <a:latin typeface="Times New Roman" pitchFamily="18" charset="0"/>
                <a:ea typeface="宋体" pitchFamily="2" charset="-122"/>
                <a:cs typeface="Times New Roman" pitchFamily="18" charset="0"/>
              </a:rPr>
              <a:t>Cost Sharing Agreement</a:t>
            </a:r>
            <a:r>
              <a:rPr lang="zh-CN" altLang="en-US" sz="2800" smtClean="0">
                <a:latin typeface="Times New Roman" pitchFamily="18" charset="0"/>
                <a:ea typeface="宋体" pitchFamily="2" charset="-122"/>
                <a:cs typeface="Times New Roman" pitchFamily="18" charset="0"/>
              </a:rPr>
              <a:t> </a:t>
            </a:r>
            <a:r>
              <a:rPr lang="en-US" altLang="zh-CN" sz="2800" smtClean="0">
                <a:latin typeface="Times New Roman" pitchFamily="18" charset="0"/>
                <a:ea typeface="宋体" pitchFamily="2" charset="-122"/>
                <a:cs typeface="Times New Roman" pitchFamily="18" charset="0"/>
              </a:rPr>
              <a:t>(“CSA”)</a:t>
            </a:r>
            <a:endParaRPr lang="zh-CN" altLang="en-US" sz="2800" smtClean="0">
              <a:latin typeface="Times New Roman" pitchFamily="18" charset="0"/>
              <a:ea typeface="宋体" pitchFamily="2" charset="-122"/>
              <a:cs typeface="Times New Roman" pitchFamily="18" charset="0"/>
            </a:endParaRPr>
          </a:p>
        </p:txBody>
      </p:sp>
      <p:sp>
        <p:nvSpPr>
          <p:cNvPr id="14340" name="Text Box 4"/>
          <p:cNvSpPr txBox="1">
            <a:spLocks noChangeArrowheads="1"/>
          </p:cNvSpPr>
          <p:nvPr/>
        </p:nvSpPr>
        <p:spPr bwMode="auto">
          <a:xfrm>
            <a:off x="6272213" y="3617913"/>
            <a:ext cx="2619375" cy="1323975"/>
          </a:xfrm>
          <a:prstGeom prst="rect">
            <a:avLst/>
          </a:prstGeom>
          <a:noFill/>
          <a:ln w="57150">
            <a:solidFill>
              <a:schemeClr val="tx1"/>
            </a:solidFill>
            <a:miter lim="800000"/>
            <a:headEnd/>
            <a:tailEnd/>
          </a:ln>
        </p:spPr>
        <p:txBody>
          <a:bodyPr>
            <a:spAutoFit/>
          </a:bodyPr>
          <a:lstStyle/>
          <a:p>
            <a:pPr>
              <a:defRPr/>
            </a:pPr>
            <a:r>
              <a:rPr lang="en-US" sz="1600" dirty="0">
                <a:solidFill>
                  <a:srgbClr val="FF0000"/>
                </a:solidFill>
                <a:latin typeface="Times New Roman" pitchFamily="18" charset="0"/>
                <a:cs typeface="Times New Roman" pitchFamily="18" charset="0"/>
              </a:rPr>
              <a:t>Principle:</a:t>
            </a:r>
          </a:p>
          <a:p>
            <a:pPr marL="342900" indent="-342900">
              <a:buFont typeface="+mj-lt"/>
              <a:buAutoNum type="alphaLcParenR"/>
              <a:defRPr/>
            </a:pPr>
            <a:r>
              <a:rPr lang="en-US" sz="1600" b="0" dirty="0">
                <a:latin typeface="Times New Roman" pitchFamily="18" charset="0"/>
                <a:cs typeface="Times New Roman" pitchFamily="18" charset="0"/>
              </a:rPr>
              <a:t>Arm's length principle</a:t>
            </a:r>
          </a:p>
          <a:p>
            <a:pPr marL="342900" indent="-342900">
              <a:buFont typeface="+mj-lt"/>
              <a:buAutoNum type="alphaLcParenR"/>
              <a:defRPr/>
            </a:pPr>
            <a:r>
              <a:rPr lang="en-US" altLang="zh-CN" sz="1600" b="0" dirty="0">
                <a:latin typeface="Times New Roman" pitchFamily="18" charset="0"/>
                <a:cs typeface="Times New Roman" pitchFamily="18" charset="0"/>
              </a:rPr>
              <a:t>Costs commensuration with the expected benefits</a:t>
            </a:r>
            <a:endParaRPr lang="zh-CN" altLang="en-US" sz="1600" b="0" dirty="0">
              <a:latin typeface="Times New Roman" pitchFamily="18" charset="0"/>
              <a:cs typeface="Times New Roman" pitchFamily="18" charset="0"/>
            </a:endParaRPr>
          </a:p>
        </p:txBody>
      </p:sp>
      <p:sp>
        <p:nvSpPr>
          <p:cNvPr id="22" name="矩形 21"/>
          <p:cNvSpPr/>
          <p:nvPr/>
        </p:nvSpPr>
        <p:spPr bwMode="auto">
          <a:xfrm>
            <a:off x="344488" y="1704975"/>
            <a:ext cx="2597150" cy="1250950"/>
          </a:xfrm>
          <a:prstGeom prst="rect">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13317" name="TextBox 26"/>
          <p:cNvSpPr txBox="1">
            <a:spLocks noChangeArrowheads="1"/>
          </p:cNvSpPr>
          <p:nvPr/>
        </p:nvSpPr>
        <p:spPr bwMode="auto">
          <a:xfrm>
            <a:off x="312738" y="1665288"/>
            <a:ext cx="2490787" cy="1200150"/>
          </a:xfrm>
          <a:prstGeom prst="rect">
            <a:avLst/>
          </a:prstGeom>
          <a:noFill/>
          <a:ln w="9525">
            <a:noFill/>
            <a:miter lim="800000"/>
            <a:headEnd/>
            <a:tailEnd/>
          </a:ln>
        </p:spPr>
        <p:txBody>
          <a:bodyPr>
            <a:spAutoFit/>
          </a:bodyPr>
          <a:lstStyle/>
          <a:p>
            <a:pPr>
              <a:defRPr/>
            </a:pPr>
            <a:r>
              <a:rPr lang="en-US" altLang="zh-CN" sz="1800" b="0" dirty="0">
                <a:solidFill>
                  <a:schemeClr val="bg1"/>
                </a:solidFill>
                <a:latin typeface="Times New Roman" pitchFamily="18" charset="0"/>
                <a:cs typeface="Times New Roman" pitchFamily="18" charset="0"/>
              </a:rPr>
              <a:t>Intangible assets:</a:t>
            </a:r>
          </a:p>
          <a:p>
            <a:pPr marL="342900" indent="-342900">
              <a:buFontTx/>
              <a:buAutoNum type="alphaLcParenR"/>
              <a:defRPr/>
            </a:pPr>
            <a:r>
              <a:rPr lang="en-US" altLang="zh-CN" sz="1800" b="0" dirty="0">
                <a:solidFill>
                  <a:schemeClr val="bg1"/>
                </a:solidFill>
                <a:latin typeface="Times New Roman" pitchFamily="18" charset="0"/>
                <a:cs typeface="Times New Roman" pitchFamily="18" charset="0"/>
              </a:rPr>
              <a:t>Joint development; and</a:t>
            </a:r>
          </a:p>
          <a:p>
            <a:pPr marL="342900" indent="-342900">
              <a:buFontTx/>
              <a:buAutoNum type="alphaLcParenR"/>
              <a:defRPr/>
            </a:pPr>
            <a:r>
              <a:rPr lang="en-US" altLang="zh-CN" sz="1800" b="0" dirty="0">
                <a:solidFill>
                  <a:schemeClr val="bg1"/>
                </a:solidFill>
                <a:latin typeface="Times New Roman" pitchFamily="18" charset="0"/>
                <a:cs typeface="Times New Roman" pitchFamily="18" charset="0"/>
              </a:rPr>
              <a:t>Joint acceptance.</a:t>
            </a:r>
          </a:p>
        </p:txBody>
      </p:sp>
      <p:sp>
        <p:nvSpPr>
          <p:cNvPr id="29" name="矩形 28"/>
          <p:cNvSpPr/>
          <p:nvPr/>
        </p:nvSpPr>
        <p:spPr bwMode="auto">
          <a:xfrm>
            <a:off x="3114675" y="1762125"/>
            <a:ext cx="2755900" cy="1157288"/>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a:lstStyle/>
          <a:p>
            <a:pPr eaLnBrk="0" hangingPunct="0">
              <a:spcBef>
                <a:spcPct val="50000"/>
              </a:spcBef>
              <a:spcAft>
                <a:spcPct val="50000"/>
              </a:spcAft>
              <a:buClr>
                <a:schemeClr val="tx1"/>
              </a:buClr>
              <a:defRPr/>
            </a:pPr>
            <a:endParaRPr lang="zh-CN" altLang="en-US">
              <a:solidFill>
                <a:schemeClr val="tx1"/>
              </a:solidFill>
              <a:ea typeface="宋体" pitchFamily="2" charset="-122"/>
            </a:endParaRPr>
          </a:p>
        </p:txBody>
      </p:sp>
      <p:sp>
        <p:nvSpPr>
          <p:cNvPr id="30" name="TextBox 29"/>
          <p:cNvSpPr txBox="1"/>
          <p:nvPr/>
        </p:nvSpPr>
        <p:spPr>
          <a:xfrm>
            <a:off x="3098800" y="1736725"/>
            <a:ext cx="2755900" cy="1246188"/>
          </a:xfrm>
          <a:prstGeom prst="rect">
            <a:avLst/>
          </a:prstGeom>
        </p:spPr>
        <p:style>
          <a:lnRef idx="3">
            <a:schemeClr val="lt1"/>
          </a:lnRef>
          <a:fillRef idx="1">
            <a:schemeClr val="accent4"/>
          </a:fillRef>
          <a:effectRef idx="1">
            <a:schemeClr val="accent4"/>
          </a:effectRef>
          <a:fontRef idx="minor">
            <a:schemeClr val="lt1"/>
          </a:fontRef>
        </p:style>
        <p:txBody>
          <a:bodyPr>
            <a:spAutoFit/>
          </a:bodyPr>
          <a:lstStyle/>
          <a:p>
            <a:pPr>
              <a:lnSpc>
                <a:spcPts val="1800"/>
              </a:lnSpc>
              <a:defRPr/>
            </a:pPr>
            <a:r>
              <a:rPr lang="en-US" sz="1800" b="0" dirty="0">
                <a:latin typeface="Times New Roman" pitchFamily="18" charset="0"/>
                <a:cs typeface="Times New Roman" pitchFamily="18" charset="0"/>
              </a:rPr>
              <a:t>Service:</a:t>
            </a:r>
          </a:p>
          <a:p>
            <a:pPr marL="342900" indent="-342900">
              <a:lnSpc>
                <a:spcPts val="1800"/>
              </a:lnSpc>
              <a:buFont typeface="+mj-lt"/>
              <a:buAutoNum type="alphaLcParenR"/>
              <a:defRPr/>
            </a:pPr>
            <a:r>
              <a:rPr lang="en-US" sz="1800" b="0" dirty="0">
                <a:latin typeface="Times New Roman" pitchFamily="18" charset="0"/>
                <a:cs typeface="Times New Roman" pitchFamily="18" charset="0"/>
              </a:rPr>
              <a:t>group procurement; and </a:t>
            </a:r>
          </a:p>
          <a:p>
            <a:pPr marL="342900" indent="-342900">
              <a:lnSpc>
                <a:spcPts val="1800"/>
              </a:lnSpc>
              <a:buFont typeface="+mj-lt"/>
              <a:buAutoNum type="alphaLcParenR"/>
              <a:defRPr/>
            </a:pPr>
            <a:r>
              <a:rPr lang="en-US" sz="1800" b="0" dirty="0">
                <a:latin typeface="Times New Roman" pitchFamily="18" charset="0"/>
                <a:cs typeface="Times New Roman" pitchFamily="18" charset="0"/>
              </a:rPr>
              <a:t>group marketing planning activities.</a:t>
            </a:r>
          </a:p>
          <a:p>
            <a:pPr marL="342900" indent="-342900">
              <a:lnSpc>
                <a:spcPts val="1800"/>
              </a:lnSpc>
              <a:defRPr/>
            </a:pPr>
            <a:endParaRPr lang="zh-CN" altLang="en-US" sz="1800" dirty="0">
              <a:latin typeface="Times New Roman" pitchFamily="18" charset="0"/>
              <a:ea typeface="宋体" pitchFamily="2" charset="-122"/>
              <a:cs typeface="Times New Roman" pitchFamily="18" charset="0"/>
            </a:endParaRPr>
          </a:p>
        </p:txBody>
      </p:sp>
      <p:cxnSp>
        <p:nvCxnSpPr>
          <p:cNvPr id="42" name="形状 41"/>
          <p:cNvCxnSpPr/>
          <p:nvPr/>
        </p:nvCxnSpPr>
        <p:spPr bwMode="auto">
          <a:xfrm rot="5400000">
            <a:off x="3360737" y="2300288"/>
            <a:ext cx="639763" cy="1817688"/>
          </a:xfrm>
          <a:prstGeom prst="bentConnector2">
            <a:avLst/>
          </a:prstGeom>
          <a:ln w="47625">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7" name="形状 46"/>
          <p:cNvCxnSpPr/>
          <p:nvPr/>
        </p:nvCxnSpPr>
        <p:spPr bwMode="auto">
          <a:xfrm rot="16200000" flipH="1">
            <a:off x="1744663" y="2998787"/>
            <a:ext cx="1174750" cy="1139825"/>
          </a:xfrm>
          <a:prstGeom prst="bentConnector3">
            <a:avLst>
              <a:gd name="adj1" fmla="val 46613"/>
            </a:avLst>
          </a:prstGeom>
          <a:ln w="47625">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49" name="矩形 48"/>
          <p:cNvSpPr/>
          <p:nvPr/>
        </p:nvSpPr>
        <p:spPr bwMode="auto">
          <a:xfrm>
            <a:off x="1703388" y="4192588"/>
            <a:ext cx="2643187" cy="612775"/>
          </a:xfrm>
          <a:prstGeom prst="rect">
            <a:avLst/>
          </a:prstGeom>
          <a:gradFill flip="none" rotWithShape="1">
            <a:gsLst>
              <a:gs pos="0">
                <a:srgbClr val="5E9EFF"/>
              </a:gs>
              <a:gs pos="39999">
                <a:srgbClr val="85C2FF"/>
              </a:gs>
              <a:gs pos="70000">
                <a:srgbClr val="C4D6EB"/>
              </a:gs>
              <a:gs pos="100000">
                <a:srgbClr val="FFEBFA"/>
              </a:gs>
            </a:gsLst>
            <a:lin ang="5400000" scaled="0"/>
            <a:tileRect r="-100000" b="-100000"/>
          </a:gradFill>
          <a:ln w="38100">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21515" name="TextBox 49"/>
          <p:cNvSpPr txBox="1">
            <a:spLocks noChangeArrowheads="1"/>
          </p:cNvSpPr>
          <p:nvPr/>
        </p:nvSpPr>
        <p:spPr bwMode="auto">
          <a:xfrm>
            <a:off x="1776413" y="4275138"/>
            <a:ext cx="2308225"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eaLnBrk="1" hangingPunct="1"/>
            <a:r>
              <a:rPr lang="en-US" altLang="zh-CN">
                <a:latin typeface="Times New Roman" pitchFamily="18" charset="0"/>
                <a:cs typeface="Times New Roman" pitchFamily="18" charset="0"/>
              </a:rPr>
              <a:t>CSA</a:t>
            </a:r>
            <a:endParaRPr lang="zh-CN" altLang="en-US">
              <a:latin typeface="Times New Roman" pitchFamily="18" charset="0"/>
              <a:cs typeface="Times New Roman" pitchFamily="18" charset="0"/>
            </a:endParaRPr>
          </a:p>
        </p:txBody>
      </p:sp>
      <p:sp>
        <p:nvSpPr>
          <p:cNvPr id="52" name="右箭头 51"/>
          <p:cNvSpPr/>
          <p:nvPr/>
        </p:nvSpPr>
        <p:spPr bwMode="auto">
          <a:xfrm rot="10800000">
            <a:off x="4511675" y="4237038"/>
            <a:ext cx="1476375" cy="238125"/>
          </a:xfrm>
          <a:prstGeom prst="rightArrow">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3" name="TextBox 2"/>
          <p:cNvSpPr txBox="1"/>
          <p:nvPr/>
        </p:nvSpPr>
        <p:spPr bwMode="auto">
          <a:xfrm>
            <a:off x="646385" y="5047249"/>
            <a:ext cx="8104389" cy="1077218"/>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spAutoFit/>
          </a:bodyPr>
          <a:lstStyle/>
          <a:p>
            <a:pPr defTabSz="858838" eaLnBrk="0" hangingPunct="0">
              <a:buClr>
                <a:srgbClr val="C00000"/>
              </a:buClr>
              <a:defRPr/>
            </a:pPr>
            <a:r>
              <a:rPr lang="en-US" altLang="zh-CN" sz="1600" dirty="0">
                <a:solidFill>
                  <a:schemeClr val="bg1"/>
                </a:solidFill>
                <a:latin typeface="Times New Roman" pitchFamily="18" charset="0"/>
                <a:ea typeface="华文细黑" pitchFamily="2" charset="-122"/>
                <a:cs typeface="Times New Roman" pitchFamily="18" charset="0"/>
              </a:rPr>
              <a:t>Enterprises shall report to the PRC State Administration of Taxation within 30 days after reaching the CSAs and State Administration of Taxation will review on whether the CSA complies with the arm's length principle.  How to balance costs with the expected benefits will be a focus point during the review process.</a:t>
            </a:r>
            <a:endParaRPr lang="zh-CN" altLang="en-US" sz="1600" dirty="0">
              <a:solidFill>
                <a:schemeClr val="bg1"/>
              </a:solidFill>
              <a:latin typeface="Times New Roman" pitchFamily="18" charset="0"/>
              <a:ea typeface="华文细黑" pitchFamily="2" charset="-122"/>
              <a:cs typeface="Times New Roman" pitchFamily="18" charset="0"/>
            </a:endParaRPr>
          </a:p>
        </p:txBody>
      </p:sp>
      <p:sp>
        <p:nvSpPr>
          <p:cNvPr id="21520"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C3EEE3B4-A53C-421F-9D63-B0AFE80FFE5B}" type="slidenum">
              <a:rPr lang="zh-CN" altLang="en-US" sz="1800"/>
              <a:pPr algn="r" eaLnBrk="1" hangingPunct="1"/>
              <a:t>11</a:t>
            </a:fld>
            <a:endParaRPr lang="zh-CN" altLang="en-US" sz="180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87313" y="400050"/>
            <a:ext cx="8110537" cy="647700"/>
          </a:xfrm>
        </p:spPr>
        <p:txBody>
          <a:bodyPr/>
          <a:lstStyle/>
          <a:p>
            <a:r>
              <a:rPr lang="zh-CN" altLang="en-US" sz="2800" smtClean="0">
                <a:latin typeface="Times New Roman" pitchFamily="18" charset="0"/>
                <a:ea typeface="宋体" pitchFamily="2" charset="-122"/>
                <a:cs typeface="Times New Roman" pitchFamily="18" charset="0"/>
              </a:rPr>
              <a:t> Controlled Foreign Corporation（“CFC”)</a:t>
            </a:r>
          </a:p>
        </p:txBody>
      </p:sp>
      <p:sp>
        <p:nvSpPr>
          <p:cNvPr id="15364" name="Text Box 4"/>
          <p:cNvSpPr txBox="1">
            <a:spLocks noChangeArrowheads="1"/>
          </p:cNvSpPr>
          <p:nvPr/>
        </p:nvSpPr>
        <p:spPr bwMode="auto">
          <a:xfrm>
            <a:off x="277813" y="1630363"/>
            <a:ext cx="8623300" cy="1477962"/>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eaLnBrk="0" hangingPunct="0">
              <a:buClr>
                <a:schemeClr val="tx1"/>
              </a:buClr>
              <a:buFont typeface="Arial" pitchFamily="34" charset="0"/>
              <a:buNone/>
              <a:defRPr/>
            </a:pPr>
            <a:r>
              <a:rPr lang="en-US" altLang="zh-CN" sz="1800" dirty="0">
                <a:solidFill>
                  <a:srgbClr val="FF0000"/>
                </a:solidFill>
                <a:latin typeface="Times New Roman" pitchFamily="18" charset="0"/>
                <a:cs typeface="Times New Roman" pitchFamily="18" charset="0"/>
              </a:rPr>
              <a:t>C</a:t>
            </a:r>
            <a:r>
              <a:rPr lang="zh-CN" altLang="en-US" sz="1800" dirty="0">
                <a:solidFill>
                  <a:srgbClr val="FF0000"/>
                </a:solidFill>
                <a:latin typeface="Times New Roman" pitchFamily="18" charset="0"/>
                <a:cs typeface="Times New Roman" pitchFamily="18" charset="0"/>
              </a:rPr>
              <a:t>ontrol:</a:t>
            </a:r>
          </a:p>
          <a:p>
            <a:pPr marL="342900" indent="-342900" eaLnBrk="0" hangingPunct="0">
              <a:buClr>
                <a:schemeClr val="tx1"/>
              </a:buClr>
              <a:defRPr/>
            </a:pPr>
            <a:r>
              <a:rPr lang="en-US" altLang="zh-CN" sz="1800" b="0" dirty="0">
                <a:solidFill>
                  <a:schemeClr val="bg1"/>
                </a:solidFill>
                <a:latin typeface="Times New Roman" pitchFamily="18" charset="0"/>
                <a:cs typeface="Times New Roman" pitchFamily="18" charset="0"/>
              </a:rPr>
              <a:t>(1)  ≥</a:t>
            </a:r>
            <a:r>
              <a:rPr lang="zh-CN" altLang="en-US" sz="1800" b="0" dirty="0">
                <a:solidFill>
                  <a:schemeClr val="bg1"/>
                </a:solidFill>
                <a:latin typeface="Times New Roman" pitchFamily="18" charset="0"/>
                <a:cs typeface="Times New Roman" pitchFamily="18" charset="0"/>
              </a:rPr>
              <a:t>10% of a foreign enterprise's voting shares, </a:t>
            </a:r>
            <a:r>
              <a:rPr lang="en-US" altLang="zh-CN" sz="1800" b="0" dirty="0">
                <a:solidFill>
                  <a:schemeClr val="bg1"/>
                </a:solidFill>
                <a:latin typeface="Times New Roman" pitchFamily="18" charset="0"/>
                <a:cs typeface="Times New Roman" pitchFamily="18" charset="0"/>
              </a:rPr>
              <a:t>or</a:t>
            </a:r>
            <a:r>
              <a:rPr lang="zh-CN" altLang="en-US" sz="1800" b="0" dirty="0">
                <a:solidFill>
                  <a:schemeClr val="bg1"/>
                </a:solidFill>
                <a:latin typeface="Times New Roman" pitchFamily="18" charset="0"/>
                <a:cs typeface="Times New Roman" pitchFamily="18" charset="0"/>
              </a:rPr>
              <a:t> </a:t>
            </a:r>
            <a:endParaRPr lang="en-US" altLang="zh-CN" sz="1800" b="0" dirty="0">
              <a:solidFill>
                <a:schemeClr val="bg1"/>
              </a:solidFill>
              <a:latin typeface="Times New Roman" pitchFamily="18" charset="0"/>
              <a:cs typeface="Times New Roman" pitchFamily="18" charset="0"/>
            </a:endParaRPr>
          </a:p>
          <a:p>
            <a:pPr marL="541338" indent="-187325" eaLnBrk="0" hangingPunct="0">
              <a:buClr>
                <a:schemeClr val="tx1"/>
              </a:buClr>
              <a:defRPr/>
            </a:pPr>
            <a:r>
              <a:rPr lang="zh-CN" altLang="en-US" sz="1800" b="0" dirty="0">
                <a:solidFill>
                  <a:schemeClr val="bg1"/>
                </a:solidFill>
                <a:latin typeface="Times New Roman" pitchFamily="18" charset="0"/>
                <a:cs typeface="Times New Roman" pitchFamily="18" charset="0"/>
              </a:rPr>
              <a:t>jointly </a:t>
            </a:r>
            <a:r>
              <a:rPr lang="en-US" altLang="zh-CN" sz="1800" b="0" dirty="0">
                <a:solidFill>
                  <a:schemeClr val="bg1"/>
                </a:solidFill>
                <a:latin typeface="Times New Roman" pitchFamily="18" charset="0"/>
                <a:cs typeface="Times New Roman" pitchFamily="18" charset="0"/>
              </a:rPr>
              <a:t>≥ </a:t>
            </a:r>
            <a:r>
              <a:rPr lang="zh-CN" altLang="en-US" sz="1800" b="0" dirty="0">
                <a:solidFill>
                  <a:schemeClr val="bg1"/>
                </a:solidFill>
                <a:latin typeface="Times New Roman" pitchFamily="18" charset="0"/>
                <a:cs typeface="Times New Roman" pitchFamily="18" charset="0"/>
              </a:rPr>
              <a:t>50% of that foreign enterprise's shares;</a:t>
            </a:r>
          </a:p>
          <a:p>
            <a:pPr marL="354013" indent="-354013" eaLnBrk="0" hangingPunct="0">
              <a:buClr>
                <a:schemeClr val="tx1"/>
              </a:buClr>
              <a:buFont typeface="Arial" pitchFamily="34" charset="0"/>
              <a:buNone/>
              <a:defRPr/>
            </a:pPr>
            <a:r>
              <a:rPr lang="en-US" altLang="zh-CN" sz="1800" b="0" dirty="0">
                <a:solidFill>
                  <a:schemeClr val="bg1"/>
                </a:solidFill>
                <a:latin typeface="Times New Roman" pitchFamily="18" charset="0"/>
                <a:cs typeface="Times New Roman" pitchFamily="18" charset="0"/>
              </a:rPr>
              <a:t>(2)  </a:t>
            </a:r>
            <a:r>
              <a:rPr lang="zh-CN" altLang="en-US" sz="1800" b="0" dirty="0">
                <a:solidFill>
                  <a:schemeClr val="bg1"/>
                </a:solidFill>
                <a:latin typeface="Times New Roman" pitchFamily="18" charset="0"/>
                <a:cs typeface="Times New Roman" pitchFamily="18" charset="0"/>
              </a:rPr>
              <a:t>An effective control by virtue of shares, capital, business operations, purchases and sales, etc.</a:t>
            </a:r>
            <a:endParaRPr lang="zh-CN" altLang="en-US" sz="1800" dirty="0">
              <a:solidFill>
                <a:schemeClr val="bg1"/>
              </a:solidFill>
              <a:latin typeface="Times New Roman" pitchFamily="18" charset="0"/>
              <a:cs typeface="Times New Roman" pitchFamily="18" charset="0"/>
            </a:endParaRPr>
          </a:p>
        </p:txBody>
      </p:sp>
      <p:sp>
        <p:nvSpPr>
          <p:cNvPr id="7" name="TextBox 6"/>
          <p:cNvSpPr txBox="1"/>
          <p:nvPr/>
        </p:nvSpPr>
        <p:spPr>
          <a:xfrm>
            <a:off x="263525" y="3230563"/>
            <a:ext cx="8596313" cy="646112"/>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pPr>
              <a:defRPr/>
            </a:pPr>
            <a:r>
              <a:rPr lang="en-US" sz="1800" dirty="0">
                <a:solidFill>
                  <a:srgbClr val="FF0000"/>
                </a:solidFill>
                <a:latin typeface="Times New Roman" pitchFamily="18" charset="0"/>
                <a:cs typeface="Times New Roman" pitchFamily="18" charset="0"/>
              </a:rPr>
              <a:t>Taxable region:</a:t>
            </a:r>
          </a:p>
          <a:p>
            <a:pPr>
              <a:defRPr/>
            </a:pPr>
            <a:r>
              <a:rPr lang="en-US" sz="1800" b="0" dirty="0">
                <a:latin typeface="Times New Roman" pitchFamily="18" charset="0"/>
                <a:cs typeface="Times New Roman" pitchFamily="18" charset="0"/>
              </a:rPr>
              <a:t>in a country (or region) with the actual tax rate at lower than 12.5%</a:t>
            </a:r>
          </a:p>
        </p:txBody>
      </p:sp>
      <p:sp>
        <p:nvSpPr>
          <p:cNvPr id="8" name="TextBox 7"/>
          <p:cNvSpPr txBox="1"/>
          <p:nvPr/>
        </p:nvSpPr>
        <p:spPr>
          <a:xfrm>
            <a:off x="271463" y="4159250"/>
            <a:ext cx="8574087" cy="646113"/>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defRPr/>
            </a:pPr>
            <a:r>
              <a:rPr lang="en-US" altLang="zh-CN" sz="1800" dirty="0">
                <a:solidFill>
                  <a:srgbClr val="FF0000"/>
                </a:solidFill>
                <a:latin typeface="Times New Roman" pitchFamily="18" charset="0"/>
                <a:cs typeface="Times New Roman" pitchFamily="18" charset="0"/>
              </a:rPr>
              <a:t>Refuse or reduce of profit distribution: </a:t>
            </a:r>
          </a:p>
          <a:p>
            <a:pPr>
              <a:defRPr/>
            </a:pPr>
            <a:r>
              <a:rPr lang="en-US" altLang="zh-CN" sz="1800" b="0" dirty="0">
                <a:latin typeface="Times New Roman" pitchFamily="18" charset="0"/>
                <a:cs typeface="Times New Roman" pitchFamily="18" charset="0"/>
              </a:rPr>
              <a:t>Without reasonable business needs</a:t>
            </a:r>
            <a:endParaRPr lang="zh-CN" altLang="en-US" sz="1800" b="0" dirty="0">
              <a:latin typeface="Times New Roman" pitchFamily="18" charset="0"/>
              <a:cs typeface="Times New Roman" pitchFamily="18" charset="0"/>
            </a:endParaRPr>
          </a:p>
        </p:txBody>
      </p:sp>
      <p:sp>
        <p:nvSpPr>
          <p:cNvPr id="9" name="矩形 8"/>
          <p:cNvSpPr/>
          <p:nvPr/>
        </p:nvSpPr>
        <p:spPr>
          <a:xfrm>
            <a:off x="292299" y="5515195"/>
            <a:ext cx="8536391" cy="369332"/>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en-US" altLang="zh-CN" sz="1800" dirty="0">
                <a:ln w="12700">
                  <a:solidFill>
                    <a:schemeClr val="tx2">
                      <a:satMod val="155000"/>
                    </a:schemeClr>
                  </a:solidFill>
                  <a:prstDash val="solid"/>
                </a:ln>
                <a:solidFill>
                  <a:srgbClr val="FF0000"/>
                </a:solidFill>
                <a:latin typeface="Times New Roman" pitchFamily="18" charset="0"/>
                <a:ea typeface="宋体" pitchFamily="2" charset="-122"/>
                <a:cs typeface="Times New Roman" pitchFamily="18" charset="0"/>
              </a:rPr>
              <a:t>    Deemed as Profit Distribution</a:t>
            </a:r>
            <a:endParaRPr lang="zh-CN" altLang="en-US" sz="1800" dirty="0">
              <a:ln w="12700">
                <a:solidFill>
                  <a:schemeClr val="tx2">
                    <a:satMod val="155000"/>
                  </a:schemeClr>
                </a:solidFill>
                <a:prstDash val="solid"/>
              </a:ln>
              <a:solidFill>
                <a:srgbClr val="FF0000"/>
              </a:solidFill>
              <a:latin typeface="Times New Roman" pitchFamily="18" charset="0"/>
              <a:ea typeface="宋体" pitchFamily="2" charset="-122"/>
              <a:cs typeface="Times New Roman" pitchFamily="18" charset="0"/>
            </a:endParaRPr>
          </a:p>
        </p:txBody>
      </p:sp>
      <p:sp>
        <p:nvSpPr>
          <p:cNvPr id="5" name="下箭头 4"/>
          <p:cNvSpPr/>
          <p:nvPr/>
        </p:nvSpPr>
        <p:spPr bwMode="auto">
          <a:xfrm>
            <a:off x="3511550" y="4937125"/>
            <a:ext cx="2713038" cy="590550"/>
          </a:xfrm>
          <a:prstGeom prst="downArrow">
            <a:avLst/>
          </a:prstGeom>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a:lstStyle/>
          <a:p>
            <a:pPr eaLnBrk="0" hangingPunct="0">
              <a:spcBef>
                <a:spcPct val="50000"/>
              </a:spcBef>
              <a:spcAft>
                <a:spcPct val="50000"/>
              </a:spcAft>
              <a:buClr>
                <a:schemeClr val="tx1"/>
              </a:buClr>
              <a:buFont typeface="Arial" pitchFamily="34" charset="0"/>
              <a:buNone/>
              <a:defRPr/>
            </a:pPr>
            <a:endParaRPr lang="zh-CN" altLang="en-US">
              <a:ea typeface="宋体" pitchFamily="2" charset="-122"/>
            </a:endParaRPr>
          </a:p>
        </p:txBody>
      </p:sp>
      <p:sp>
        <p:nvSpPr>
          <p:cNvPr id="22536"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7651A54E-F9B8-46B5-81EB-919FF4628314}" type="slidenum">
              <a:rPr lang="zh-CN" altLang="en-US" sz="1800"/>
              <a:pPr algn="r" eaLnBrk="1" hangingPunct="1"/>
              <a:t>12</a:t>
            </a:fld>
            <a:endParaRPr lang="zh-CN" altLang="en-US" sz="180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sz="half" idx="4294967295"/>
          </p:nvPr>
        </p:nvSpPr>
        <p:spPr>
          <a:xfrm>
            <a:off x="614363" y="2779713"/>
            <a:ext cx="8321675" cy="1527175"/>
          </a:xfrm>
        </p:spPr>
        <p:txBody>
          <a:bodyPr/>
          <a:lstStyle/>
          <a:p>
            <a:pPr marL="0" indent="0">
              <a:buClr>
                <a:schemeClr val="tx1"/>
              </a:buClr>
              <a:buFont typeface="微软雅黑" pitchFamily="34" charset="-122"/>
              <a:buNone/>
              <a:defRPr/>
            </a:pPr>
            <a:r>
              <a:rPr lang="en-US" altLang="zh-CN" sz="1800" dirty="0" smtClean="0">
                <a:latin typeface="Times New Roman" pitchFamily="18" charset="0"/>
                <a:ea typeface="宋体" pitchFamily="2" charset="-122"/>
                <a:cs typeface="Times New Roman" pitchFamily="18" charset="0"/>
                <a:sym typeface="Arial" charset="0"/>
              </a:rPr>
              <a:t>Interest expense raised by loan from related party exceeding standard ratio of </a:t>
            </a:r>
            <a:r>
              <a:rPr lang="en-US" altLang="zh-CN" sz="1800" i="1" dirty="0" smtClean="0">
                <a:latin typeface="Times New Roman" pitchFamily="18" charset="0"/>
                <a:ea typeface="宋体" pitchFamily="2" charset="-122"/>
                <a:cs typeface="Times New Roman" pitchFamily="18" charset="0"/>
                <a:sym typeface="Arial" charset="0"/>
              </a:rPr>
              <a:t>Related Party Loan to Equity Ratio</a:t>
            </a:r>
            <a:r>
              <a:rPr lang="en-US" altLang="zh-CN" sz="1800" dirty="0" smtClean="0">
                <a:latin typeface="Times New Roman" pitchFamily="18" charset="0"/>
                <a:ea typeface="宋体" pitchFamily="2" charset="-122"/>
                <a:cs typeface="Times New Roman" pitchFamily="18" charset="0"/>
                <a:sym typeface="Arial" charset="0"/>
              </a:rPr>
              <a:t> is </a:t>
            </a:r>
            <a:r>
              <a:rPr lang="en-US" altLang="zh-CN" sz="1800" dirty="0" smtClean="0">
                <a:solidFill>
                  <a:srgbClr val="FF0000"/>
                </a:solidFill>
                <a:latin typeface="Times New Roman" pitchFamily="18" charset="0"/>
                <a:ea typeface="宋体" pitchFamily="2" charset="-122"/>
                <a:cs typeface="Times New Roman" pitchFamily="18" charset="0"/>
                <a:sym typeface="Arial" charset="0"/>
              </a:rPr>
              <a:t>non-deductable</a:t>
            </a:r>
            <a:r>
              <a:rPr lang="en-US" altLang="zh-CN" sz="1800" dirty="0" smtClean="0">
                <a:latin typeface="Times New Roman" pitchFamily="18" charset="0"/>
                <a:ea typeface="宋体" pitchFamily="2" charset="-122"/>
                <a:cs typeface="Times New Roman" pitchFamily="18" charset="0"/>
                <a:sym typeface="Arial" charset="0"/>
              </a:rPr>
              <a:t> before Enterprise Income Tax</a:t>
            </a:r>
          </a:p>
          <a:p>
            <a:pPr marL="0" indent="0">
              <a:buClr>
                <a:schemeClr val="tx1"/>
              </a:buClr>
              <a:buFont typeface="微软雅黑" pitchFamily="34" charset="-122"/>
              <a:buNone/>
              <a:defRPr/>
            </a:pPr>
            <a:r>
              <a:rPr lang="en-US" altLang="zh-CN" sz="1800" dirty="0" smtClean="0">
                <a:latin typeface="Times New Roman" pitchFamily="18" charset="0"/>
                <a:ea typeface="宋体" pitchFamily="2" charset="-122"/>
                <a:cs typeface="Times New Roman" pitchFamily="18" charset="0"/>
                <a:sym typeface="Arial" charset="0"/>
              </a:rPr>
              <a:t>Unless meet the below criteria:</a:t>
            </a:r>
          </a:p>
          <a:p>
            <a:pPr>
              <a:buClr>
                <a:schemeClr val="tx1"/>
              </a:buClr>
              <a:buFont typeface="+mj-lt"/>
              <a:buAutoNum type="alphaLcParenR"/>
              <a:defRPr/>
            </a:pPr>
            <a:r>
              <a:rPr lang="en-US" altLang="zh-CN" sz="1800" dirty="0" smtClean="0">
                <a:latin typeface="Times New Roman" pitchFamily="18" charset="0"/>
                <a:cs typeface="Times New Roman" pitchFamily="18" charset="0"/>
              </a:rPr>
              <a:t>the enterprise can provide documentation to prove the loans were entered into based on the arm’s-length principle</a:t>
            </a:r>
          </a:p>
          <a:p>
            <a:pPr>
              <a:buClr>
                <a:schemeClr val="tx1"/>
              </a:buClr>
              <a:buFont typeface="+mj-lt"/>
              <a:buAutoNum type="alphaLcParenR"/>
              <a:defRPr/>
            </a:pPr>
            <a:r>
              <a:rPr lang="en-US" altLang="zh-CN" sz="1800" dirty="0" smtClean="0">
                <a:latin typeface="Times New Roman" pitchFamily="18" charset="0"/>
                <a:cs typeface="Times New Roman" pitchFamily="18" charset="0"/>
              </a:rPr>
              <a:t>the effective interest rate of the borrowing enterprise does not exceed the effective interest rate of the domestic lending enterprise</a:t>
            </a:r>
            <a:endParaRPr lang="en-US" altLang="zh-CN" sz="1800" dirty="0" smtClean="0">
              <a:latin typeface="Times New Roman" pitchFamily="18" charset="0"/>
              <a:ea typeface="宋体" pitchFamily="2" charset="-122"/>
              <a:cs typeface="Times New Roman" pitchFamily="18" charset="0"/>
              <a:sym typeface="Arial" charset="0"/>
            </a:endParaRPr>
          </a:p>
          <a:p>
            <a:pPr>
              <a:buClr>
                <a:schemeClr val="tx1"/>
              </a:buClr>
              <a:buFont typeface="微软雅黑" pitchFamily="34" charset="-122"/>
              <a:buNone/>
              <a:defRPr/>
            </a:pPr>
            <a:endParaRPr lang="en-US" altLang="zh-CN" sz="1800" dirty="0" smtClean="0">
              <a:latin typeface="Times New Roman" pitchFamily="18" charset="0"/>
              <a:ea typeface="宋体" pitchFamily="2" charset="-122"/>
              <a:cs typeface="Times New Roman" pitchFamily="18" charset="0"/>
              <a:sym typeface="Arial" charset="0"/>
            </a:endParaRPr>
          </a:p>
          <a:p>
            <a:pPr marL="354013" indent="-354013">
              <a:buClr>
                <a:schemeClr val="tx1"/>
              </a:buClr>
              <a:buFont typeface="Wingdings" pitchFamily="2" charset="2"/>
              <a:buChar char="l"/>
              <a:defRPr/>
            </a:pPr>
            <a:r>
              <a:rPr lang="en-US" altLang="zh-CN" sz="1800" dirty="0" smtClean="0">
                <a:latin typeface="Times New Roman" pitchFamily="18" charset="0"/>
                <a:ea typeface="宋体" pitchFamily="2" charset="-122"/>
                <a:cs typeface="Times New Roman" pitchFamily="18" charset="0"/>
                <a:sym typeface="Arial" charset="0"/>
              </a:rPr>
              <a:t>Standard ratio:</a:t>
            </a:r>
          </a:p>
          <a:p>
            <a:pPr marL="354013" indent="-354013">
              <a:buClr>
                <a:schemeClr val="tx1"/>
              </a:buClr>
              <a:buFontTx/>
              <a:buNone/>
              <a:defRPr/>
            </a:pPr>
            <a:endParaRPr lang="en-US" altLang="zh-CN" sz="1800" dirty="0" smtClean="0">
              <a:latin typeface="Times New Roman" pitchFamily="18" charset="0"/>
              <a:ea typeface="宋体" pitchFamily="2" charset="-122"/>
              <a:cs typeface="Times New Roman" pitchFamily="18" charset="0"/>
              <a:sym typeface="Arial" charset="0"/>
            </a:endParaRPr>
          </a:p>
          <a:p>
            <a:pPr marL="717550" indent="-354013">
              <a:buClr>
                <a:schemeClr val="tx1"/>
              </a:buClr>
              <a:buFontTx/>
              <a:buNone/>
              <a:defRPr/>
            </a:pPr>
            <a:endParaRPr lang="en-US" altLang="zh-CN" sz="1800" dirty="0" smtClean="0">
              <a:latin typeface="Times New Roman" pitchFamily="18" charset="0"/>
              <a:ea typeface="宋体" pitchFamily="2" charset="-122"/>
              <a:cs typeface="Times New Roman" pitchFamily="18" charset="0"/>
              <a:sym typeface="Arial" charset="0"/>
            </a:endParaRPr>
          </a:p>
          <a:p>
            <a:pPr marL="717550" indent="-354013">
              <a:buClr>
                <a:schemeClr val="tx1"/>
              </a:buClr>
              <a:buFontTx/>
              <a:buNone/>
              <a:defRPr/>
            </a:pPr>
            <a:endParaRPr lang="zh-CN" altLang="en-US" sz="1800" dirty="0" smtClean="0">
              <a:latin typeface="Times New Roman" pitchFamily="18" charset="0"/>
              <a:ea typeface="宋体" pitchFamily="2" charset="-122"/>
              <a:cs typeface="Times New Roman" pitchFamily="18" charset="0"/>
              <a:sym typeface="Arial" charset="0"/>
            </a:endParaRPr>
          </a:p>
        </p:txBody>
      </p:sp>
      <p:sp>
        <p:nvSpPr>
          <p:cNvPr id="23555" name="Rectangle 2"/>
          <p:cNvSpPr>
            <a:spLocks noGrp="1" noChangeArrowheads="1"/>
          </p:cNvSpPr>
          <p:nvPr>
            <p:ph type="title" idx="4294967295"/>
          </p:nvPr>
        </p:nvSpPr>
        <p:spPr>
          <a:xfrm>
            <a:off x="300038" y="227013"/>
            <a:ext cx="6669087" cy="647700"/>
          </a:xfrm>
        </p:spPr>
        <p:txBody>
          <a:bodyPr/>
          <a:lstStyle/>
          <a:p>
            <a:r>
              <a:rPr lang="zh-CN" altLang="en-US" sz="2800" smtClean="0">
                <a:latin typeface="Times New Roman" pitchFamily="18" charset="0"/>
                <a:ea typeface="宋体" pitchFamily="2" charset="-122"/>
                <a:cs typeface="Times New Roman" pitchFamily="18" charset="0"/>
              </a:rPr>
              <a:t>Thin Capitalization </a:t>
            </a:r>
            <a:r>
              <a:rPr lang="en-US" altLang="zh-CN" sz="2800" smtClean="0">
                <a:latin typeface="Times New Roman" pitchFamily="18" charset="0"/>
                <a:ea typeface="宋体" pitchFamily="2" charset="-122"/>
                <a:cs typeface="Times New Roman" pitchFamily="18" charset="0"/>
              </a:rPr>
              <a:t>(“TC”)</a:t>
            </a:r>
            <a:endParaRPr lang="zh-CN" altLang="en-US" sz="2800" smtClean="0">
              <a:latin typeface="Times New Roman" pitchFamily="18" charset="0"/>
              <a:ea typeface="宋体" pitchFamily="2" charset="-122"/>
              <a:cs typeface="Times New Roman" pitchFamily="18" charset="0"/>
            </a:endParaRPr>
          </a:p>
        </p:txBody>
      </p:sp>
      <p:sp>
        <p:nvSpPr>
          <p:cNvPr id="23556" name="TextBox 19"/>
          <p:cNvSpPr txBox="1">
            <a:spLocks noChangeArrowheads="1"/>
          </p:cNvSpPr>
          <p:nvPr/>
        </p:nvSpPr>
        <p:spPr bwMode="auto">
          <a:xfrm>
            <a:off x="2508250" y="5275263"/>
            <a:ext cx="4625975"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buFont typeface="Wingdings" pitchFamily="2" charset="2"/>
              <a:buChar char="Ø"/>
            </a:pPr>
            <a:r>
              <a:rPr lang="en-US" altLang="zh-CN" sz="1800" b="0">
                <a:latin typeface="Times New Roman" pitchFamily="18" charset="0"/>
                <a:cs typeface="Times New Roman" pitchFamily="18" charset="0"/>
              </a:rPr>
              <a:t> Financial institutions</a:t>
            </a:r>
          </a:p>
          <a:p>
            <a:pPr eaLnBrk="1" hangingPunct="1"/>
            <a:r>
              <a:rPr lang="en-US" altLang="zh-CN" sz="1800" b="0">
                <a:latin typeface="Times New Roman" pitchFamily="18" charset="0"/>
                <a:cs typeface="Times New Roman" pitchFamily="18" charset="0"/>
              </a:rPr>
              <a:t>    </a:t>
            </a:r>
            <a:r>
              <a:rPr lang="en-US" altLang="zh-CN" sz="1800" i="1">
                <a:solidFill>
                  <a:srgbClr val="FF0000"/>
                </a:solidFill>
                <a:latin typeface="Times New Roman" pitchFamily="18" charset="0"/>
                <a:cs typeface="Times New Roman" pitchFamily="18" charset="0"/>
              </a:rPr>
              <a:t>Related Party Loan to Equity Ratio</a:t>
            </a:r>
            <a:r>
              <a:rPr lang="en-US" altLang="zh-CN" sz="1800">
                <a:solidFill>
                  <a:srgbClr val="FF0000"/>
                </a:solidFill>
                <a:latin typeface="Times New Roman" pitchFamily="18" charset="0"/>
                <a:cs typeface="Times New Roman" pitchFamily="18" charset="0"/>
              </a:rPr>
              <a:t> </a:t>
            </a:r>
            <a:r>
              <a:rPr lang="en-US" altLang="zh-CN" sz="1800" i="1">
                <a:solidFill>
                  <a:srgbClr val="FF0000"/>
                </a:solidFill>
                <a:latin typeface="Times New Roman" pitchFamily="18" charset="0"/>
                <a:cs typeface="Times New Roman" pitchFamily="18" charset="0"/>
              </a:rPr>
              <a:t>= 5:1</a:t>
            </a:r>
          </a:p>
          <a:p>
            <a:pPr eaLnBrk="1" hangingPunct="1"/>
            <a:endParaRPr lang="en-US" altLang="zh-CN" sz="1800" b="0" i="1">
              <a:latin typeface="Times New Roman" pitchFamily="18" charset="0"/>
              <a:cs typeface="Times New Roman" pitchFamily="18" charset="0"/>
            </a:endParaRPr>
          </a:p>
          <a:p>
            <a:pPr eaLnBrk="1" hangingPunct="1">
              <a:buFont typeface="Wingdings" pitchFamily="2" charset="2"/>
              <a:buChar char="Ø"/>
            </a:pPr>
            <a:r>
              <a:rPr lang="en-US" altLang="zh-CN" sz="1800" b="0">
                <a:latin typeface="Times New Roman" pitchFamily="18" charset="0"/>
                <a:cs typeface="Times New Roman" pitchFamily="18" charset="0"/>
              </a:rPr>
              <a:t> Non Financial enterprise</a:t>
            </a:r>
          </a:p>
          <a:p>
            <a:pPr eaLnBrk="1" hangingPunct="1"/>
            <a:r>
              <a:rPr lang="en-US" altLang="zh-CN" sz="1800" b="0">
                <a:solidFill>
                  <a:srgbClr val="FF0000"/>
                </a:solidFill>
                <a:latin typeface="Times New Roman" pitchFamily="18" charset="0"/>
                <a:cs typeface="Times New Roman" pitchFamily="18" charset="0"/>
              </a:rPr>
              <a:t>    </a:t>
            </a:r>
            <a:r>
              <a:rPr lang="en-US" altLang="zh-CN" sz="1800" i="1">
                <a:solidFill>
                  <a:srgbClr val="FF0000"/>
                </a:solidFill>
                <a:latin typeface="Times New Roman" pitchFamily="18" charset="0"/>
                <a:cs typeface="Times New Roman" pitchFamily="18" charset="0"/>
              </a:rPr>
              <a:t>Related Party Loan to Equity Ratio</a:t>
            </a:r>
            <a:r>
              <a:rPr lang="en-US" altLang="zh-CN" sz="1800">
                <a:solidFill>
                  <a:srgbClr val="FF0000"/>
                </a:solidFill>
                <a:latin typeface="Times New Roman" pitchFamily="18" charset="0"/>
                <a:cs typeface="Times New Roman" pitchFamily="18" charset="0"/>
              </a:rPr>
              <a:t> </a:t>
            </a:r>
            <a:r>
              <a:rPr lang="en-US" altLang="zh-CN" sz="1800" i="1">
                <a:solidFill>
                  <a:srgbClr val="FF0000"/>
                </a:solidFill>
                <a:latin typeface="Times New Roman" pitchFamily="18" charset="0"/>
                <a:cs typeface="Times New Roman" pitchFamily="18" charset="0"/>
              </a:rPr>
              <a:t>= 2:1</a:t>
            </a:r>
          </a:p>
          <a:p>
            <a:pPr eaLnBrk="1" hangingPunct="1"/>
            <a:endParaRPr lang="en-US" altLang="zh-CN" sz="1800" b="0">
              <a:solidFill>
                <a:srgbClr val="FF0000"/>
              </a:solidFill>
              <a:latin typeface="Times New Roman" pitchFamily="18" charset="0"/>
              <a:cs typeface="Times New Roman" pitchFamily="18" charset="0"/>
            </a:endParaRPr>
          </a:p>
          <a:p>
            <a:pPr eaLnBrk="1" hangingPunct="1"/>
            <a:r>
              <a:rPr lang="en-US" altLang="zh-CN" sz="1800" b="0">
                <a:latin typeface="Times New Roman" pitchFamily="18" charset="0"/>
                <a:cs typeface="Times New Roman" pitchFamily="18" charset="0"/>
              </a:rPr>
              <a:t>    </a:t>
            </a:r>
          </a:p>
        </p:txBody>
      </p:sp>
      <p:sp>
        <p:nvSpPr>
          <p:cNvPr id="2" name="TextBox 1"/>
          <p:cNvSpPr txBox="1"/>
          <p:nvPr/>
        </p:nvSpPr>
        <p:spPr bwMode="auto">
          <a:xfrm>
            <a:off x="614363" y="1214438"/>
            <a:ext cx="8048625" cy="1477962"/>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defTabSz="858838" eaLnBrk="0" hangingPunct="0">
              <a:buClr>
                <a:srgbClr val="C00000"/>
              </a:buClr>
              <a:defRPr/>
            </a:pPr>
            <a:r>
              <a:rPr lang="en-US" altLang="zh-CN" sz="1800" dirty="0">
                <a:solidFill>
                  <a:schemeClr val="tx1"/>
                </a:solidFill>
                <a:latin typeface="Times New Roman" pitchFamily="18" charset="0"/>
                <a:ea typeface="华文细黑" pitchFamily="2" charset="-122"/>
                <a:cs typeface="Times New Roman" pitchFamily="18" charset="0"/>
              </a:rPr>
              <a:t>Since loan interest can be deductive from taxable enterprise income, while dividends by share capital shall be distributed after enterprise income tax only when the enterprise achieves profit, enterprises prefer to adopt loan capital rather than share capital for the tax shield advantage of interest.  When the loan to equity ratio is far beyond normal, the problem of thin capitalization comes.</a:t>
            </a:r>
            <a:endParaRPr lang="zh-CN" altLang="en-US" sz="1800" dirty="0">
              <a:solidFill>
                <a:schemeClr val="tx1"/>
              </a:solidFill>
              <a:latin typeface="Times New Roman" pitchFamily="18" charset="0"/>
              <a:ea typeface="华文细黑" pitchFamily="2" charset="-122"/>
              <a:cs typeface="Times New Roman" pitchFamily="18" charset="0"/>
            </a:endParaRPr>
          </a:p>
        </p:txBody>
      </p:sp>
      <p:sp>
        <p:nvSpPr>
          <p:cNvPr id="23558"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F72B107D-A4AB-4032-A5C9-60454329D249}" type="slidenum">
              <a:rPr lang="zh-CN" altLang="en-US" sz="1800"/>
              <a:pPr algn="r" eaLnBrk="1" hangingPunct="1"/>
              <a:t>13</a:t>
            </a:fld>
            <a:endParaRPr lang="zh-CN" altLang="en-US" sz="180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圆角矩形 11"/>
          <p:cNvSpPr/>
          <p:nvPr/>
        </p:nvSpPr>
        <p:spPr bwMode="auto">
          <a:xfrm>
            <a:off x="336550" y="1120775"/>
            <a:ext cx="8004175" cy="5072063"/>
          </a:xfrm>
          <a:prstGeom prst="roundRect">
            <a:avLst/>
          </a:prstGeom>
          <a:solidFill>
            <a:srgbClr val="FFFFCC"/>
          </a:solidFill>
          <a:ln w="9525" cap="flat" cmpd="sng" algn="ctr">
            <a:solidFill>
              <a:schemeClr val="bg1">
                <a:lumMod val="95000"/>
              </a:schemeClr>
            </a:solidFill>
            <a:prstDash val="solid"/>
            <a:round/>
            <a:headEnd type="none" w="med" len="med"/>
            <a:tailEnd type="none" w="med" len="med"/>
          </a:ln>
          <a:effectLst/>
        </p:spPr>
        <p:txBody>
          <a:bodyPr/>
          <a:lstStyle/>
          <a:p>
            <a:pPr marL="0" lvl="1" eaLnBrk="0" hangingPunct="0">
              <a:lnSpc>
                <a:spcPct val="150000"/>
              </a:lnSpc>
              <a:buClr>
                <a:srgbClr val="C00000"/>
              </a:buClr>
              <a:defRPr/>
            </a:pPr>
            <a:endParaRPr lang="en-US" altLang="zh-CN" sz="1600" dirty="0">
              <a:solidFill>
                <a:srgbClr val="2C5EAC"/>
              </a:solidFill>
              <a:latin typeface="+mn-ea"/>
              <a:ea typeface="宋体" charset="-122"/>
              <a:sym typeface="仿宋_GB2312" pitchFamily="49" charset="-122"/>
            </a:endParaRPr>
          </a:p>
        </p:txBody>
      </p:sp>
      <p:sp>
        <p:nvSpPr>
          <p:cNvPr id="20" name="标题 1"/>
          <p:cNvSpPr>
            <a:spLocks noChangeArrowheads="1"/>
          </p:cNvSpPr>
          <p:nvPr/>
        </p:nvSpPr>
        <p:spPr bwMode="auto">
          <a:xfrm>
            <a:off x="465138" y="325438"/>
            <a:ext cx="8678862" cy="654050"/>
          </a:xfrm>
          <a:prstGeom prst="rect">
            <a:avLst/>
          </a:prstGeom>
          <a:noFill/>
          <a:ln w="9525">
            <a:noFill/>
            <a:miter lim="800000"/>
            <a:headEnd/>
            <a:tailEnd/>
          </a:ln>
        </p:spPr>
        <p:txBody>
          <a:bodyPr anchor="ctr"/>
          <a:lstStyle/>
          <a:p>
            <a:pPr eaLnBrk="0" hangingPunct="0">
              <a:defRPr/>
            </a:pPr>
            <a:r>
              <a:rPr lang="zh-CN" altLang="en-US" sz="2800" dirty="0">
                <a:latin typeface="Times New Roman" pitchFamily="18" charset="0"/>
                <a:ea typeface="宋体" charset="-122"/>
                <a:cs typeface="Times New Roman" pitchFamily="18" charset="0"/>
              </a:rPr>
              <a:t>General  </a:t>
            </a:r>
            <a:r>
              <a:rPr lang="en-US" altLang="zh-CN" sz="2800" dirty="0">
                <a:latin typeface="Times New Roman" pitchFamily="18" charset="0"/>
                <a:ea typeface="宋体" charset="-122"/>
                <a:cs typeface="Times New Roman" pitchFamily="18" charset="0"/>
              </a:rPr>
              <a:t>A</a:t>
            </a:r>
            <a:r>
              <a:rPr lang="zh-CN" altLang="en-US" sz="2800" dirty="0">
                <a:latin typeface="Times New Roman" pitchFamily="18" charset="0"/>
                <a:ea typeface="宋体" charset="-122"/>
                <a:cs typeface="Times New Roman" pitchFamily="18" charset="0"/>
              </a:rPr>
              <a:t>nti-tax </a:t>
            </a:r>
            <a:r>
              <a:rPr lang="en-US" altLang="zh-CN" sz="2800" dirty="0">
                <a:latin typeface="Times New Roman" pitchFamily="18" charset="0"/>
                <a:ea typeface="宋体" charset="-122"/>
                <a:cs typeface="Times New Roman" pitchFamily="18" charset="0"/>
              </a:rPr>
              <a:t>Avoidance Rule (“GAAR”)</a:t>
            </a:r>
            <a:r>
              <a:rPr lang="zh-CN" altLang="en-US" sz="2800" dirty="0">
                <a:latin typeface="Times New Roman" pitchFamily="18" charset="0"/>
                <a:ea typeface="宋体" charset="-122"/>
                <a:cs typeface="Times New Roman" pitchFamily="18" charset="0"/>
              </a:rPr>
              <a:t> </a:t>
            </a:r>
            <a:endParaRPr lang="zh-CN" altLang="zh-CN" sz="2800" dirty="0">
              <a:solidFill>
                <a:schemeClr val="accent4">
                  <a:lumMod val="50000"/>
                </a:schemeClr>
              </a:solidFill>
              <a:latin typeface="Times New Roman" pitchFamily="18" charset="0"/>
              <a:ea typeface="+mj-ea"/>
              <a:cs typeface="Times New Roman" pitchFamily="18" charset="0"/>
              <a:sym typeface="微软雅黑" pitchFamily="34" charset="-122"/>
            </a:endParaRPr>
          </a:p>
        </p:txBody>
      </p:sp>
      <p:grpSp>
        <p:nvGrpSpPr>
          <p:cNvPr id="24580" name="组合 13"/>
          <p:cNvGrpSpPr>
            <a:grpSpLocks/>
          </p:cNvGrpSpPr>
          <p:nvPr/>
        </p:nvGrpSpPr>
        <p:grpSpPr bwMode="auto">
          <a:xfrm>
            <a:off x="887413" y="1343025"/>
            <a:ext cx="6535737" cy="4279900"/>
            <a:chOff x="1375904" y="1515940"/>
            <a:chExt cx="6535644" cy="4281102"/>
          </a:xfrm>
        </p:grpSpPr>
        <p:sp>
          <p:nvSpPr>
            <p:cNvPr id="13" name="TextBox 12"/>
            <p:cNvSpPr txBox="1"/>
            <p:nvPr/>
          </p:nvSpPr>
          <p:spPr bwMode="auto">
            <a:xfrm>
              <a:off x="1731943" y="1515940"/>
              <a:ext cx="4789846" cy="461665"/>
            </a:xfrm>
            <a:prstGeom prst="rect">
              <a:avLst/>
            </a:prstGeom>
            <a:noFill/>
            <a:ln>
              <a:noFill/>
              <a:headEnd/>
              <a:tailEnd/>
            </a:ln>
            <a:effectLst/>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a:spAutoFit/>
            </a:bodyPr>
            <a:lstStyle/>
            <a:p>
              <a:pPr defTabSz="858838" eaLnBrk="0" hangingPunct="0">
                <a:buClr>
                  <a:srgbClr val="C00000"/>
                </a:buClr>
                <a:defRPr/>
              </a:pPr>
              <a:r>
                <a:rPr lang="en-US" altLang="zh-CN" sz="2400" dirty="0">
                  <a:solidFill>
                    <a:schemeClr val="tx1"/>
                  </a:solidFill>
                  <a:latin typeface="Times New Roman" pitchFamily="18" charset="0"/>
                  <a:cs typeface="Times New Roman" pitchFamily="18" charset="0"/>
                </a:rPr>
                <a:t>The cause when launch a GAAP</a:t>
              </a:r>
            </a:p>
          </p:txBody>
        </p:sp>
        <p:sp>
          <p:nvSpPr>
            <p:cNvPr id="15" name="TextBox 14"/>
            <p:cNvSpPr txBox="1"/>
            <p:nvPr/>
          </p:nvSpPr>
          <p:spPr bwMode="auto">
            <a:xfrm>
              <a:off x="1375904" y="1937226"/>
              <a:ext cx="6535644" cy="2003541"/>
            </a:xfrm>
            <a:prstGeom prst="rect">
              <a:avLst/>
            </a:prstGeom>
            <a:noFill/>
            <a:ln>
              <a:noFill/>
              <a:headEnd/>
              <a:tailEnd/>
            </a:ln>
            <a:effectLst/>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a:spAutoFit/>
            </a:bodyPr>
            <a:lstStyle/>
            <a:p>
              <a:pPr marL="285750" lvl="1" indent="-285750" eaLnBrk="0" hangingPunct="0">
                <a:lnSpc>
                  <a:spcPts val="2500"/>
                </a:lnSpc>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Abuse of  tax incentive policies</a:t>
              </a:r>
            </a:p>
            <a:p>
              <a:pPr marL="285750" lvl="1" indent="-285750" eaLnBrk="0" hangingPunct="0">
                <a:lnSpc>
                  <a:spcPts val="2500"/>
                </a:lnSpc>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Abuse of tax treaty</a:t>
              </a:r>
            </a:p>
            <a:p>
              <a:pPr marL="285750" lvl="1" indent="-285750" eaLnBrk="0" hangingPunct="0">
                <a:lnSpc>
                  <a:spcPts val="2500"/>
                </a:lnSpc>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Abuse of organization structure</a:t>
              </a:r>
            </a:p>
            <a:p>
              <a:pPr marL="285750" lvl="1" indent="-285750" eaLnBrk="0" hangingPunct="0">
                <a:lnSpc>
                  <a:spcPts val="2500"/>
                </a:lnSpc>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Tax avoidance by means of tax heavens</a:t>
              </a:r>
            </a:p>
            <a:p>
              <a:pPr marL="285750" lvl="1" indent="-285750" eaLnBrk="0" hangingPunct="0">
                <a:lnSpc>
                  <a:spcPts val="2500"/>
                </a:lnSpc>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Running business without reasonable basis</a:t>
              </a:r>
            </a:p>
          </p:txBody>
        </p:sp>
        <p:sp>
          <p:nvSpPr>
            <p:cNvPr id="17" name="TextBox 16"/>
            <p:cNvSpPr txBox="1"/>
            <p:nvPr/>
          </p:nvSpPr>
          <p:spPr bwMode="auto">
            <a:xfrm>
              <a:off x="1835756" y="3903911"/>
              <a:ext cx="4445022" cy="461665"/>
            </a:xfrm>
            <a:prstGeom prst="rect">
              <a:avLst/>
            </a:prstGeom>
            <a:noFill/>
            <a:ln>
              <a:noFill/>
              <a:headEnd/>
              <a:tailEnd/>
            </a:ln>
            <a:effectLst/>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a:spAutoFit/>
            </a:bodyPr>
            <a:lstStyle/>
            <a:p>
              <a:pPr defTabSz="858838" eaLnBrk="0" hangingPunct="0">
                <a:buClr>
                  <a:srgbClr val="C00000"/>
                </a:buClr>
                <a:defRPr/>
              </a:pPr>
              <a:r>
                <a:rPr lang="en-US" altLang="zh-CN" sz="2400" dirty="0">
                  <a:solidFill>
                    <a:schemeClr val="tx1"/>
                  </a:solidFill>
                  <a:latin typeface="Times New Roman" pitchFamily="18" charset="0"/>
                  <a:cs typeface="Times New Roman" pitchFamily="18" charset="0"/>
                </a:rPr>
                <a:t>Focus and principle</a:t>
              </a:r>
              <a:endParaRPr lang="zh-CN" altLang="en-US" sz="2400" dirty="0">
                <a:solidFill>
                  <a:schemeClr val="tx1"/>
                </a:solidFill>
                <a:latin typeface="Times New Roman" pitchFamily="18" charset="0"/>
                <a:cs typeface="Times New Roman" pitchFamily="18" charset="0"/>
              </a:endParaRPr>
            </a:p>
          </p:txBody>
        </p:sp>
        <p:sp>
          <p:nvSpPr>
            <p:cNvPr id="18" name="TextBox 17"/>
            <p:cNvSpPr txBox="1"/>
            <p:nvPr/>
          </p:nvSpPr>
          <p:spPr bwMode="auto">
            <a:xfrm>
              <a:off x="1474624" y="4365575"/>
              <a:ext cx="6410459" cy="1431467"/>
            </a:xfrm>
            <a:prstGeom prst="rect">
              <a:avLst/>
            </a:prstGeom>
            <a:noFill/>
            <a:ln>
              <a:noFill/>
              <a:headEnd/>
              <a:tailEnd/>
            </a:ln>
            <a:effectLst/>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a:spAutoFit/>
            </a:bodyPr>
            <a:lstStyle/>
            <a:p>
              <a:pPr marL="285750" lvl="1" indent="-285750" eaLnBrk="0" hangingPunct="0">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Substance over form</a:t>
              </a:r>
            </a:p>
            <a:p>
              <a:pPr marL="285750" lvl="1" indent="-285750" eaLnBrk="0" hangingPunct="0">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Deny the existence of shade company</a:t>
              </a:r>
            </a:p>
            <a:p>
              <a:pPr marL="285750" lvl="1" indent="-285750" eaLnBrk="0" hangingPunct="0">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Identification of the reasonable </a:t>
              </a:r>
              <a:r>
                <a:rPr lang="en-US" altLang="zh-CN" sz="1800" dirty="0">
                  <a:solidFill>
                    <a:srgbClr val="2C5EAC"/>
                  </a:solidFill>
                  <a:latin typeface="Times New Roman" pitchFamily="18" charset="0"/>
                  <a:cs typeface="Times New Roman" pitchFamily="18" charset="0"/>
                  <a:sym typeface="仿宋_GB2312" pitchFamily="49" charset="-122"/>
                </a:rPr>
                <a:t>business purposes</a:t>
              </a:r>
              <a:endParaRPr lang="en-US" altLang="zh-CN" sz="1800" dirty="0">
                <a:solidFill>
                  <a:srgbClr val="2C5EAC"/>
                </a:solidFill>
                <a:latin typeface="Times New Roman" pitchFamily="18" charset="0"/>
                <a:cs typeface="Times New Roman" pitchFamily="18" charset="0"/>
                <a:sym typeface="仿宋_GB2312" pitchFamily="49" charset="-122"/>
              </a:endParaRPr>
            </a:p>
            <a:p>
              <a:pPr marL="285750" lvl="1" indent="-285750" eaLnBrk="0" hangingPunct="0">
                <a:spcBef>
                  <a:spcPts val="600"/>
                </a:spcBef>
                <a:buClr>
                  <a:srgbClr val="C00000"/>
                </a:buClr>
                <a:buFont typeface="Wingdings" panose="05000000000000000000" pitchFamily="2" charset="2"/>
                <a:buChar char="Ø"/>
                <a:defRPr/>
              </a:pPr>
              <a:r>
                <a:rPr lang="en-US" altLang="zh-CN" sz="1800" dirty="0">
                  <a:solidFill>
                    <a:srgbClr val="2C5EAC"/>
                  </a:solidFill>
                  <a:latin typeface="Times New Roman" pitchFamily="18" charset="0"/>
                  <a:cs typeface="Times New Roman" pitchFamily="18" charset="0"/>
                  <a:sym typeface="仿宋_GB2312" pitchFamily="49" charset="-122"/>
                </a:rPr>
                <a:t>Fully </a:t>
              </a:r>
              <a:r>
                <a:rPr lang="en-US" altLang="zh-CN" sz="1800" dirty="0">
                  <a:solidFill>
                    <a:srgbClr val="2C5EAC"/>
                  </a:solidFill>
                  <a:latin typeface="Times New Roman" pitchFamily="18" charset="0"/>
                  <a:cs typeface="Times New Roman" pitchFamily="18" charset="0"/>
                  <a:sym typeface="仿宋_GB2312" pitchFamily="49" charset="-122"/>
                </a:rPr>
                <a:t>administrations  </a:t>
              </a:r>
            </a:p>
          </p:txBody>
        </p:sp>
        <p:sp>
          <p:nvSpPr>
            <p:cNvPr id="24595" name="流程图: 对照 22"/>
            <p:cNvSpPr>
              <a:spLocks noChangeArrowheads="1"/>
            </p:cNvSpPr>
            <p:nvPr/>
          </p:nvSpPr>
          <p:spPr bwMode="auto">
            <a:xfrm>
              <a:off x="1474624" y="1531719"/>
              <a:ext cx="219075" cy="357187"/>
            </a:xfrm>
            <a:prstGeom prst="flowChartCollate">
              <a:avLst/>
            </a:prstGeom>
            <a:solidFill>
              <a:srgbClr val="92D050"/>
            </a:solidFill>
            <a:ln w="9525" algn="ctr">
              <a:solidFill>
                <a:srgbClr val="00B050"/>
              </a:solidFill>
              <a:round/>
              <a:headEnd/>
              <a:tailEnd/>
            </a:ln>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endParaRPr lang="zh-CN" altLang="en-US" sz="1800" b="0"/>
            </a:p>
          </p:txBody>
        </p:sp>
        <p:sp>
          <p:nvSpPr>
            <p:cNvPr id="24596" name="流程图: 对照 23"/>
            <p:cNvSpPr>
              <a:spLocks noChangeArrowheads="1"/>
            </p:cNvSpPr>
            <p:nvPr/>
          </p:nvSpPr>
          <p:spPr bwMode="auto">
            <a:xfrm>
              <a:off x="1515350" y="3939987"/>
              <a:ext cx="217488" cy="357187"/>
            </a:xfrm>
            <a:prstGeom prst="flowChartCollate">
              <a:avLst/>
            </a:prstGeom>
            <a:solidFill>
              <a:srgbClr val="92D050"/>
            </a:solidFill>
            <a:ln w="9525" algn="ctr">
              <a:solidFill>
                <a:srgbClr val="00B050"/>
              </a:solidFill>
              <a:round/>
              <a:headEnd/>
              <a:tailEnd/>
            </a:ln>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endParaRPr lang="zh-CN" altLang="en-US" sz="1800" b="0"/>
            </a:p>
          </p:txBody>
        </p:sp>
      </p:grpSp>
      <p:pic>
        <p:nvPicPr>
          <p:cNvPr id="24581" name="图片 20" descr="www_tuweimei_comComp_23004736_pGVXJAWWbR7oGDqli5tneEWCC1AtVKaA.jpg"/>
          <p:cNvPicPr>
            <a:picLocks noGrp="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58063" y="5594350"/>
            <a:ext cx="1185862"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EC974F6A-0D4D-4ABD-B2DD-51D5D2661EA7}" type="slidenum">
              <a:rPr lang="zh-CN" altLang="en-US" sz="1800"/>
              <a:pPr algn="r" eaLnBrk="1" hangingPunct="1"/>
              <a:t>14</a:t>
            </a:fld>
            <a:endParaRPr lang="zh-CN" altLang="en-US" sz="1800"/>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灯片编号占位符 2"/>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fld id="{D4B56725-BA24-4EAA-81AC-C74ED3DAF8A9}" type="slidenum">
              <a:rPr lang="zh-CN" altLang="en-US" sz="1800" smtClean="0"/>
              <a:pPr/>
              <a:t>15</a:t>
            </a:fld>
            <a:endParaRPr lang="zh-CN" altLang="en-US" sz="1800" smtClean="0"/>
          </a:p>
        </p:txBody>
      </p:sp>
      <p:sp>
        <p:nvSpPr>
          <p:cNvPr id="25603" name="标题 1"/>
          <p:cNvSpPr>
            <a:spLocks noGrp="1"/>
          </p:cNvSpPr>
          <p:nvPr>
            <p:ph type="ctrTitle" idx="4294967295"/>
          </p:nvPr>
        </p:nvSpPr>
        <p:spPr>
          <a:xfrm>
            <a:off x="188913" y="49213"/>
            <a:ext cx="7583487" cy="1470025"/>
          </a:xfrm>
        </p:spPr>
        <p:txBody>
          <a:bodyPr/>
          <a:lstStyle/>
          <a:p>
            <a:r>
              <a:rPr lang="zh-CN" altLang="en-US" sz="2800" smtClean="0">
                <a:latin typeface="Times New Roman" pitchFamily="18" charset="0"/>
                <a:ea typeface="宋体" pitchFamily="2" charset="-122"/>
                <a:cs typeface="Times New Roman" pitchFamily="18" charset="0"/>
              </a:rPr>
              <a:t>Contents</a:t>
            </a:r>
            <a:endParaRPr lang="zh-CN" altLang="en-US" sz="2800" smtClean="0">
              <a:solidFill>
                <a:srgbClr val="253D75"/>
              </a:solidFill>
              <a:latin typeface="Times New Roman" pitchFamily="18" charset="0"/>
              <a:ea typeface="宋体" pitchFamily="2" charset="-122"/>
              <a:cs typeface="Times New Roman" pitchFamily="18" charset="0"/>
              <a:sym typeface="微软雅黑" pitchFamily="34" charset="-122"/>
            </a:endParaRPr>
          </a:p>
        </p:txBody>
      </p:sp>
      <p:grpSp>
        <p:nvGrpSpPr>
          <p:cNvPr id="2" name="组合 34"/>
          <p:cNvGrpSpPr>
            <a:grpSpLocks/>
          </p:cNvGrpSpPr>
          <p:nvPr/>
        </p:nvGrpSpPr>
        <p:grpSpPr bwMode="auto">
          <a:xfrm>
            <a:off x="1802408" y="1824314"/>
            <a:ext cx="6774037" cy="723918"/>
            <a:chOff x="1678792" y="1824586"/>
            <a:chExt cx="5189901" cy="906937"/>
          </a:xfrm>
          <a:solidFill>
            <a:srgbClr val="FFCC66"/>
          </a:solidFill>
        </p:grpSpPr>
        <p:sp>
          <p:nvSpPr>
            <p:cNvPr id="7" name="矩形 6"/>
            <p:cNvSpPr/>
            <p:nvPr/>
          </p:nvSpPr>
          <p:spPr>
            <a:xfrm>
              <a:off x="1678792" y="1830642"/>
              <a:ext cx="792331"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endParaRPr lang="zh-CN" altLang="zh-CN" sz="4000" b="0">
                <a:solidFill>
                  <a:schemeClr val="tx1"/>
                </a:solidFill>
                <a:latin typeface="Arial" panose="020B0604020202020204" pitchFamily="34" charset="0"/>
                <a:ea typeface="宋体" pitchFamily="2" charset="-122"/>
                <a:cs typeface="Arial" panose="020B0604020202020204" pitchFamily="34" charset="0"/>
                <a:sym typeface="Arial" charset="0"/>
              </a:endParaRPr>
            </a:p>
          </p:txBody>
        </p:sp>
        <p:sp>
          <p:nvSpPr>
            <p:cNvPr id="2053" name="TextBox 14"/>
            <p:cNvSpPr txBox="1">
              <a:spLocks noChangeArrowheads="1"/>
            </p:cNvSpPr>
            <p:nvPr/>
          </p:nvSpPr>
          <p:spPr bwMode="auto">
            <a:xfrm>
              <a:off x="1678793" y="1844671"/>
              <a:ext cx="792331"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defPPr>
                <a:defRPr lang="en-US"/>
              </a:defPPr>
              <a:lvl1pPr algn="ctr">
                <a:defRPr sz="4000" b="0">
                  <a:latin typeface="Arial" panose="020B0604020202020204" pitchFamily="34" charset="0"/>
                  <a:ea typeface="宋体" pitchFamily="2" charset="-122"/>
                  <a:cs typeface="Arial" panose="020B0604020202020204" pitchFamily="34" charset="0"/>
                </a:defRPr>
              </a:lvl1pPr>
            </a:lstStyle>
            <a:p>
              <a:pPr>
                <a:defRPr/>
              </a:pPr>
              <a:r>
                <a:rPr lang="en-US" altLang="zh-CN" dirty="0" smtClean="0">
                  <a:solidFill>
                    <a:schemeClr val="tx1"/>
                  </a:solidFill>
                  <a:latin typeface="Times New Roman" pitchFamily="18" charset="0"/>
                  <a:cs typeface="Times New Roman" pitchFamily="18" charset="0"/>
                  <a:sym typeface="Arial" charset="0"/>
                </a:rPr>
                <a:t>1</a:t>
              </a:r>
            </a:p>
          </p:txBody>
        </p:sp>
        <p:sp>
          <p:nvSpPr>
            <p:cNvPr id="2054" name="TextBox 24"/>
            <p:cNvSpPr txBox="1">
              <a:spLocks noChangeArrowheads="1"/>
            </p:cNvSpPr>
            <p:nvPr/>
          </p:nvSpPr>
          <p:spPr bwMode="auto">
            <a:xfrm>
              <a:off x="2490514" y="1824586"/>
              <a:ext cx="4378179"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defPPr>
                <a:defRPr lang="en-US"/>
              </a:defPPr>
              <a:lvl1pPr algn="ctr">
                <a:defRPr sz="4000" b="0">
                  <a:latin typeface="Arial" panose="020B0604020202020204" pitchFamily="34" charset="0"/>
                  <a:ea typeface="宋体" pitchFamily="2" charset="-122"/>
                  <a:cs typeface="Arial" panose="020B0604020202020204" pitchFamily="34" charset="0"/>
                </a:defRPr>
              </a:lvl1pPr>
            </a:lstStyle>
            <a:p>
              <a:pPr algn="l">
                <a:defRPr/>
              </a:pPr>
              <a:r>
                <a:rPr lang="zh-CN" altLang="en-US" sz="2000" b="1" dirty="0" smtClean="0">
                  <a:solidFill>
                    <a:schemeClr val="tx1"/>
                  </a:solidFill>
                  <a:latin typeface="Times New Roman" pitchFamily="18" charset="0"/>
                  <a:cs typeface="Times New Roman" pitchFamily="18" charset="0"/>
                </a:rPr>
                <a:t>Eme</a:t>
              </a:r>
              <a:r>
                <a:rPr lang="en-US" altLang="zh-CN" sz="2000" b="1" dirty="0" smtClean="0">
                  <a:solidFill>
                    <a:schemeClr val="tx1"/>
                  </a:solidFill>
                  <a:latin typeface="Times New Roman" pitchFamily="18" charset="0"/>
                  <a:cs typeface="Times New Roman" pitchFamily="18" charset="0"/>
                </a:rPr>
                <a:t>r</a:t>
              </a:r>
              <a:r>
                <a:rPr lang="zh-CN" altLang="en-US" sz="2000" b="1" dirty="0" smtClean="0">
                  <a:solidFill>
                    <a:schemeClr val="tx1"/>
                  </a:solidFill>
                  <a:latin typeface="Times New Roman" pitchFamily="18" charset="0"/>
                  <a:cs typeface="Times New Roman" pitchFamily="18" charset="0"/>
                </a:rPr>
                <a:t>gence and Evolvement of </a:t>
              </a:r>
              <a:r>
                <a:rPr lang="en-US" altLang="zh-CN" sz="2000" b="1" dirty="0" smtClean="0">
                  <a:solidFill>
                    <a:schemeClr val="tx1"/>
                  </a:solidFill>
                  <a:latin typeface="Times New Roman" pitchFamily="18" charset="0"/>
                  <a:cs typeface="Times New Roman" pitchFamily="18" charset="0"/>
                </a:rPr>
                <a:t>Anti Tax Avoidance in China</a:t>
              </a:r>
              <a:endParaRPr lang="zh-CN" altLang="en-US" sz="2000" b="1" dirty="0">
                <a:solidFill>
                  <a:schemeClr val="tx1"/>
                </a:solidFill>
                <a:latin typeface="Times New Roman" pitchFamily="18" charset="0"/>
                <a:cs typeface="Times New Roman" pitchFamily="18" charset="0"/>
              </a:endParaRPr>
            </a:p>
          </p:txBody>
        </p:sp>
      </p:grpSp>
      <p:pic>
        <p:nvPicPr>
          <p:cNvPr id="25605" name="Picture 2"/>
          <p:cNvPicPr>
            <a:picLocks noChangeAspect="1" noChangeArrowheads="1"/>
          </p:cNvPicPr>
          <p:nvPr/>
        </p:nvPicPr>
        <p:blipFill>
          <a:blip r:embed="rId3">
            <a:extLst>
              <a:ext uri="{28A0092B-C50C-407E-A947-70E740481C1C}">
                <a14:useLocalDpi xmlns:a14="http://schemas.microsoft.com/office/drawing/2010/main" val="0"/>
              </a:ext>
            </a:extLst>
          </a:blip>
          <a:srcRect b="2573"/>
          <a:stretch>
            <a:fillRect/>
          </a:stretch>
        </p:blipFill>
        <p:spPr bwMode="auto">
          <a:xfrm>
            <a:off x="622300" y="1076325"/>
            <a:ext cx="989013"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组合 45"/>
          <p:cNvGrpSpPr>
            <a:grpSpLocks/>
          </p:cNvGrpSpPr>
          <p:nvPr/>
        </p:nvGrpSpPr>
        <p:grpSpPr bwMode="auto">
          <a:xfrm>
            <a:off x="1802411" y="3965622"/>
            <a:ext cx="6774034" cy="721884"/>
            <a:chOff x="1678792" y="3053993"/>
            <a:chExt cx="5787778" cy="723450"/>
          </a:xfrm>
          <a:solidFill>
            <a:srgbClr val="66CCFF"/>
          </a:solidFill>
        </p:grpSpPr>
        <p:sp>
          <p:nvSpPr>
            <p:cNvPr id="23" name="矩形 17"/>
            <p:cNvSpPr/>
            <p:nvPr/>
          </p:nvSpPr>
          <p:spPr>
            <a:xfrm>
              <a:off x="2584025" y="3053993"/>
              <a:ext cx="4882545" cy="723450"/>
            </a:xfrm>
            <a:prstGeom prst="rect">
              <a:avLst/>
            </a:prstGeom>
            <a:ln/>
          </p:spPr>
          <p:style>
            <a:lnRef idx="0">
              <a:schemeClr val="accent5"/>
            </a:lnRef>
            <a:fillRef idx="3">
              <a:schemeClr val="accent5"/>
            </a:fillRef>
            <a:effectRef idx="3">
              <a:schemeClr val="accent5"/>
            </a:effectRef>
            <a:fontRef idx="minor">
              <a:schemeClr val="lt1"/>
            </a:fontRef>
          </p:style>
          <p:txBody>
            <a:bodyPr anchor="ctr"/>
            <a:lstStyle/>
            <a:p>
              <a:pPr>
                <a:defRPr/>
              </a:pPr>
              <a:r>
                <a:rPr lang="en-US" altLang="zh-CN" sz="2000" dirty="0">
                  <a:solidFill>
                    <a:schemeClr val="bg1"/>
                  </a:solidFill>
                  <a:latin typeface="Times New Roman" pitchFamily="18" charset="0"/>
                  <a:cs typeface="Times New Roman" pitchFamily="18" charset="0"/>
                  <a:sym typeface="Arial" charset="0"/>
                </a:rPr>
                <a:t>Tendency &amp; New Concepts of Anti Tax Avoidance in China</a:t>
              </a:r>
            </a:p>
          </p:txBody>
        </p:sp>
        <p:sp>
          <p:nvSpPr>
            <p:cNvPr id="24" name="矩形 23"/>
            <p:cNvSpPr/>
            <p:nvPr/>
          </p:nvSpPr>
          <p:spPr>
            <a:xfrm>
              <a:off x="1678792" y="3053993"/>
              <a:ext cx="792341" cy="475693"/>
            </a:xfrm>
            <a:prstGeom prst="rect">
              <a:avLst/>
            </a:prstGeom>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25" name="TextBox 20"/>
            <p:cNvSpPr txBox="1">
              <a:spLocks noChangeArrowheads="1"/>
            </p:cNvSpPr>
            <p:nvPr/>
          </p:nvSpPr>
          <p:spPr bwMode="auto">
            <a:xfrm>
              <a:off x="1678792" y="3068021"/>
              <a:ext cx="883609" cy="709422"/>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en-US" altLang="zh-CN" sz="4000" b="0" dirty="0">
                  <a:latin typeface="Times New Roman" pitchFamily="18" charset="0"/>
                  <a:cs typeface="Times New Roman" pitchFamily="18" charset="0"/>
                  <a:sym typeface="Arial" charset="0"/>
                </a:rPr>
                <a:t>3</a:t>
              </a:r>
              <a:endParaRPr lang="zh-CN" altLang="zh-CN" sz="4000" b="0" dirty="0">
                <a:latin typeface="Times New Roman" pitchFamily="18" charset="0"/>
                <a:cs typeface="Times New Roman" pitchFamily="18" charset="0"/>
                <a:sym typeface="Arial" charset="0"/>
              </a:endParaRPr>
            </a:p>
          </p:txBody>
        </p:sp>
      </p:grpSp>
      <p:grpSp>
        <p:nvGrpSpPr>
          <p:cNvPr id="4" name="组合 45"/>
          <p:cNvGrpSpPr>
            <a:grpSpLocks/>
          </p:cNvGrpSpPr>
          <p:nvPr/>
        </p:nvGrpSpPr>
        <p:grpSpPr bwMode="auto">
          <a:xfrm>
            <a:off x="1802410" y="2889806"/>
            <a:ext cx="6774035" cy="707889"/>
            <a:chOff x="1678792" y="3053992"/>
            <a:chExt cx="6833970" cy="491719"/>
          </a:xfrm>
          <a:solidFill>
            <a:srgbClr val="66CCFF"/>
          </a:solidFill>
        </p:grpSpPr>
        <p:sp>
          <p:nvSpPr>
            <p:cNvPr id="14" name="矩形 17"/>
            <p:cNvSpPr/>
            <p:nvPr/>
          </p:nvSpPr>
          <p:spPr>
            <a:xfrm>
              <a:off x="2747652" y="3053992"/>
              <a:ext cx="5765110" cy="478098"/>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endParaRPr lang="en-US" altLang="zh-CN" sz="2000" dirty="0">
                <a:solidFill>
                  <a:schemeClr val="tx1"/>
                </a:solidFill>
                <a:latin typeface="Times New Roman" pitchFamily="18" charset="0"/>
                <a:ea typeface="宋体" charset="-122"/>
                <a:cs typeface="Times New Roman" pitchFamily="18" charset="0"/>
                <a:sym typeface="Arial" charset="0"/>
              </a:endParaRPr>
            </a:p>
            <a:p>
              <a:pPr>
                <a:spcBef>
                  <a:spcPct val="50000"/>
                </a:spcBef>
                <a:spcAft>
                  <a:spcPct val="50000"/>
                </a:spcAft>
                <a:buClr>
                  <a:schemeClr val="tx1"/>
                </a:buClr>
                <a:defRPr/>
              </a:pPr>
              <a:r>
                <a:rPr lang="en-US" altLang="zh-CN" sz="2000" dirty="0">
                  <a:solidFill>
                    <a:schemeClr val="tx1"/>
                  </a:solidFill>
                  <a:latin typeface="Times New Roman" pitchFamily="18" charset="0"/>
                  <a:ea typeface="宋体" charset="-122"/>
                  <a:cs typeface="Times New Roman" pitchFamily="18" charset="0"/>
                  <a:sym typeface="Arial" charset="0"/>
                </a:rPr>
                <a:t>Legislations of Anti Tax Avoidance in China</a:t>
              </a:r>
            </a:p>
            <a:p>
              <a:pPr>
                <a:defRPr/>
              </a:pPr>
              <a:endParaRPr lang="en-US" altLang="zh-CN" sz="2000" dirty="0">
                <a:solidFill>
                  <a:prstClr val="black"/>
                </a:solidFill>
                <a:latin typeface="Times New Roman" pitchFamily="18" charset="0"/>
                <a:cs typeface="Times New Roman" pitchFamily="18" charset="0"/>
                <a:sym typeface="Arial" charset="0"/>
              </a:endParaRPr>
            </a:p>
          </p:txBody>
        </p:sp>
        <p:sp>
          <p:nvSpPr>
            <p:cNvPr id="15" name="矩形 14"/>
            <p:cNvSpPr/>
            <p:nvPr/>
          </p:nvSpPr>
          <p:spPr>
            <a:xfrm>
              <a:off x="1678792" y="3053993"/>
              <a:ext cx="792341" cy="475693"/>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16" name="TextBox 20"/>
            <p:cNvSpPr txBox="1">
              <a:spLocks noChangeArrowheads="1"/>
            </p:cNvSpPr>
            <p:nvPr/>
          </p:nvSpPr>
          <p:spPr bwMode="auto">
            <a:xfrm>
              <a:off x="1678792" y="3053994"/>
              <a:ext cx="1043328" cy="49171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solidFill>
                    <a:schemeClr val="tx1"/>
                  </a:solidFill>
                  <a:latin typeface="Times New Roman" pitchFamily="18" charset="0"/>
                  <a:ea typeface="宋体" pitchFamily="2" charset="-122"/>
                  <a:cs typeface="Times New Roman" pitchFamily="18" charset="0"/>
                  <a:sym typeface="Arial" charset="0"/>
                </a:rPr>
                <a:t>2</a:t>
              </a:r>
              <a:endParaRPr lang="zh-CN" altLang="zh-CN" sz="4000" b="0" dirty="0">
                <a:solidFill>
                  <a:schemeClr val="tx1"/>
                </a:solidFill>
                <a:latin typeface="Times New Roman" pitchFamily="18" charset="0"/>
                <a:cs typeface="Times New Roman" pitchFamily="18" charset="0"/>
                <a:sym typeface="Arial" charset="0"/>
              </a:endParaRPr>
            </a:p>
          </p:txBody>
        </p:sp>
      </p:grpSp>
      <p:grpSp>
        <p:nvGrpSpPr>
          <p:cNvPr id="5" name="组合 45"/>
          <p:cNvGrpSpPr>
            <a:grpSpLocks/>
          </p:cNvGrpSpPr>
          <p:nvPr/>
        </p:nvGrpSpPr>
        <p:grpSpPr bwMode="auto">
          <a:xfrm>
            <a:off x="1802411" y="5048188"/>
            <a:ext cx="6774034" cy="721884"/>
            <a:chOff x="1678792" y="3053993"/>
            <a:chExt cx="5787778" cy="723450"/>
          </a:xfrm>
          <a:solidFill>
            <a:srgbClr val="66CCFF"/>
          </a:solidFill>
        </p:grpSpPr>
        <p:sp>
          <p:nvSpPr>
            <p:cNvPr id="27" name="矩形 17"/>
            <p:cNvSpPr/>
            <p:nvPr/>
          </p:nvSpPr>
          <p:spPr>
            <a:xfrm>
              <a:off x="2584025" y="3053993"/>
              <a:ext cx="4882545" cy="723450"/>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r>
                <a:rPr lang="en-US" altLang="zh-CN" sz="2000" dirty="0">
                  <a:solidFill>
                    <a:prstClr val="black"/>
                  </a:solidFill>
                  <a:latin typeface="Times New Roman" pitchFamily="18" charset="0"/>
                  <a:cs typeface="Times New Roman" pitchFamily="18" charset="0"/>
                  <a:sym typeface="Arial" charset="0"/>
                </a:rPr>
                <a:t>Impact of Anti Tax Avoidance on Tax Consultants </a:t>
              </a:r>
            </a:p>
          </p:txBody>
        </p:sp>
        <p:sp>
          <p:nvSpPr>
            <p:cNvPr id="28" name="矩形 27"/>
            <p:cNvSpPr/>
            <p:nvPr/>
          </p:nvSpPr>
          <p:spPr>
            <a:xfrm>
              <a:off x="1678792" y="3053993"/>
              <a:ext cx="792341" cy="475693"/>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29" name="TextBox 20"/>
            <p:cNvSpPr txBox="1">
              <a:spLocks noChangeArrowheads="1"/>
            </p:cNvSpPr>
            <p:nvPr/>
          </p:nvSpPr>
          <p:spPr bwMode="auto">
            <a:xfrm>
              <a:off x="1678792" y="3068021"/>
              <a:ext cx="883609" cy="70942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solidFill>
                    <a:schemeClr val="tx1"/>
                  </a:solidFill>
                  <a:latin typeface="Times New Roman" pitchFamily="18" charset="0"/>
                  <a:cs typeface="Times New Roman" pitchFamily="18" charset="0"/>
                  <a:sym typeface="Arial" charset="0"/>
                </a:rPr>
                <a:t>4</a:t>
              </a:r>
              <a:endParaRPr lang="zh-CN" altLang="zh-CN" sz="4000" b="0" dirty="0">
                <a:solidFill>
                  <a:schemeClr val="tx1"/>
                </a:solidFill>
                <a:latin typeface="Times New Roman" pitchFamily="18" charset="0"/>
                <a:cs typeface="Times New Roman" pitchFamily="18" charset="0"/>
                <a:sym typeface="Arial" charset="0"/>
              </a:endParaRPr>
            </a:p>
          </p:txBody>
        </p:sp>
      </p:gr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2" name="肘形连接符 51"/>
          <p:cNvCxnSpPr/>
          <p:nvPr/>
        </p:nvCxnSpPr>
        <p:spPr bwMode="auto">
          <a:xfrm rot="16200000" flipH="1">
            <a:off x="6142831" y="1273970"/>
            <a:ext cx="688975" cy="2957512"/>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61" name="椭圆 60"/>
          <p:cNvSpPr/>
          <p:nvPr/>
        </p:nvSpPr>
        <p:spPr bwMode="auto">
          <a:xfrm>
            <a:off x="7413625" y="2822575"/>
            <a:ext cx="1101725" cy="401638"/>
          </a:xfrm>
          <a:prstGeom prst="ellipse">
            <a:avLst/>
          </a:prstGeom>
          <a:solidFill>
            <a:schemeClr val="accent1">
              <a:lumMod val="75000"/>
            </a:schemeClr>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cxnSp>
        <p:nvCxnSpPr>
          <p:cNvPr id="50" name="肘形连接符 49"/>
          <p:cNvCxnSpPr/>
          <p:nvPr/>
        </p:nvCxnSpPr>
        <p:spPr bwMode="auto">
          <a:xfrm rot="16200000" flipH="1">
            <a:off x="5347494" y="2069307"/>
            <a:ext cx="719137" cy="1397000"/>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60" name="椭圆 59"/>
          <p:cNvSpPr/>
          <p:nvPr/>
        </p:nvSpPr>
        <p:spPr bwMode="auto">
          <a:xfrm flipV="1">
            <a:off x="5741988" y="2909888"/>
            <a:ext cx="1327150" cy="325437"/>
          </a:xfrm>
          <a:prstGeom prst="ellipse">
            <a:avLst/>
          </a:prstGeom>
          <a:solidFill>
            <a:schemeClr val="accent1">
              <a:lumMod val="75000"/>
            </a:schemeClr>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eaLnBrk="0" hangingPunct="0">
              <a:spcBef>
                <a:spcPct val="50000"/>
              </a:spcBef>
              <a:spcAft>
                <a:spcPct val="50000"/>
              </a:spcAft>
              <a:buClr>
                <a:schemeClr val="tx1"/>
              </a:buClr>
              <a:defRPr/>
            </a:pPr>
            <a:endParaRPr lang="zh-CN" altLang="en-US">
              <a:solidFill>
                <a:schemeClr val="tx1"/>
              </a:solidFill>
              <a:ea typeface="宋体" pitchFamily="2" charset="-122"/>
            </a:endParaRPr>
          </a:p>
        </p:txBody>
      </p:sp>
      <p:cxnSp>
        <p:nvCxnSpPr>
          <p:cNvPr id="47" name="肘形连接符 46"/>
          <p:cNvCxnSpPr/>
          <p:nvPr/>
        </p:nvCxnSpPr>
        <p:spPr bwMode="auto">
          <a:xfrm rot="5400000">
            <a:off x="4550569" y="2670969"/>
            <a:ext cx="720725" cy="195263"/>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8" name="椭圆 57"/>
          <p:cNvSpPr/>
          <p:nvPr/>
        </p:nvSpPr>
        <p:spPr bwMode="auto">
          <a:xfrm>
            <a:off x="4217988" y="2890838"/>
            <a:ext cx="1228725" cy="363537"/>
          </a:xfrm>
          <a:prstGeom prst="ellipse">
            <a:avLst/>
          </a:prstGeom>
          <a:solidFill>
            <a:schemeClr val="accent1">
              <a:lumMod val="75000"/>
            </a:schemeClr>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cxnSp>
        <p:nvCxnSpPr>
          <p:cNvPr id="45" name="肘形连接符 44"/>
          <p:cNvCxnSpPr/>
          <p:nvPr/>
        </p:nvCxnSpPr>
        <p:spPr bwMode="auto">
          <a:xfrm rot="5400000">
            <a:off x="3632995" y="1742281"/>
            <a:ext cx="709612" cy="2041525"/>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6" name="椭圆 55"/>
          <p:cNvSpPr/>
          <p:nvPr/>
        </p:nvSpPr>
        <p:spPr bwMode="auto">
          <a:xfrm>
            <a:off x="2300288" y="2890838"/>
            <a:ext cx="1338262" cy="363537"/>
          </a:xfrm>
          <a:prstGeom prst="ellipse">
            <a:avLst/>
          </a:prstGeom>
          <a:solidFill>
            <a:schemeClr val="accent1">
              <a:lumMod val="75000"/>
            </a:schemeClr>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eaLnBrk="0" hangingPunct="0">
              <a:spcBef>
                <a:spcPct val="50000"/>
              </a:spcBef>
              <a:spcAft>
                <a:spcPct val="50000"/>
              </a:spcAft>
              <a:buClr>
                <a:schemeClr val="tx1"/>
              </a:buClr>
              <a:defRPr/>
            </a:pPr>
            <a:endParaRPr lang="zh-CN" altLang="en-US">
              <a:solidFill>
                <a:schemeClr val="tx1"/>
              </a:solidFill>
              <a:ea typeface="宋体" pitchFamily="2" charset="-122"/>
            </a:endParaRPr>
          </a:p>
        </p:txBody>
      </p:sp>
      <p:cxnSp>
        <p:nvCxnSpPr>
          <p:cNvPr id="43" name="肘形连接符 42"/>
          <p:cNvCxnSpPr/>
          <p:nvPr/>
        </p:nvCxnSpPr>
        <p:spPr bwMode="auto">
          <a:xfrm rot="5400000">
            <a:off x="2698751" y="809625"/>
            <a:ext cx="711200" cy="3908425"/>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3" name="椭圆 52"/>
          <p:cNvSpPr/>
          <p:nvPr/>
        </p:nvSpPr>
        <p:spPr bwMode="auto">
          <a:xfrm>
            <a:off x="501650" y="2881313"/>
            <a:ext cx="1263650" cy="412750"/>
          </a:xfrm>
          <a:prstGeom prst="ellipse">
            <a:avLst/>
          </a:prstGeom>
          <a:solidFill>
            <a:schemeClr val="accent1">
              <a:lumMod val="75000"/>
            </a:schemeClr>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26636" name="Rectangle 2"/>
          <p:cNvSpPr>
            <a:spLocks noGrp="1" noChangeArrowheads="1"/>
          </p:cNvSpPr>
          <p:nvPr>
            <p:ph type="title" idx="4294967295"/>
          </p:nvPr>
        </p:nvSpPr>
        <p:spPr>
          <a:xfrm>
            <a:off x="206375" y="227013"/>
            <a:ext cx="7226300" cy="647700"/>
          </a:xfrm>
        </p:spPr>
        <p:txBody>
          <a:bodyPr/>
          <a:lstStyle/>
          <a:p>
            <a:pPr>
              <a:lnSpc>
                <a:spcPct val="90000"/>
              </a:lnSpc>
              <a:spcAft>
                <a:spcPct val="35000"/>
              </a:spcAft>
            </a:pPr>
            <a:r>
              <a:rPr lang="en-US" altLang="zh-CN" sz="2800" smtClean="0">
                <a:latin typeface="Times New Roman" pitchFamily="18" charset="0"/>
                <a:ea typeface="宋体" pitchFamily="2" charset="-122"/>
                <a:cs typeface="Times New Roman" pitchFamily="18" charset="0"/>
              </a:rPr>
              <a:t>Tendency &amp; New Concepts of Anti Tax Avoidance in China</a:t>
            </a:r>
            <a:endParaRPr lang="zh-CN" altLang="en-US" sz="2800" smtClean="0">
              <a:latin typeface="Times New Roman" pitchFamily="18" charset="0"/>
              <a:ea typeface="宋体" pitchFamily="2" charset="-122"/>
              <a:cs typeface="Times New Roman" pitchFamily="18" charset="0"/>
            </a:endParaRPr>
          </a:p>
        </p:txBody>
      </p:sp>
      <p:grpSp>
        <p:nvGrpSpPr>
          <p:cNvPr id="26637" name="Group 4"/>
          <p:cNvGrpSpPr>
            <a:grpSpLocks/>
          </p:cNvGrpSpPr>
          <p:nvPr/>
        </p:nvGrpSpPr>
        <p:grpSpPr bwMode="auto">
          <a:xfrm>
            <a:off x="452438" y="1747838"/>
            <a:ext cx="7747000" cy="2841625"/>
            <a:chOff x="371" y="0"/>
            <a:chExt cx="10168" cy="4474"/>
          </a:xfrm>
        </p:grpSpPr>
        <p:pic>
          <p:nvPicPr>
            <p:cNvPr id="26681" name="Picture 5" descr="结构组织图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2" y="0"/>
              <a:ext cx="8377" cy="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82" name="Group 6"/>
            <p:cNvGrpSpPr>
              <a:grpSpLocks noChangeAspect="1"/>
            </p:cNvGrpSpPr>
            <p:nvPr/>
          </p:nvGrpSpPr>
          <p:grpSpPr bwMode="auto">
            <a:xfrm>
              <a:off x="371" y="2138"/>
              <a:ext cx="8776" cy="2336"/>
              <a:chOff x="371" y="0"/>
              <a:chExt cx="8777" cy="2337"/>
            </a:xfrm>
          </p:grpSpPr>
          <p:pic>
            <p:nvPicPr>
              <p:cNvPr id="26684" name="Picture 7" descr="并列关系分类_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2" y="0"/>
                <a:ext cx="1878" cy="2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85" name="Picture 8" descr="并列关系分类_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3" y="15"/>
                <a:ext cx="1925" cy="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86" name="Picture 9" descr="并列关系分类_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 y="3"/>
                <a:ext cx="1791" cy="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87" name="Picture 10" descr="并列关系分类_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7" y="18"/>
                <a:ext cx="1797" cy="2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683" name="Text Box 25"/>
            <p:cNvSpPr txBox="1">
              <a:spLocks noChangeArrowheads="1"/>
            </p:cNvSpPr>
            <p:nvPr/>
          </p:nvSpPr>
          <p:spPr bwMode="auto">
            <a:xfrm>
              <a:off x="2668" y="171"/>
              <a:ext cx="7515" cy="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pPr>
              <a:r>
                <a:rPr lang="zh-CN" altLang="en-US" sz="1800">
                  <a:latin typeface="Times New Roman" pitchFamily="18" charset="0"/>
                  <a:cs typeface="Times New Roman" pitchFamily="18" charset="0"/>
                </a:rPr>
                <a:t>Broadening the scope of </a:t>
              </a:r>
              <a:r>
                <a:rPr lang="en-US" altLang="zh-CN" sz="1800">
                  <a:latin typeface="Times New Roman" pitchFamily="18" charset="0"/>
                  <a:cs typeface="Times New Roman" pitchFamily="18" charset="0"/>
                </a:rPr>
                <a:t>Anti Tax Avoidance </a:t>
              </a:r>
              <a:endParaRPr lang="zh-CN" altLang="en-US" sz="1800">
                <a:latin typeface="Times New Roman" pitchFamily="18" charset="0"/>
                <a:cs typeface="Times New Roman" pitchFamily="18" charset="0"/>
              </a:endParaRPr>
            </a:p>
          </p:txBody>
        </p:sp>
      </p:grpSp>
      <p:pic>
        <p:nvPicPr>
          <p:cNvPr id="26638" name="Picture 8" descr="并列关系分类_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8375" y="3097213"/>
            <a:ext cx="1295400" cy="148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9" name="TextBox 20"/>
          <p:cNvSpPr txBox="1">
            <a:spLocks noChangeArrowheads="1"/>
          </p:cNvSpPr>
          <p:nvPr/>
        </p:nvSpPr>
        <p:spPr bwMode="auto">
          <a:xfrm>
            <a:off x="550863" y="3224213"/>
            <a:ext cx="11398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Foreign investment enterprises</a:t>
            </a:r>
            <a:endParaRPr lang="zh-CN" altLang="en-US" sz="1600" b="0">
              <a:latin typeface="Times New Roman" pitchFamily="18" charset="0"/>
              <a:cs typeface="Times New Roman" pitchFamily="18" charset="0"/>
            </a:endParaRPr>
          </a:p>
        </p:txBody>
      </p:sp>
      <p:sp>
        <p:nvSpPr>
          <p:cNvPr id="25" name="下箭头 24"/>
          <p:cNvSpPr/>
          <p:nvPr/>
        </p:nvSpPr>
        <p:spPr bwMode="auto">
          <a:xfrm>
            <a:off x="776747" y="4336026"/>
            <a:ext cx="403123" cy="304800"/>
          </a:xfrm>
          <a:prstGeom prst="downArrow">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27" name="TextBox 26"/>
          <p:cNvSpPr txBox="1"/>
          <p:nvPr/>
        </p:nvSpPr>
        <p:spPr>
          <a:xfrm>
            <a:off x="452283" y="4670323"/>
            <a:ext cx="1364718" cy="1631216"/>
          </a:xfrm>
          <a:prstGeom prst="rect">
            <a:avLst/>
          </a:prstGeom>
          <a:solidFill>
            <a:srgbClr val="FF0000"/>
          </a:solidFill>
        </p:spPr>
        <p:style>
          <a:lnRef idx="0">
            <a:schemeClr val="accent2"/>
          </a:lnRef>
          <a:fillRef idx="1001">
            <a:schemeClr val="lt2"/>
          </a:fillRef>
          <a:effectRef idx="3">
            <a:schemeClr val="accent2"/>
          </a:effectRef>
          <a:fontRef idx="minor">
            <a:schemeClr val="lt1"/>
          </a:fontRef>
        </p:style>
        <p:txBody>
          <a:bodyPr>
            <a:spAutoFit/>
          </a:bodyPr>
          <a:lstStyle/>
          <a:p>
            <a:pPr eaLnBrk="0" hangingPunct="0">
              <a:spcBef>
                <a:spcPts val="0"/>
              </a:spcBef>
              <a:spcAft>
                <a:spcPts val="0"/>
              </a:spcAft>
              <a:buClr>
                <a:schemeClr val="tx1"/>
              </a:buClr>
              <a:buFont typeface="Arial" pitchFamily="34" charset="0"/>
              <a:buNone/>
              <a:defRPr/>
            </a:pPr>
            <a:r>
              <a:rPr lang="en-US" altLang="zh-CN" sz="1400" b="0" dirty="0">
                <a:latin typeface="Times New Roman" pitchFamily="18" charset="0"/>
                <a:cs typeface="Times New Roman" pitchFamily="18" charset="0"/>
              </a:rPr>
              <a:t>Enterprises covering domestic enterprises</a:t>
            </a:r>
          </a:p>
          <a:p>
            <a:pPr eaLnBrk="0" hangingPunct="0">
              <a:spcBef>
                <a:spcPts val="0"/>
              </a:spcBef>
              <a:spcAft>
                <a:spcPts val="0"/>
              </a:spcAft>
              <a:buClr>
                <a:schemeClr val="tx1"/>
              </a:buClr>
              <a:buFont typeface="Arial" pitchFamily="34" charset="0"/>
              <a:buNone/>
              <a:defRPr/>
            </a:pPr>
            <a:r>
              <a:rPr lang="en-US" altLang="zh-CN" sz="1400" b="0" dirty="0">
                <a:latin typeface="Times New Roman" pitchFamily="18" charset="0"/>
                <a:cs typeface="Times New Roman" pitchFamily="18" charset="0"/>
              </a:rPr>
              <a:t>“going aboard” company</a:t>
            </a:r>
          </a:p>
          <a:p>
            <a:pPr eaLnBrk="0" hangingPunct="0">
              <a:spcBef>
                <a:spcPts val="0"/>
              </a:spcBef>
              <a:spcAft>
                <a:spcPts val="0"/>
              </a:spcAft>
              <a:buClr>
                <a:schemeClr val="tx1"/>
              </a:buClr>
              <a:buFont typeface="Arial" pitchFamily="34" charset="0"/>
              <a:buNone/>
              <a:defRPr/>
            </a:pPr>
            <a:endParaRPr lang="en-US" altLang="zh-CN" sz="1600" b="0" dirty="0">
              <a:latin typeface="Times New Roman" pitchFamily="18" charset="0"/>
              <a:cs typeface="Times New Roman" pitchFamily="18" charset="0"/>
            </a:endParaRPr>
          </a:p>
        </p:txBody>
      </p:sp>
      <p:sp>
        <p:nvSpPr>
          <p:cNvPr id="26646" name="TextBox 27"/>
          <p:cNvSpPr txBox="1">
            <a:spLocks noChangeArrowheads="1"/>
          </p:cNvSpPr>
          <p:nvPr/>
        </p:nvSpPr>
        <p:spPr bwMode="auto">
          <a:xfrm>
            <a:off x="2251075" y="3155950"/>
            <a:ext cx="1422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Focused on manufacturing &amp; processing industries</a:t>
            </a:r>
            <a:endParaRPr lang="zh-CN" altLang="en-US" sz="1600" b="0">
              <a:latin typeface="Times New Roman" pitchFamily="18" charset="0"/>
              <a:cs typeface="Times New Roman" pitchFamily="18" charset="0"/>
            </a:endParaRPr>
          </a:p>
        </p:txBody>
      </p:sp>
      <p:sp>
        <p:nvSpPr>
          <p:cNvPr id="29" name="下箭头 28"/>
          <p:cNvSpPr/>
          <p:nvPr/>
        </p:nvSpPr>
        <p:spPr bwMode="auto">
          <a:xfrm>
            <a:off x="2698954" y="4331110"/>
            <a:ext cx="403123" cy="304800"/>
          </a:xfrm>
          <a:prstGeom prst="downArrow">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30" name="TextBox 29"/>
          <p:cNvSpPr txBox="1"/>
          <p:nvPr/>
        </p:nvSpPr>
        <p:spPr>
          <a:xfrm>
            <a:off x="2261420" y="4680155"/>
            <a:ext cx="1376516" cy="1323439"/>
          </a:xfrm>
          <a:prstGeom prst="rect">
            <a:avLst/>
          </a:prstGeom>
          <a:solidFill>
            <a:srgbClr val="FF0000"/>
          </a:solidFill>
        </p:spPr>
        <p:style>
          <a:lnRef idx="0">
            <a:schemeClr val="accent2"/>
          </a:lnRef>
          <a:fillRef idx="1001">
            <a:schemeClr val="lt2"/>
          </a:fillRef>
          <a:effectRef idx="3">
            <a:schemeClr val="accent2"/>
          </a:effectRef>
          <a:fontRef idx="minor">
            <a:schemeClr val="lt1"/>
          </a:fontRef>
        </p:style>
        <p:txBody>
          <a:bodyPr>
            <a:spAutoFit/>
          </a:bodyPr>
          <a:lstStyle/>
          <a:p>
            <a:pPr eaLnBrk="0" hangingPunct="0">
              <a:spcBef>
                <a:spcPct val="50000"/>
              </a:spcBef>
              <a:spcAft>
                <a:spcPct val="50000"/>
              </a:spcAft>
              <a:buClr>
                <a:schemeClr val="tx1"/>
              </a:buClr>
              <a:buFont typeface="Arial" pitchFamily="34" charset="0"/>
              <a:buNone/>
              <a:defRPr/>
            </a:pPr>
            <a:r>
              <a:rPr lang="en-US" altLang="zh-CN" sz="1600" b="0" dirty="0">
                <a:latin typeface="Times New Roman" pitchFamily="18" charset="0"/>
                <a:cs typeface="Times New Roman" pitchFamily="18" charset="0"/>
              </a:rPr>
              <a:t>Tertiary industries such as financial and trade service</a:t>
            </a:r>
            <a:endParaRPr lang="zh-CN" altLang="en-US" sz="1600" b="0" dirty="0">
              <a:latin typeface="Times New Roman" pitchFamily="18" charset="0"/>
              <a:cs typeface="Times New Roman" pitchFamily="18" charset="0"/>
            </a:endParaRPr>
          </a:p>
        </p:txBody>
      </p:sp>
      <p:sp>
        <p:nvSpPr>
          <p:cNvPr id="26653" name="TextBox 30"/>
          <p:cNvSpPr txBox="1">
            <a:spLocks noChangeArrowheads="1"/>
          </p:cNvSpPr>
          <p:nvPr/>
        </p:nvSpPr>
        <p:spPr bwMode="auto">
          <a:xfrm>
            <a:off x="4217988" y="3205163"/>
            <a:ext cx="124936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Purchase and sale of tangible assets</a:t>
            </a:r>
            <a:endParaRPr lang="zh-CN" altLang="en-US" sz="1600" b="0">
              <a:latin typeface="Times New Roman" pitchFamily="18" charset="0"/>
              <a:cs typeface="Times New Roman" pitchFamily="18" charset="0"/>
            </a:endParaRPr>
          </a:p>
        </p:txBody>
      </p:sp>
      <p:sp>
        <p:nvSpPr>
          <p:cNvPr id="32" name="下箭头 31"/>
          <p:cNvSpPr/>
          <p:nvPr/>
        </p:nvSpPr>
        <p:spPr bwMode="auto">
          <a:xfrm>
            <a:off x="4571998" y="4326194"/>
            <a:ext cx="403123" cy="304800"/>
          </a:xfrm>
          <a:prstGeom prst="downArrow">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33" name="下箭头 32"/>
          <p:cNvSpPr/>
          <p:nvPr/>
        </p:nvSpPr>
        <p:spPr bwMode="auto">
          <a:xfrm>
            <a:off x="6189407" y="4350773"/>
            <a:ext cx="403123" cy="304800"/>
          </a:xfrm>
          <a:prstGeom prst="downArrow">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26660" name="TextBox 33"/>
          <p:cNvSpPr txBox="1">
            <a:spLocks noChangeArrowheads="1"/>
          </p:cNvSpPr>
          <p:nvPr/>
        </p:nvSpPr>
        <p:spPr bwMode="auto">
          <a:xfrm>
            <a:off x="5810250" y="3244850"/>
            <a:ext cx="1289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Southeast coastal area</a:t>
            </a:r>
            <a:endParaRPr lang="zh-CN" altLang="en-US" sz="1600" b="0">
              <a:latin typeface="Times New Roman" pitchFamily="18" charset="0"/>
              <a:cs typeface="Times New Roman" pitchFamily="18" charset="0"/>
            </a:endParaRPr>
          </a:p>
        </p:txBody>
      </p:sp>
      <p:sp>
        <p:nvSpPr>
          <p:cNvPr id="35" name="TextBox 34"/>
          <p:cNvSpPr txBox="1"/>
          <p:nvPr/>
        </p:nvSpPr>
        <p:spPr>
          <a:xfrm>
            <a:off x="4085303" y="4719485"/>
            <a:ext cx="1431259" cy="1323439"/>
          </a:xfrm>
          <a:prstGeom prst="rect">
            <a:avLst/>
          </a:prstGeom>
          <a:solidFill>
            <a:srgbClr val="FF0000"/>
          </a:solidFill>
        </p:spPr>
        <p:style>
          <a:lnRef idx="0">
            <a:schemeClr val="accent2"/>
          </a:lnRef>
          <a:fillRef idx="1001">
            <a:schemeClr val="lt2"/>
          </a:fillRef>
          <a:effectRef idx="3">
            <a:schemeClr val="accent2"/>
          </a:effectRef>
          <a:fontRef idx="minor">
            <a:schemeClr val="lt1"/>
          </a:fontRef>
        </p:style>
        <p:txBody>
          <a:bodyPr>
            <a:spAutoFit/>
          </a:bodyPr>
          <a:lstStyle/>
          <a:p>
            <a:pPr eaLnBrk="0" hangingPunct="0">
              <a:spcBef>
                <a:spcPct val="50000"/>
              </a:spcBef>
              <a:spcAft>
                <a:spcPct val="50000"/>
              </a:spcAft>
              <a:buClr>
                <a:schemeClr val="tx1"/>
              </a:buClr>
              <a:buFont typeface="Arial" pitchFamily="34" charset="0"/>
              <a:buNone/>
              <a:defRPr/>
            </a:pPr>
            <a:r>
              <a:rPr lang="en-US" altLang="zh-CN" sz="1600" b="0" dirty="0">
                <a:latin typeface="Times New Roman" pitchFamily="18" charset="0"/>
                <a:cs typeface="Times New Roman" pitchFamily="18" charset="0"/>
              </a:rPr>
              <a:t>Equity and intangible asset transfers &amp; financing activities</a:t>
            </a:r>
            <a:endParaRPr lang="zh-CN" altLang="en-US" sz="1600" b="0" dirty="0">
              <a:latin typeface="Times New Roman" pitchFamily="18" charset="0"/>
              <a:cs typeface="Times New Roman" pitchFamily="18" charset="0"/>
            </a:endParaRPr>
          </a:p>
        </p:txBody>
      </p:sp>
      <p:sp>
        <p:nvSpPr>
          <p:cNvPr id="36" name="TextBox 35"/>
          <p:cNvSpPr txBox="1"/>
          <p:nvPr/>
        </p:nvSpPr>
        <p:spPr>
          <a:xfrm>
            <a:off x="5742039" y="4699820"/>
            <a:ext cx="1376516" cy="1279838"/>
          </a:xfrm>
          <a:prstGeom prst="rect">
            <a:avLst/>
          </a:prstGeom>
          <a:solidFill>
            <a:srgbClr val="FF0000"/>
          </a:solidFill>
        </p:spPr>
        <p:style>
          <a:lnRef idx="0">
            <a:schemeClr val="accent2"/>
          </a:lnRef>
          <a:fillRef idx="1001">
            <a:schemeClr val="lt2"/>
          </a:fillRef>
          <a:effectRef idx="3">
            <a:schemeClr val="accent2"/>
          </a:effectRef>
          <a:fontRef idx="minor">
            <a:schemeClr val="lt1"/>
          </a:fontRef>
        </p:style>
        <p:txBody>
          <a:bodyPr>
            <a:spAutoFit/>
          </a:bodyPr>
          <a:lstStyle/>
          <a:p>
            <a:pPr eaLnBrk="0" hangingPunct="0">
              <a:spcBef>
                <a:spcPts val="0"/>
              </a:spcBef>
              <a:spcAft>
                <a:spcPts val="0"/>
              </a:spcAft>
              <a:buClr>
                <a:schemeClr val="tx1"/>
              </a:buClr>
              <a:buFont typeface="Arial" pitchFamily="34" charset="0"/>
              <a:buNone/>
              <a:defRPr/>
            </a:pPr>
            <a:r>
              <a:rPr lang="en-US" altLang="zh-CN" sz="1600" b="0" dirty="0">
                <a:latin typeface="Times New Roman" pitchFamily="18" charset="0"/>
                <a:cs typeface="Times New Roman" pitchFamily="18" charset="0"/>
              </a:rPr>
              <a:t>Central and western region</a:t>
            </a:r>
          </a:p>
          <a:p>
            <a:pPr eaLnBrk="0" hangingPunct="0">
              <a:lnSpc>
                <a:spcPts val="500"/>
              </a:lnSpc>
              <a:spcBef>
                <a:spcPts val="0"/>
              </a:spcBef>
              <a:spcAft>
                <a:spcPts val="0"/>
              </a:spcAft>
              <a:buClr>
                <a:schemeClr val="tx1"/>
              </a:buClr>
              <a:buFont typeface="Arial" pitchFamily="34" charset="0"/>
              <a:buNone/>
              <a:defRPr/>
            </a:pPr>
            <a:endParaRPr lang="en-US" altLang="zh-CN" sz="1600" b="0" dirty="0">
              <a:latin typeface="Times New Roman" pitchFamily="18" charset="0"/>
              <a:cs typeface="Times New Roman" pitchFamily="18" charset="0"/>
            </a:endParaRPr>
          </a:p>
          <a:p>
            <a:pPr eaLnBrk="0" hangingPunct="0">
              <a:lnSpc>
                <a:spcPts val="1000"/>
              </a:lnSpc>
              <a:spcBef>
                <a:spcPts val="0"/>
              </a:spcBef>
              <a:spcAft>
                <a:spcPts val="0"/>
              </a:spcAft>
              <a:buClr>
                <a:schemeClr val="tx1"/>
              </a:buClr>
              <a:buFont typeface="Arial" pitchFamily="34" charset="0"/>
              <a:buNone/>
              <a:defRPr/>
            </a:pPr>
            <a:endParaRPr lang="en-US" altLang="zh-CN" sz="1600" b="0" dirty="0">
              <a:latin typeface="Times New Roman" pitchFamily="18" charset="0"/>
              <a:cs typeface="Times New Roman" pitchFamily="18" charset="0"/>
            </a:endParaRPr>
          </a:p>
          <a:p>
            <a:pPr eaLnBrk="0" hangingPunct="0">
              <a:lnSpc>
                <a:spcPts val="1000"/>
              </a:lnSpc>
              <a:spcBef>
                <a:spcPts val="0"/>
              </a:spcBef>
              <a:spcAft>
                <a:spcPts val="0"/>
              </a:spcAft>
              <a:buClr>
                <a:schemeClr val="tx1"/>
              </a:buClr>
              <a:buFont typeface="Arial" pitchFamily="34" charset="0"/>
              <a:buNone/>
              <a:defRPr/>
            </a:pPr>
            <a:endParaRPr lang="en-US" altLang="zh-CN" sz="1600" b="0" dirty="0">
              <a:latin typeface="Times New Roman" pitchFamily="18" charset="0"/>
              <a:cs typeface="Times New Roman" pitchFamily="18" charset="0"/>
            </a:endParaRPr>
          </a:p>
          <a:p>
            <a:pPr eaLnBrk="0" hangingPunct="0">
              <a:lnSpc>
                <a:spcPts val="1000"/>
              </a:lnSpc>
              <a:spcBef>
                <a:spcPts val="0"/>
              </a:spcBef>
              <a:spcAft>
                <a:spcPts val="0"/>
              </a:spcAft>
              <a:buClr>
                <a:schemeClr val="tx1"/>
              </a:buClr>
              <a:buFont typeface="Arial" pitchFamily="34" charset="0"/>
              <a:buNone/>
              <a:defRPr/>
            </a:pPr>
            <a:endParaRPr lang="en-US" altLang="zh-CN" sz="1600" b="0" dirty="0">
              <a:latin typeface="Times New Roman" pitchFamily="18" charset="0"/>
              <a:cs typeface="Times New Roman" pitchFamily="18" charset="0"/>
            </a:endParaRPr>
          </a:p>
        </p:txBody>
      </p:sp>
      <p:sp>
        <p:nvSpPr>
          <p:cNvPr id="26667" name="TextBox 36"/>
          <p:cNvSpPr txBox="1">
            <a:spLocks noChangeArrowheads="1"/>
          </p:cNvSpPr>
          <p:nvPr/>
        </p:nvSpPr>
        <p:spPr bwMode="auto">
          <a:xfrm>
            <a:off x="7432675" y="3244850"/>
            <a:ext cx="11017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TP, APA</a:t>
            </a:r>
            <a:endParaRPr lang="zh-CN" altLang="en-US" sz="1600" b="0">
              <a:latin typeface="Times New Roman" pitchFamily="18" charset="0"/>
              <a:cs typeface="Times New Roman" pitchFamily="18" charset="0"/>
            </a:endParaRPr>
          </a:p>
        </p:txBody>
      </p:sp>
      <p:sp>
        <p:nvSpPr>
          <p:cNvPr id="38" name="TextBox 37"/>
          <p:cNvSpPr txBox="1"/>
          <p:nvPr/>
        </p:nvSpPr>
        <p:spPr>
          <a:xfrm>
            <a:off x="7359445" y="4714568"/>
            <a:ext cx="1248697" cy="1323439"/>
          </a:xfrm>
          <a:prstGeom prst="rect">
            <a:avLst/>
          </a:prstGeom>
          <a:solidFill>
            <a:srgbClr val="FF0000"/>
          </a:solidFill>
        </p:spPr>
        <p:style>
          <a:lnRef idx="0">
            <a:schemeClr val="accent2"/>
          </a:lnRef>
          <a:fillRef idx="1001">
            <a:schemeClr val="lt2"/>
          </a:fillRef>
          <a:effectRef idx="3">
            <a:schemeClr val="accent2"/>
          </a:effectRef>
          <a:fontRef idx="minor">
            <a:schemeClr val="lt1"/>
          </a:fontRef>
        </p:style>
        <p:txBody>
          <a:bodyPr>
            <a:spAutoFit/>
          </a:bodyPr>
          <a:lstStyle/>
          <a:p>
            <a:pPr eaLnBrk="0" hangingPunct="0">
              <a:spcBef>
                <a:spcPts val="0"/>
              </a:spcBef>
              <a:spcAft>
                <a:spcPts val="0"/>
              </a:spcAft>
              <a:buClr>
                <a:schemeClr val="tx1"/>
              </a:buClr>
              <a:buFont typeface="Arial" pitchFamily="34" charset="0"/>
              <a:buNone/>
              <a:defRPr/>
            </a:pPr>
            <a:r>
              <a:rPr lang="en-US" altLang="zh-CN" sz="1600" b="0" dirty="0">
                <a:latin typeface="Times New Roman" pitchFamily="18" charset="0"/>
                <a:cs typeface="Times New Roman" pitchFamily="18" charset="0"/>
              </a:rPr>
              <a:t>CSA , CFC, TC and GAAP</a:t>
            </a:r>
          </a:p>
          <a:p>
            <a:pPr eaLnBrk="0" hangingPunct="0">
              <a:spcBef>
                <a:spcPts val="0"/>
              </a:spcBef>
              <a:spcAft>
                <a:spcPts val="0"/>
              </a:spcAft>
              <a:buClr>
                <a:schemeClr val="tx1"/>
              </a:buClr>
              <a:buFont typeface="Arial" pitchFamily="34" charset="0"/>
              <a:buNone/>
              <a:defRPr/>
            </a:pPr>
            <a:endParaRPr lang="en-US" altLang="zh-CN" sz="1600" b="0" dirty="0">
              <a:latin typeface="Times New Roman" pitchFamily="18" charset="0"/>
              <a:cs typeface="Times New Roman" pitchFamily="18" charset="0"/>
            </a:endParaRPr>
          </a:p>
          <a:p>
            <a:pPr eaLnBrk="0" hangingPunct="0">
              <a:spcBef>
                <a:spcPts val="0"/>
              </a:spcBef>
              <a:spcAft>
                <a:spcPts val="0"/>
              </a:spcAft>
              <a:buClr>
                <a:schemeClr val="tx1"/>
              </a:buClr>
              <a:buFont typeface="Arial" pitchFamily="34" charset="0"/>
              <a:buNone/>
              <a:defRPr/>
            </a:pPr>
            <a:endParaRPr lang="zh-CN" altLang="en-US" sz="1600" b="0" dirty="0">
              <a:latin typeface="Times New Roman" pitchFamily="18" charset="0"/>
              <a:cs typeface="Times New Roman" pitchFamily="18" charset="0"/>
            </a:endParaRPr>
          </a:p>
        </p:txBody>
      </p:sp>
      <p:sp>
        <p:nvSpPr>
          <p:cNvPr id="39" name="下箭头 38"/>
          <p:cNvSpPr/>
          <p:nvPr/>
        </p:nvSpPr>
        <p:spPr bwMode="auto">
          <a:xfrm>
            <a:off x="7836309" y="4336025"/>
            <a:ext cx="403123" cy="304800"/>
          </a:xfrm>
          <a:prstGeom prst="downArrow">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lstStyle/>
          <a:p>
            <a:pPr eaLnBrk="0" hangingPunct="0">
              <a:spcBef>
                <a:spcPct val="50000"/>
              </a:spcBef>
              <a:spcAft>
                <a:spcPct val="50000"/>
              </a:spcAft>
              <a:buClr>
                <a:schemeClr val="tx1"/>
              </a:buClr>
              <a:buFont typeface="Arial" pitchFamily="34" charset="0"/>
              <a:buNone/>
              <a:defRPr/>
            </a:pPr>
            <a:endParaRPr lang="zh-CN" altLang="en-US">
              <a:solidFill>
                <a:schemeClr val="tx1"/>
              </a:solidFill>
              <a:ea typeface="宋体" pitchFamily="2" charset="-122"/>
            </a:endParaRPr>
          </a:p>
        </p:txBody>
      </p:sp>
      <p:sp>
        <p:nvSpPr>
          <p:cNvPr id="26674" name="TextBox 53"/>
          <p:cNvSpPr txBox="1">
            <a:spLocks noChangeArrowheads="1"/>
          </p:cNvSpPr>
          <p:nvPr/>
        </p:nvSpPr>
        <p:spPr bwMode="auto">
          <a:xfrm>
            <a:off x="747713" y="2841625"/>
            <a:ext cx="7858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a:solidFill>
                  <a:srgbClr val="7030A0"/>
                </a:solidFill>
                <a:latin typeface="Times New Roman" pitchFamily="18" charset="0"/>
                <a:cs typeface="Times New Roman" pitchFamily="18" charset="0"/>
              </a:rPr>
              <a:t>Scope</a:t>
            </a:r>
            <a:endParaRPr lang="zh-CN" altLang="en-US" sz="1600">
              <a:solidFill>
                <a:srgbClr val="7030A0"/>
              </a:solidFill>
              <a:latin typeface="Times New Roman" pitchFamily="18" charset="0"/>
              <a:cs typeface="Times New Roman" pitchFamily="18" charset="0"/>
            </a:endParaRPr>
          </a:p>
        </p:txBody>
      </p:sp>
      <p:sp>
        <p:nvSpPr>
          <p:cNvPr id="26675" name="TextBox 54"/>
          <p:cNvSpPr txBox="1">
            <a:spLocks noChangeArrowheads="1"/>
          </p:cNvSpPr>
          <p:nvPr/>
        </p:nvSpPr>
        <p:spPr bwMode="auto">
          <a:xfrm>
            <a:off x="2624138" y="2860675"/>
            <a:ext cx="1028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a:solidFill>
                  <a:srgbClr val="7030A0"/>
                </a:solidFill>
                <a:latin typeface="Times New Roman" pitchFamily="18" charset="0"/>
                <a:cs typeface="Times New Roman" pitchFamily="18" charset="0"/>
              </a:rPr>
              <a:t>Focus</a:t>
            </a:r>
            <a:endParaRPr lang="zh-CN" altLang="en-US" sz="1600">
              <a:solidFill>
                <a:srgbClr val="7030A0"/>
              </a:solidFill>
              <a:latin typeface="Times New Roman" pitchFamily="18" charset="0"/>
              <a:cs typeface="Times New Roman" pitchFamily="18" charset="0"/>
            </a:endParaRPr>
          </a:p>
        </p:txBody>
      </p:sp>
      <p:sp>
        <p:nvSpPr>
          <p:cNvPr id="26676" name="TextBox 56"/>
          <p:cNvSpPr txBox="1">
            <a:spLocks noChangeArrowheads="1"/>
          </p:cNvSpPr>
          <p:nvPr/>
        </p:nvSpPr>
        <p:spPr bwMode="auto">
          <a:xfrm>
            <a:off x="4210050" y="2843213"/>
            <a:ext cx="12588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a:solidFill>
                  <a:srgbClr val="7030A0"/>
                </a:solidFill>
                <a:latin typeface="Times New Roman" pitchFamily="18" charset="0"/>
                <a:cs typeface="Times New Roman" pitchFamily="18" charset="0"/>
              </a:rPr>
              <a:t>Transaction</a:t>
            </a:r>
            <a:endParaRPr lang="zh-CN" altLang="en-US" sz="1600">
              <a:solidFill>
                <a:srgbClr val="7030A0"/>
              </a:solidFill>
              <a:latin typeface="Times New Roman" pitchFamily="18" charset="0"/>
              <a:cs typeface="Times New Roman" pitchFamily="18" charset="0"/>
            </a:endParaRPr>
          </a:p>
        </p:txBody>
      </p:sp>
      <p:sp>
        <p:nvSpPr>
          <p:cNvPr id="26677" name="TextBox 58"/>
          <p:cNvSpPr txBox="1">
            <a:spLocks noChangeArrowheads="1"/>
          </p:cNvSpPr>
          <p:nvPr/>
        </p:nvSpPr>
        <p:spPr bwMode="auto">
          <a:xfrm>
            <a:off x="5899150" y="2865438"/>
            <a:ext cx="1219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a:solidFill>
                  <a:srgbClr val="7030A0"/>
                </a:solidFill>
                <a:latin typeface="Times New Roman" pitchFamily="18" charset="0"/>
                <a:cs typeface="Times New Roman" pitchFamily="18" charset="0"/>
              </a:rPr>
              <a:t>Geography</a:t>
            </a:r>
            <a:endParaRPr lang="zh-CN" altLang="en-US" sz="1600">
              <a:solidFill>
                <a:srgbClr val="7030A0"/>
              </a:solidFill>
              <a:latin typeface="Times New Roman" pitchFamily="18" charset="0"/>
              <a:cs typeface="Times New Roman" pitchFamily="18" charset="0"/>
            </a:endParaRPr>
          </a:p>
        </p:txBody>
      </p:sp>
      <p:sp>
        <p:nvSpPr>
          <p:cNvPr id="26678" name="TextBox 62"/>
          <p:cNvSpPr txBox="1">
            <a:spLocks noChangeArrowheads="1"/>
          </p:cNvSpPr>
          <p:nvPr/>
        </p:nvSpPr>
        <p:spPr bwMode="auto">
          <a:xfrm>
            <a:off x="7226300" y="2851150"/>
            <a:ext cx="15859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a:solidFill>
                  <a:srgbClr val="7030A0"/>
                </a:solidFill>
                <a:latin typeface="Times New Roman" pitchFamily="18" charset="0"/>
                <a:cs typeface="Times New Roman" pitchFamily="18" charset="0"/>
              </a:rPr>
              <a:t>Administration</a:t>
            </a:r>
            <a:endParaRPr lang="zh-CN" altLang="en-US" sz="1600">
              <a:solidFill>
                <a:srgbClr val="7030A0"/>
              </a:solidFill>
              <a:latin typeface="Times New Roman" pitchFamily="18" charset="0"/>
              <a:cs typeface="Times New Roman" pitchFamily="18" charset="0"/>
            </a:endParaRPr>
          </a:p>
        </p:txBody>
      </p:sp>
      <p:pic>
        <p:nvPicPr>
          <p:cNvPr id="26679" name="图片 43" descr="www_tuweimei_comComp_23004736_pGVXJAWWbR7oGDqli5tneEWCC1AtVKaA.jpg"/>
          <p:cNvPicPr>
            <a:picLocks noGrp="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6075" y="1150938"/>
            <a:ext cx="118745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80"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9C53CFF7-D52B-4EB0-9799-16F9F2608D1A}" type="slidenum">
              <a:rPr lang="zh-CN" altLang="en-US" sz="1800"/>
              <a:pPr algn="r" eaLnBrk="1" hangingPunct="1"/>
              <a:t>16</a:t>
            </a:fld>
            <a:endParaRPr lang="zh-CN" altLang="en-US" sz="1800"/>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4"/>
          <p:cNvGrpSpPr>
            <a:grpSpLocks/>
          </p:cNvGrpSpPr>
          <p:nvPr/>
        </p:nvGrpSpPr>
        <p:grpSpPr bwMode="auto">
          <a:xfrm>
            <a:off x="198438" y="1704975"/>
            <a:ext cx="8461375" cy="4464050"/>
            <a:chOff x="-991" y="0"/>
            <a:chExt cx="13326" cy="7110"/>
          </a:xfrm>
        </p:grpSpPr>
        <p:sp>
          <p:nvSpPr>
            <p:cNvPr id="27661" name="Arc 5"/>
            <p:cNvSpPr>
              <a:spLocks/>
            </p:cNvSpPr>
            <p:nvPr/>
          </p:nvSpPr>
          <p:spPr bwMode="auto">
            <a:xfrm flipV="1">
              <a:off x="485" y="658"/>
              <a:ext cx="11565" cy="5867"/>
            </a:xfrm>
            <a:custGeom>
              <a:avLst/>
              <a:gdLst>
                <a:gd name="T0" fmla="*/ 0 w 43200"/>
                <a:gd name="T1" fmla="*/ 0 h 41943"/>
                <a:gd name="T2" fmla="*/ 0 w 43200"/>
                <a:gd name="T3" fmla="*/ 0 h 41943"/>
                <a:gd name="T4" fmla="*/ 0 w 43200"/>
                <a:gd name="T5" fmla="*/ 0 h 41943"/>
                <a:gd name="T6" fmla="*/ 0 60000 65536"/>
                <a:gd name="T7" fmla="*/ 0 60000 65536"/>
                <a:gd name="T8" fmla="*/ 0 60000 65536"/>
                <a:gd name="T9" fmla="*/ 0 w 43200"/>
                <a:gd name="T10" fmla="*/ 0 h 41943"/>
                <a:gd name="T11" fmla="*/ 43200 w 43200"/>
                <a:gd name="T12" fmla="*/ 41943 h 41943"/>
              </a:gdLst>
              <a:ahLst/>
              <a:cxnLst>
                <a:cxn ang="T6">
                  <a:pos x="T0" y="T1"/>
                </a:cxn>
                <a:cxn ang="T7">
                  <a:pos x="T2" y="T3"/>
                </a:cxn>
                <a:cxn ang="T8">
                  <a:pos x="T4" y="T5"/>
                </a:cxn>
              </a:cxnLst>
              <a:rect l="T9" t="T10" r="T11" b="T12"/>
              <a:pathLst>
                <a:path w="43200" h="41943" fill="none" extrusionOk="0">
                  <a:moveTo>
                    <a:pt x="11827" y="40862"/>
                  </a:moveTo>
                  <a:cubicBezTo>
                    <a:pt x="4571" y="37181"/>
                    <a:pt x="0" y="29735"/>
                    <a:pt x="0" y="21600"/>
                  </a:cubicBezTo>
                  <a:cubicBezTo>
                    <a:pt x="0" y="9670"/>
                    <a:pt x="9670" y="0"/>
                    <a:pt x="21600" y="0"/>
                  </a:cubicBezTo>
                  <a:cubicBezTo>
                    <a:pt x="33529" y="0"/>
                    <a:pt x="43200" y="9670"/>
                    <a:pt x="43200" y="21600"/>
                  </a:cubicBezTo>
                  <a:cubicBezTo>
                    <a:pt x="43200" y="30730"/>
                    <a:pt x="37459" y="38874"/>
                    <a:pt x="28860" y="41943"/>
                  </a:cubicBezTo>
                </a:path>
                <a:path w="43200" h="41943" stroke="0" extrusionOk="0">
                  <a:moveTo>
                    <a:pt x="11827" y="40862"/>
                  </a:moveTo>
                  <a:cubicBezTo>
                    <a:pt x="4571" y="37181"/>
                    <a:pt x="0" y="29735"/>
                    <a:pt x="0" y="21600"/>
                  </a:cubicBezTo>
                  <a:cubicBezTo>
                    <a:pt x="0" y="9670"/>
                    <a:pt x="9670" y="0"/>
                    <a:pt x="21600" y="0"/>
                  </a:cubicBezTo>
                  <a:cubicBezTo>
                    <a:pt x="33529" y="0"/>
                    <a:pt x="43200" y="9670"/>
                    <a:pt x="43200" y="21600"/>
                  </a:cubicBezTo>
                  <a:cubicBezTo>
                    <a:pt x="43200" y="30730"/>
                    <a:pt x="37459" y="38874"/>
                    <a:pt x="28860" y="41943"/>
                  </a:cubicBezTo>
                  <a:lnTo>
                    <a:pt x="21600" y="21600"/>
                  </a:lnTo>
                  <a:lnTo>
                    <a:pt x="11827" y="40862"/>
                  </a:lnTo>
                  <a:close/>
                </a:path>
              </a:pathLst>
            </a:custGeom>
            <a:noFill/>
            <a:ln w="28575">
              <a:solidFill>
                <a:srgbClr val="FF6600"/>
              </a:solidFill>
              <a:prstDash val="sysDot"/>
              <a:miter lim="800000"/>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7662" name="Oval 6"/>
            <p:cNvSpPr>
              <a:spLocks noChangeArrowheads="1"/>
            </p:cNvSpPr>
            <p:nvPr/>
          </p:nvSpPr>
          <p:spPr bwMode="auto">
            <a:xfrm>
              <a:off x="1600" y="1180"/>
              <a:ext cx="9085" cy="4670"/>
            </a:xfrm>
            <a:prstGeom prst="ellipse">
              <a:avLst/>
            </a:prstGeom>
            <a:solidFill>
              <a:srgbClr val="B9C597">
                <a:alpha val="3999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endParaRPr lang="zh-CN" altLang="en-US"/>
            </a:p>
          </p:txBody>
        </p:sp>
        <p:sp>
          <p:nvSpPr>
            <p:cNvPr id="27663" name="Rectangle 7"/>
            <p:cNvSpPr>
              <a:spLocks noChangeArrowheads="1"/>
            </p:cNvSpPr>
            <p:nvPr/>
          </p:nvSpPr>
          <p:spPr bwMode="auto">
            <a:xfrm>
              <a:off x="3988" y="6402"/>
              <a:ext cx="4847" cy="708"/>
            </a:xfrm>
            <a:prstGeom prst="rect">
              <a:avLst/>
            </a:prstGeom>
            <a:gradFill rotWithShape="1">
              <a:gsLst>
                <a:gs pos="0">
                  <a:srgbClr val="00CCFF"/>
                </a:gs>
                <a:gs pos="100000">
                  <a:srgbClr val="005E76"/>
                </a:gs>
              </a:gsLst>
              <a:lin ang="2700000" scaled="1"/>
            </a:gradFill>
            <a:ln w="9525">
              <a:miter lim="800000"/>
              <a:headEnd/>
              <a:tailEnd/>
            </a:ln>
            <a:scene3d>
              <a:camera prst="legacyObliqueTopRight"/>
              <a:lightRig rig="legacyFlat3" dir="b"/>
            </a:scene3d>
            <a:sp3d extrusionH="163500" prstMaterial="legacyMatte">
              <a:bevelT w="13500" h="13500" prst="angle"/>
              <a:bevelB w="13500" h="13500" prst="angle"/>
              <a:extrusionClr>
                <a:srgbClr val="00CCFF"/>
              </a:extrusionClr>
            </a:sp3d>
          </p:spPr>
          <p:txBody>
            <a:bodyPr wrap="none" anchor="ctr">
              <a:flatTx/>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buFont typeface="Times New Roman" pitchFamily="18" charset="0"/>
                <a:buNone/>
              </a:pPr>
              <a:endParaRPr lang="en-US" altLang="zh-CN" b="0">
                <a:solidFill>
                  <a:srgbClr val="FFFFFF"/>
                </a:solidFill>
              </a:endParaRPr>
            </a:p>
          </p:txBody>
        </p:sp>
        <p:sp>
          <p:nvSpPr>
            <p:cNvPr id="27664" name="AutoShape 8"/>
            <p:cNvSpPr>
              <a:spLocks noChangeArrowheads="1"/>
            </p:cNvSpPr>
            <p:nvPr/>
          </p:nvSpPr>
          <p:spPr bwMode="auto">
            <a:xfrm>
              <a:off x="-983" y="2160"/>
              <a:ext cx="5247" cy="2880"/>
            </a:xfrm>
            <a:prstGeom prst="rightArrowCallout">
              <a:avLst>
                <a:gd name="adj1" fmla="val 22565"/>
                <a:gd name="adj2" fmla="val 25000"/>
                <a:gd name="adj3" fmla="val 20774"/>
                <a:gd name="adj4" fmla="val 77796"/>
              </a:avLst>
            </a:prstGeom>
            <a:gradFill rotWithShape="1">
              <a:gsLst>
                <a:gs pos="0">
                  <a:srgbClr val="94B3C8">
                    <a:alpha val="89998"/>
                  </a:srgbClr>
                </a:gs>
                <a:gs pos="100000">
                  <a:srgbClr val="44535D">
                    <a:alpha val="89998"/>
                  </a:srgbClr>
                </a:gs>
              </a:gsLst>
              <a:lin ang="5400000" scaled="1"/>
            </a:gradFill>
            <a:ln w="9525">
              <a:miter lim="800000"/>
              <a:headEnd/>
              <a:tailEnd/>
            </a:ln>
            <a:scene3d>
              <a:camera prst="legacyObliqueTopRight"/>
              <a:lightRig rig="legacyFlat3" dir="t"/>
            </a:scene3d>
            <a:sp3d extrusionH="163500" prstMaterial="legacyMatte">
              <a:bevelT w="13500" h="13500" prst="angle"/>
              <a:bevelB w="13500" h="13500" prst="angle"/>
              <a:extrusionClr>
                <a:srgbClr val="94B3C8"/>
              </a:extrusionClr>
            </a:sp3d>
          </p:spPr>
          <p:txBody>
            <a:bodyPr wrap="none" anchor="ctr">
              <a:flatTx/>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buFont typeface="Times New Roman" pitchFamily="18" charset="0"/>
                <a:buNone/>
              </a:pPr>
              <a:endParaRPr lang="en-US" altLang="zh-CN" sz="1100">
                <a:solidFill>
                  <a:srgbClr val="000000"/>
                </a:solidFill>
                <a:latin typeface="Batang" pitchFamily="18" charset="-127"/>
                <a:ea typeface="Batang" pitchFamily="18" charset="-127"/>
              </a:endParaRPr>
            </a:p>
            <a:p>
              <a:pPr>
                <a:spcBef>
                  <a:spcPct val="50000"/>
                </a:spcBef>
                <a:spcAft>
                  <a:spcPct val="50000"/>
                </a:spcAft>
                <a:buClr>
                  <a:schemeClr val="tx1"/>
                </a:buClr>
                <a:buFont typeface="Times New Roman" pitchFamily="18" charset="0"/>
                <a:buNone/>
              </a:pPr>
              <a:endParaRPr lang="en-US" altLang="zh-CN" sz="1100">
                <a:solidFill>
                  <a:srgbClr val="000000"/>
                </a:solidFill>
                <a:latin typeface="Batang" pitchFamily="18" charset="-127"/>
                <a:ea typeface="Batang" pitchFamily="18" charset="-127"/>
              </a:endParaRPr>
            </a:p>
            <a:p>
              <a:pPr>
                <a:spcBef>
                  <a:spcPct val="50000"/>
                </a:spcBef>
                <a:spcAft>
                  <a:spcPct val="50000"/>
                </a:spcAft>
                <a:buClr>
                  <a:schemeClr val="tx1"/>
                </a:buClr>
                <a:buFont typeface="Times New Roman" pitchFamily="18" charset="0"/>
                <a:buNone/>
              </a:pPr>
              <a:endParaRPr lang="en-US" altLang="zh-CN" sz="1100">
                <a:solidFill>
                  <a:srgbClr val="000000"/>
                </a:solidFill>
                <a:latin typeface="Batang" pitchFamily="18" charset="-127"/>
                <a:ea typeface="Batang" pitchFamily="18" charset="-127"/>
              </a:endParaRPr>
            </a:p>
            <a:p>
              <a:pPr>
                <a:spcBef>
                  <a:spcPct val="50000"/>
                </a:spcBef>
                <a:spcAft>
                  <a:spcPct val="50000"/>
                </a:spcAft>
                <a:buClr>
                  <a:schemeClr val="tx1"/>
                </a:buClr>
                <a:buFont typeface="Times New Roman" pitchFamily="18" charset="0"/>
                <a:buNone/>
              </a:pPr>
              <a:endParaRPr lang="en-US" altLang="zh-CN" sz="1100">
                <a:solidFill>
                  <a:srgbClr val="000000"/>
                </a:solidFill>
                <a:latin typeface="Batang" pitchFamily="18" charset="-127"/>
                <a:ea typeface="Batang" pitchFamily="18" charset="-127"/>
              </a:endParaRPr>
            </a:p>
            <a:p>
              <a:pPr>
                <a:spcBef>
                  <a:spcPct val="50000"/>
                </a:spcBef>
                <a:spcAft>
                  <a:spcPct val="50000"/>
                </a:spcAft>
                <a:buClr>
                  <a:schemeClr val="tx1"/>
                </a:buClr>
                <a:buFont typeface="Times New Roman" pitchFamily="18" charset="0"/>
                <a:buNone/>
              </a:pPr>
              <a:endParaRPr lang="en-US" altLang="zh-CN" sz="1100">
                <a:solidFill>
                  <a:srgbClr val="000000"/>
                </a:solidFill>
                <a:latin typeface="Batang" pitchFamily="18" charset="-127"/>
                <a:ea typeface="Batang" pitchFamily="18" charset="-127"/>
              </a:endParaRPr>
            </a:p>
            <a:p>
              <a:pPr>
                <a:spcBef>
                  <a:spcPct val="50000"/>
                </a:spcBef>
                <a:spcAft>
                  <a:spcPct val="50000"/>
                </a:spcAft>
                <a:buClr>
                  <a:schemeClr val="tx1"/>
                </a:buClr>
                <a:buFont typeface="Times New Roman" pitchFamily="18" charset="0"/>
                <a:buNone/>
              </a:pPr>
              <a:r>
                <a:rPr lang="en-US" altLang="zh-CN" sz="1100">
                  <a:solidFill>
                    <a:srgbClr val="000000"/>
                  </a:solidFill>
                  <a:latin typeface="Batang" pitchFamily="18" charset="-127"/>
                  <a:ea typeface="Batang" pitchFamily="18" charset="-127"/>
                </a:rPr>
                <a:t> </a:t>
              </a:r>
              <a:endParaRPr lang="en-US" altLang="zh-CN" sz="1100">
                <a:solidFill>
                  <a:srgbClr val="4D4D4D"/>
                </a:solidFill>
                <a:latin typeface="Times New Roman" pitchFamily="18" charset="0"/>
              </a:endParaRPr>
            </a:p>
          </p:txBody>
        </p:sp>
        <p:sp>
          <p:nvSpPr>
            <p:cNvPr id="27665" name="AutoShape 9"/>
            <p:cNvSpPr>
              <a:spLocks noChangeArrowheads="1"/>
            </p:cNvSpPr>
            <p:nvPr/>
          </p:nvSpPr>
          <p:spPr bwMode="auto">
            <a:xfrm>
              <a:off x="7895" y="2160"/>
              <a:ext cx="4440" cy="2880"/>
            </a:xfrm>
            <a:prstGeom prst="leftArrowCallout">
              <a:avLst>
                <a:gd name="adj1" fmla="val 21315"/>
                <a:gd name="adj2" fmla="val 25000"/>
                <a:gd name="adj3" fmla="val 30469"/>
                <a:gd name="adj4" fmla="val 74741"/>
              </a:avLst>
            </a:prstGeom>
            <a:gradFill rotWithShape="1">
              <a:gsLst>
                <a:gs pos="0">
                  <a:srgbClr val="94B3C8">
                    <a:alpha val="89998"/>
                  </a:srgbClr>
                </a:gs>
                <a:gs pos="100000">
                  <a:srgbClr val="44535D">
                    <a:alpha val="89998"/>
                  </a:srgbClr>
                </a:gs>
              </a:gsLst>
              <a:lin ang="5400000" scaled="1"/>
            </a:gradFill>
            <a:ln w="9525">
              <a:miter lim="800000"/>
              <a:headEnd/>
              <a:tailEnd/>
            </a:ln>
            <a:scene3d>
              <a:camera prst="legacyObliqueTopRight"/>
              <a:lightRig rig="legacyFlat3" dir="t"/>
            </a:scene3d>
            <a:sp3d extrusionH="163500" prstMaterial="legacyMatte">
              <a:bevelT w="13500" h="13500" prst="angle"/>
              <a:bevelB w="13500" h="13500" prst="angle"/>
              <a:extrusionClr>
                <a:srgbClr val="94B3C8"/>
              </a:extrusionClr>
            </a:sp3d>
          </p:spPr>
          <p:txBody>
            <a:bodyPr wrap="none" anchor="ctr">
              <a:flatTx/>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buFont typeface="Times New Roman" pitchFamily="18" charset="0"/>
                <a:buNone/>
              </a:pPr>
              <a:endParaRPr lang="en-US" altLang="zh-CN" sz="1100">
                <a:solidFill>
                  <a:srgbClr val="FFFFFF"/>
                </a:solidFill>
              </a:endParaRPr>
            </a:p>
            <a:p>
              <a:pPr>
                <a:spcBef>
                  <a:spcPct val="50000"/>
                </a:spcBef>
                <a:spcAft>
                  <a:spcPct val="50000"/>
                </a:spcAft>
                <a:buClr>
                  <a:schemeClr val="tx1"/>
                </a:buClr>
                <a:buFont typeface="Times New Roman" pitchFamily="18" charset="0"/>
                <a:buNone/>
              </a:pPr>
              <a:endParaRPr lang="en-US" altLang="zh-CN" sz="1100">
                <a:solidFill>
                  <a:srgbClr val="FFFFFF"/>
                </a:solidFill>
              </a:endParaRPr>
            </a:p>
            <a:p>
              <a:pPr>
                <a:spcBef>
                  <a:spcPct val="50000"/>
                </a:spcBef>
                <a:spcAft>
                  <a:spcPct val="50000"/>
                </a:spcAft>
                <a:buClr>
                  <a:schemeClr val="tx1"/>
                </a:buClr>
                <a:buFont typeface="Times New Roman" pitchFamily="18" charset="0"/>
                <a:buNone/>
              </a:pPr>
              <a:endParaRPr lang="en-US" altLang="zh-CN" sz="1100">
                <a:solidFill>
                  <a:srgbClr val="4D4D4D"/>
                </a:solidFill>
              </a:endParaRPr>
            </a:p>
            <a:p>
              <a:pPr>
                <a:spcBef>
                  <a:spcPct val="50000"/>
                </a:spcBef>
                <a:spcAft>
                  <a:spcPct val="50000"/>
                </a:spcAft>
                <a:buClr>
                  <a:schemeClr val="tx1"/>
                </a:buClr>
                <a:buFont typeface="Times New Roman" pitchFamily="18" charset="0"/>
                <a:buNone/>
              </a:pPr>
              <a:r>
                <a:rPr lang="en-US" altLang="zh-CN" sz="1100">
                  <a:solidFill>
                    <a:srgbClr val="000000"/>
                  </a:solidFill>
                  <a:latin typeface="Batang" pitchFamily="18" charset="-127"/>
                  <a:ea typeface="Batang" pitchFamily="18" charset="-127"/>
                </a:rPr>
                <a:t>  </a:t>
              </a:r>
            </a:p>
            <a:p>
              <a:pPr>
                <a:spcBef>
                  <a:spcPct val="50000"/>
                </a:spcBef>
                <a:spcAft>
                  <a:spcPct val="50000"/>
                </a:spcAft>
                <a:buClr>
                  <a:schemeClr val="tx1"/>
                </a:buClr>
                <a:buFont typeface="Times New Roman" pitchFamily="18" charset="0"/>
                <a:buNone/>
              </a:pPr>
              <a:endParaRPr lang="en-US" altLang="zh-CN" sz="1100">
                <a:solidFill>
                  <a:srgbClr val="000000"/>
                </a:solidFill>
                <a:latin typeface="Batang" pitchFamily="18" charset="-127"/>
                <a:ea typeface="Batang" pitchFamily="18" charset="-127"/>
              </a:endParaRPr>
            </a:p>
            <a:p>
              <a:pPr>
                <a:spcBef>
                  <a:spcPct val="50000"/>
                </a:spcBef>
                <a:spcAft>
                  <a:spcPct val="50000"/>
                </a:spcAft>
                <a:buClr>
                  <a:schemeClr val="tx1"/>
                </a:buClr>
                <a:buFont typeface="Times New Roman" pitchFamily="18" charset="0"/>
                <a:buNone/>
              </a:pPr>
              <a:r>
                <a:rPr lang="en-US" altLang="zh-CN" sz="1100">
                  <a:solidFill>
                    <a:srgbClr val="000000"/>
                  </a:solidFill>
                  <a:latin typeface="Batang" pitchFamily="18" charset="-127"/>
                  <a:ea typeface="Batang" pitchFamily="18" charset="-127"/>
                </a:rPr>
                <a:t>  </a:t>
              </a:r>
              <a:endParaRPr lang="en-US" altLang="zh-CN" sz="1100">
                <a:solidFill>
                  <a:srgbClr val="4D4D4D"/>
                </a:solidFill>
                <a:latin typeface="Times New Roman" pitchFamily="18" charset="0"/>
              </a:endParaRPr>
            </a:p>
          </p:txBody>
        </p:sp>
        <p:sp>
          <p:nvSpPr>
            <p:cNvPr id="27666" name="AutoShape 10"/>
            <p:cNvSpPr>
              <a:spLocks noChangeArrowheads="1"/>
            </p:cNvSpPr>
            <p:nvPr/>
          </p:nvSpPr>
          <p:spPr bwMode="auto">
            <a:xfrm>
              <a:off x="4440" y="0"/>
              <a:ext cx="3727" cy="2760"/>
            </a:xfrm>
            <a:prstGeom prst="downArrowCallout">
              <a:avLst>
                <a:gd name="adj1" fmla="val 33446"/>
                <a:gd name="adj2" fmla="val 31183"/>
                <a:gd name="adj3" fmla="val 19384"/>
                <a:gd name="adj4" fmla="val 72102"/>
              </a:avLst>
            </a:prstGeom>
            <a:gradFill rotWithShape="1">
              <a:gsLst>
                <a:gs pos="0">
                  <a:srgbClr val="94B3C8">
                    <a:alpha val="89998"/>
                  </a:srgbClr>
                </a:gs>
                <a:gs pos="100000">
                  <a:srgbClr val="44535D">
                    <a:alpha val="89998"/>
                  </a:srgbClr>
                </a:gs>
              </a:gsLst>
              <a:lin ang="5400000" scaled="1"/>
            </a:gradFill>
            <a:ln w="9525">
              <a:miter lim="800000"/>
              <a:headEnd/>
              <a:tailEnd/>
            </a:ln>
            <a:scene3d>
              <a:camera prst="legacyObliqueTopRight"/>
              <a:lightRig rig="legacyFlat3" dir="t"/>
            </a:scene3d>
            <a:sp3d extrusionH="163500" prstMaterial="legacyMatte">
              <a:bevelT w="13500" h="13500" prst="angle"/>
              <a:bevelB w="13500" h="13500" prst="angle"/>
              <a:extrusionClr>
                <a:srgbClr val="94B3C8"/>
              </a:extrusionClr>
            </a:sp3d>
          </p:spPr>
          <p:txBody>
            <a:bodyPr wrap="none" anchor="ctr">
              <a:flatTx/>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buFont typeface="Times New Roman" pitchFamily="18" charset="0"/>
                <a:buNone/>
              </a:pPr>
              <a:endParaRPr lang="zh-CN" altLang="en-US" sz="1100">
                <a:solidFill>
                  <a:schemeClr val="bg2"/>
                </a:solidFill>
              </a:endParaRPr>
            </a:p>
          </p:txBody>
        </p:sp>
        <p:sp>
          <p:nvSpPr>
            <p:cNvPr id="27667" name="AutoShape 11"/>
            <p:cNvSpPr>
              <a:spLocks noChangeArrowheads="1"/>
            </p:cNvSpPr>
            <p:nvPr/>
          </p:nvSpPr>
          <p:spPr bwMode="auto">
            <a:xfrm>
              <a:off x="4005" y="4207"/>
              <a:ext cx="4812" cy="2273"/>
            </a:xfrm>
            <a:prstGeom prst="upArrowCallout">
              <a:avLst>
                <a:gd name="adj1" fmla="val 51593"/>
                <a:gd name="adj2" fmla="val 41184"/>
                <a:gd name="adj3" fmla="val 13856"/>
                <a:gd name="adj4" fmla="val 76903"/>
              </a:avLst>
            </a:prstGeom>
            <a:gradFill rotWithShape="1">
              <a:gsLst>
                <a:gs pos="0">
                  <a:srgbClr val="94B3C8">
                    <a:alpha val="89998"/>
                  </a:srgbClr>
                </a:gs>
                <a:gs pos="100000">
                  <a:srgbClr val="44535D">
                    <a:alpha val="89998"/>
                  </a:srgbClr>
                </a:gs>
              </a:gsLst>
              <a:lin ang="5400000" scaled="1"/>
            </a:gradFill>
            <a:ln w="9525">
              <a:miter lim="800000"/>
              <a:headEnd/>
              <a:tailEnd/>
            </a:ln>
            <a:scene3d>
              <a:camera prst="legacyObliqueTopRight"/>
              <a:lightRig rig="legacyFlat3" dir="t"/>
            </a:scene3d>
            <a:sp3d extrusionH="163500" prstMaterial="legacyMatte">
              <a:bevelT w="13500" h="13500" prst="angle"/>
              <a:bevelB w="13500" h="13500" prst="angle"/>
              <a:extrusionClr>
                <a:srgbClr val="94B3C8"/>
              </a:extrusionClr>
            </a:sp3d>
          </p:spPr>
          <p:txBody>
            <a:bodyPr wrap="none" anchor="ctr">
              <a:flatTx/>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buFont typeface="Times New Roman" pitchFamily="18" charset="0"/>
                <a:buNone/>
              </a:pPr>
              <a:endParaRPr lang="zh-CN" altLang="en-US" sz="1100"/>
            </a:p>
          </p:txBody>
        </p:sp>
        <p:sp>
          <p:nvSpPr>
            <p:cNvPr id="27668" name="Rectangle 12"/>
            <p:cNvSpPr>
              <a:spLocks noChangeArrowheads="1"/>
            </p:cNvSpPr>
            <p:nvPr/>
          </p:nvSpPr>
          <p:spPr bwMode="auto">
            <a:xfrm>
              <a:off x="4440" y="0"/>
              <a:ext cx="3710" cy="645"/>
            </a:xfrm>
            <a:prstGeom prst="rect">
              <a:avLst/>
            </a:prstGeom>
            <a:gradFill rotWithShape="1">
              <a:gsLst>
                <a:gs pos="0">
                  <a:srgbClr val="00CCFF"/>
                </a:gs>
                <a:gs pos="100000">
                  <a:srgbClr val="005E76"/>
                </a:gs>
              </a:gsLst>
              <a:lin ang="2700000" scaled="1"/>
            </a:gradFill>
            <a:ln w="9525">
              <a:miter lim="800000"/>
              <a:headEnd/>
              <a:tailEnd/>
            </a:ln>
            <a:scene3d>
              <a:camera prst="legacyObliqueTopRight"/>
              <a:lightRig rig="legacyFlat3" dir="b"/>
            </a:scene3d>
            <a:sp3d extrusionH="163500" prstMaterial="legacyMatte">
              <a:bevelT w="13500" h="13500" prst="angle"/>
              <a:bevelB w="13500" h="13500" prst="angle"/>
              <a:extrusionClr>
                <a:srgbClr val="00CCFF"/>
              </a:extrusionClr>
            </a:sp3d>
          </p:spPr>
          <p:txBody>
            <a:bodyPr wrap="none" anchor="ctr">
              <a:flatTx/>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buFont typeface="Times New Roman" pitchFamily="18" charset="0"/>
                <a:buNone/>
              </a:pPr>
              <a:endParaRPr lang="en-US" altLang="zh-CN" b="0">
                <a:solidFill>
                  <a:srgbClr val="FFFFFF"/>
                </a:solidFill>
              </a:endParaRPr>
            </a:p>
          </p:txBody>
        </p:sp>
        <p:sp>
          <p:nvSpPr>
            <p:cNvPr id="27669" name="Rectangle 13"/>
            <p:cNvSpPr>
              <a:spLocks noChangeArrowheads="1"/>
            </p:cNvSpPr>
            <p:nvPr/>
          </p:nvSpPr>
          <p:spPr bwMode="auto">
            <a:xfrm>
              <a:off x="-991" y="1948"/>
              <a:ext cx="4171" cy="812"/>
            </a:xfrm>
            <a:prstGeom prst="rect">
              <a:avLst/>
            </a:prstGeom>
            <a:gradFill rotWithShape="1">
              <a:gsLst>
                <a:gs pos="0">
                  <a:srgbClr val="00CCFF"/>
                </a:gs>
                <a:gs pos="100000">
                  <a:srgbClr val="005E76"/>
                </a:gs>
              </a:gsLst>
              <a:lin ang="2700000" scaled="1"/>
            </a:gradFill>
            <a:ln w="9525">
              <a:miter lim="800000"/>
              <a:headEnd/>
              <a:tailEnd/>
            </a:ln>
            <a:scene3d>
              <a:camera prst="legacyObliqueTopRight"/>
              <a:lightRig rig="legacyFlat3" dir="b"/>
            </a:scene3d>
            <a:sp3d extrusionH="163500" prstMaterial="legacyMatte">
              <a:bevelT w="13500" h="13500" prst="angle"/>
              <a:bevelB w="13500" h="13500" prst="angle"/>
              <a:extrusionClr>
                <a:srgbClr val="00CCFF"/>
              </a:extrusionClr>
            </a:sp3d>
          </p:spPr>
          <p:txBody>
            <a:bodyPr wrap="none" anchor="ctr">
              <a:flatTx/>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buFont typeface="Times New Roman" pitchFamily="18" charset="0"/>
                <a:buNone/>
              </a:pPr>
              <a:endParaRPr lang="en-US" altLang="zh-CN" b="0">
                <a:solidFill>
                  <a:srgbClr val="FFFFFF"/>
                </a:solidFill>
              </a:endParaRPr>
            </a:p>
          </p:txBody>
        </p:sp>
        <p:sp>
          <p:nvSpPr>
            <p:cNvPr id="27670" name="Rectangle 14"/>
            <p:cNvSpPr>
              <a:spLocks noChangeArrowheads="1"/>
            </p:cNvSpPr>
            <p:nvPr/>
          </p:nvSpPr>
          <p:spPr bwMode="auto">
            <a:xfrm>
              <a:off x="9005" y="2130"/>
              <a:ext cx="3330" cy="675"/>
            </a:xfrm>
            <a:prstGeom prst="rect">
              <a:avLst/>
            </a:prstGeom>
            <a:gradFill rotWithShape="1">
              <a:gsLst>
                <a:gs pos="0">
                  <a:srgbClr val="00CCFF"/>
                </a:gs>
                <a:gs pos="100000">
                  <a:srgbClr val="005E76"/>
                </a:gs>
              </a:gsLst>
              <a:lin ang="2700000" scaled="1"/>
            </a:gradFill>
            <a:ln w="9525">
              <a:miter lim="800000"/>
              <a:headEnd/>
              <a:tailEnd/>
            </a:ln>
            <a:scene3d>
              <a:camera prst="legacyObliqueTopRight"/>
              <a:lightRig rig="legacyFlat3" dir="b"/>
            </a:scene3d>
            <a:sp3d extrusionH="163500" prstMaterial="legacyMatte">
              <a:bevelT w="13500" h="13500" prst="angle"/>
              <a:bevelB w="13500" h="13500" prst="angle"/>
              <a:extrusionClr>
                <a:srgbClr val="00CCFF"/>
              </a:extrusionClr>
            </a:sp3d>
          </p:spPr>
          <p:txBody>
            <a:bodyPr wrap="none" anchor="ctr">
              <a:flatTx/>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buFont typeface="Times New Roman" pitchFamily="18" charset="0"/>
                <a:buNone/>
              </a:pPr>
              <a:endParaRPr lang="en-US" altLang="zh-CN" b="0">
                <a:solidFill>
                  <a:srgbClr val="FFFFFF"/>
                </a:solidFill>
              </a:endParaRPr>
            </a:p>
          </p:txBody>
        </p:sp>
        <p:sp>
          <p:nvSpPr>
            <p:cNvPr id="2" name="Oval 15"/>
            <p:cNvSpPr>
              <a:spLocks noChangeArrowheads="1"/>
            </p:cNvSpPr>
            <p:nvPr/>
          </p:nvSpPr>
          <p:spPr bwMode="auto">
            <a:xfrm>
              <a:off x="4369" y="3075"/>
              <a:ext cx="3230" cy="1064"/>
            </a:xfrm>
            <a:prstGeom prst="ellipse">
              <a:avLst/>
            </a:prstGeom>
            <a:solidFill>
              <a:srgbClr val="FF3300"/>
            </a:solidFill>
            <a:ln w="9525">
              <a:noFill/>
              <a:round/>
              <a:headEnd/>
              <a:tailEnd/>
            </a:ln>
            <a:effectLst/>
            <a:scene3d>
              <a:camera prst="legacyObliqueTopRight"/>
              <a:lightRig rig="legacyFlat3" dir="b"/>
            </a:scene3d>
            <a:sp3d extrusionH="227000" prstMaterial="legacyMatte">
              <a:bevelT w="13500" h="13500" prst="angle"/>
              <a:bevelB w="13500" h="13500" prst="angle"/>
              <a:extrusionClr>
                <a:srgbClr val="FF3300"/>
              </a:extrusionClr>
            </a:sp3d>
          </p:spPr>
          <p:txBody>
            <a:bodyPr wrap="none" anchor="ctr">
              <a:flatTx/>
            </a:bodyPr>
            <a:lstStyle/>
            <a:p>
              <a:pPr algn="ctr" eaLnBrk="0" hangingPunct="0">
                <a:spcBef>
                  <a:spcPct val="50000"/>
                </a:spcBef>
                <a:spcAft>
                  <a:spcPct val="50000"/>
                </a:spcAft>
                <a:buClr>
                  <a:schemeClr val="tx1"/>
                </a:buClr>
                <a:buFont typeface="Times New Roman" pitchFamily="18" charset="0"/>
                <a:buNone/>
                <a:defRPr/>
              </a:pPr>
              <a:r>
                <a:rPr lang="en-US" altLang="zh-CN" sz="1800" dirty="0">
                  <a:solidFill>
                    <a:srgbClr val="FFFFFF"/>
                  </a:solidFill>
                  <a:latin typeface="Times New Roman" pitchFamily="18" charset="0"/>
                  <a:ea typeface="+mn-ea"/>
                  <a:cs typeface="Times New Roman" pitchFamily="18" charset="0"/>
                </a:rPr>
                <a:t>New Concepts</a:t>
              </a:r>
            </a:p>
          </p:txBody>
        </p:sp>
      </p:grpSp>
      <p:sp>
        <p:nvSpPr>
          <p:cNvPr id="27651" name="Rectangle 2"/>
          <p:cNvSpPr>
            <a:spLocks noGrp="1" noChangeArrowheads="1"/>
          </p:cNvSpPr>
          <p:nvPr>
            <p:ph type="title" idx="4294967295"/>
          </p:nvPr>
        </p:nvSpPr>
        <p:spPr>
          <a:xfrm>
            <a:off x="173038" y="242888"/>
            <a:ext cx="8937625" cy="647700"/>
          </a:xfrm>
        </p:spPr>
        <p:txBody>
          <a:bodyPr/>
          <a:lstStyle/>
          <a:p>
            <a:pPr defTabSz="1066800">
              <a:lnSpc>
                <a:spcPct val="90000"/>
              </a:lnSpc>
              <a:spcAft>
                <a:spcPct val="35000"/>
              </a:spcAft>
            </a:pPr>
            <a:r>
              <a:rPr lang="en-US" altLang="zh-CN" sz="2800" smtClean="0">
                <a:latin typeface="Times New Roman" pitchFamily="18" charset="0"/>
                <a:ea typeface="宋体" pitchFamily="2" charset="-122"/>
                <a:cs typeface="Times New Roman" pitchFamily="18" charset="0"/>
              </a:rPr>
              <a:t>Tendency &amp; New Concepts of Anti Tax Avoidance in China</a:t>
            </a:r>
            <a:endParaRPr lang="zh-CN" altLang="en-US" sz="2800" smtClean="0">
              <a:latin typeface="Times New Roman" pitchFamily="18" charset="0"/>
              <a:ea typeface="宋体" pitchFamily="2" charset="-122"/>
              <a:cs typeface="Times New Roman" pitchFamily="18" charset="0"/>
            </a:endParaRPr>
          </a:p>
        </p:txBody>
      </p:sp>
      <p:sp>
        <p:nvSpPr>
          <p:cNvPr id="27652" name="TextBox 14"/>
          <p:cNvSpPr txBox="1">
            <a:spLocks noChangeArrowheads="1"/>
          </p:cNvSpPr>
          <p:nvPr/>
        </p:nvSpPr>
        <p:spPr bwMode="auto">
          <a:xfrm>
            <a:off x="3940175" y="1698625"/>
            <a:ext cx="1808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pPr>
            <a:r>
              <a:rPr lang="en-US" altLang="zh-CN" sz="1800">
                <a:latin typeface="Times New Roman" pitchFamily="18" charset="0"/>
                <a:cs typeface="Times New Roman" pitchFamily="18" charset="0"/>
              </a:rPr>
              <a:t>Cost Saving</a:t>
            </a:r>
            <a:endParaRPr lang="zh-CN" altLang="en-US" sz="1800">
              <a:latin typeface="Times New Roman" pitchFamily="18" charset="0"/>
              <a:cs typeface="Times New Roman" pitchFamily="18" charset="0"/>
            </a:endParaRPr>
          </a:p>
        </p:txBody>
      </p:sp>
      <p:sp>
        <p:nvSpPr>
          <p:cNvPr id="27653" name="TextBox 15"/>
          <p:cNvSpPr txBox="1">
            <a:spLocks noChangeArrowheads="1"/>
          </p:cNvSpPr>
          <p:nvPr/>
        </p:nvSpPr>
        <p:spPr bwMode="auto">
          <a:xfrm>
            <a:off x="3627438" y="2044700"/>
            <a:ext cx="25368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Multinational company sets up its operations in China with lower expenditure</a:t>
            </a:r>
            <a:endParaRPr lang="zh-CN" altLang="en-US" sz="1600" b="0">
              <a:latin typeface="Times New Roman" pitchFamily="18" charset="0"/>
              <a:cs typeface="Times New Roman" pitchFamily="18" charset="0"/>
            </a:endParaRPr>
          </a:p>
        </p:txBody>
      </p:sp>
      <p:sp>
        <p:nvSpPr>
          <p:cNvPr id="27654" name="TextBox 16"/>
          <p:cNvSpPr txBox="1">
            <a:spLocks noChangeArrowheads="1"/>
          </p:cNvSpPr>
          <p:nvPr/>
        </p:nvSpPr>
        <p:spPr bwMode="auto">
          <a:xfrm>
            <a:off x="6556375" y="2927350"/>
            <a:ext cx="2260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nSpc>
                <a:spcPts val="2000"/>
              </a:lnSpc>
              <a:spcBef>
                <a:spcPct val="50000"/>
              </a:spcBef>
              <a:spcAft>
                <a:spcPct val="50000"/>
              </a:spcAft>
              <a:buClr>
                <a:schemeClr val="tx1"/>
              </a:buClr>
            </a:pPr>
            <a:r>
              <a:rPr lang="en-US" altLang="zh-CN" sz="1800">
                <a:latin typeface="Times New Roman" pitchFamily="18" charset="0"/>
                <a:cs typeface="Times New Roman" pitchFamily="18" charset="0"/>
              </a:rPr>
              <a:t>Reputation by Marketing activity</a:t>
            </a:r>
            <a:endParaRPr lang="zh-CN" altLang="en-US" sz="1800">
              <a:latin typeface="Times New Roman" pitchFamily="18" charset="0"/>
              <a:cs typeface="Times New Roman" pitchFamily="18" charset="0"/>
            </a:endParaRPr>
          </a:p>
        </p:txBody>
      </p:sp>
      <p:sp>
        <p:nvSpPr>
          <p:cNvPr id="27655" name="TextBox 18"/>
          <p:cNvSpPr txBox="1">
            <a:spLocks noChangeArrowheads="1"/>
          </p:cNvSpPr>
          <p:nvPr/>
        </p:nvSpPr>
        <p:spPr bwMode="auto">
          <a:xfrm>
            <a:off x="6569075" y="3521075"/>
            <a:ext cx="21510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Contribution to reputation of brands by Sales Corporations established in China  turns in extra profits.</a:t>
            </a:r>
            <a:endParaRPr lang="zh-CN" altLang="en-US" sz="1600" b="0">
              <a:latin typeface="Times New Roman" pitchFamily="18" charset="0"/>
              <a:cs typeface="Times New Roman" pitchFamily="18" charset="0"/>
            </a:endParaRPr>
          </a:p>
        </p:txBody>
      </p:sp>
      <p:sp>
        <p:nvSpPr>
          <p:cNvPr id="27656" name="TextBox 19"/>
          <p:cNvSpPr txBox="1">
            <a:spLocks noChangeArrowheads="1"/>
          </p:cNvSpPr>
          <p:nvPr/>
        </p:nvSpPr>
        <p:spPr bwMode="auto">
          <a:xfrm>
            <a:off x="3311525" y="5780088"/>
            <a:ext cx="3100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pPr>
            <a:r>
              <a:rPr lang="en-US" altLang="zh-CN" sz="1800">
                <a:latin typeface="Times New Roman" pitchFamily="18" charset="0"/>
                <a:cs typeface="Times New Roman" pitchFamily="18" charset="0"/>
              </a:rPr>
              <a:t>Market</a:t>
            </a:r>
            <a:r>
              <a:rPr lang="zh-CN" altLang="en-US" sz="1800">
                <a:latin typeface="Times New Roman" pitchFamily="18" charset="0"/>
                <a:cs typeface="Times New Roman" pitchFamily="18" charset="0"/>
              </a:rPr>
              <a:t> </a:t>
            </a:r>
            <a:r>
              <a:rPr lang="en-US" altLang="zh-CN" sz="1800">
                <a:latin typeface="Times New Roman" pitchFamily="18" charset="0"/>
                <a:cs typeface="Times New Roman" pitchFamily="18" charset="0"/>
              </a:rPr>
              <a:t>Premium</a:t>
            </a:r>
            <a:endParaRPr lang="zh-CN" altLang="en-US" sz="1800">
              <a:latin typeface="Times New Roman" pitchFamily="18" charset="0"/>
              <a:cs typeface="Times New Roman" pitchFamily="18" charset="0"/>
            </a:endParaRPr>
          </a:p>
        </p:txBody>
      </p:sp>
      <p:sp>
        <p:nvSpPr>
          <p:cNvPr id="27657" name="TextBox 20"/>
          <p:cNvSpPr txBox="1">
            <a:spLocks noChangeArrowheads="1"/>
          </p:cNvSpPr>
          <p:nvPr/>
        </p:nvSpPr>
        <p:spPr bwMode="auto">
          <a:xfrm>
            <a:off x="3340100" y="4556125"/>
            <a:ext cx="323373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The additional profit derived by a multinational company by operating in China with  unique qualities impacting on the sale and demand of a service or product</a:t>
            </a:r>
            <a:endParaRPr lang="zh-CN" altLang="en-US" sz="1600" b="0">
              <a:latin typeface="Times New Roman" pitchFamily="18" charset="0"/>
              <a:cs typeface="Times New Roman" pitchFamily="18" charset="0"/>
            </a:endParaRPr>
          </a:p>
        </p:txBody>
      </p:sp>
      <p:sp>
        <p:nvSpPr>
          <p:cNvPr id="27658" name="TextBox 21"/>
          <p:cNvSpPr txBox="1">
            <a:spLocks noChangeArrowheads="1"/>
          </p:cNvSpPr>
          <p:nvPr/>
        </p:nvSpPr>
        <p:spPr bwMode="auto">
          <a:xfrm>
            <a:off x="169863" y="2787650"/>
            <a:ext cx="2819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800">
                <a:latin typeface="Times New Roman" pitchFamily="18" charset="0"/>
                <a:cs typeface="Times New Roman" pitchFamily="18" charset="0"/>
              </a:rPr>
              <a:t>Contract Research &amp; Development(“R&amp;D”)</a:t>
            </a:r>
            <a:endParaRPr lang="zh-CN" altLang="en-US" sz="1800">
              <a:latin typeface="Times New Roman" pitchFamily="18" charset="0"/>
              <a:cs typeface="Times New Roman" pitchFamily="18" charset="0"/>
            </a:endParaRPr>
          </a:p>
        </p:txBody>
      </p:sp>
      <p:sp>
        <p:nvSpPr>
          <p:cNvPr id="27659" name="TextBox 22"/>
          <p:cNvSpPr txBox="1">
            <a:spLocks noChangeArrowheads="1"/>
          </p:cNvSpPr>
          <p:nvPr/>
        </p:nvSpPr>
        <p:spPr bwMode="auto">
          <a:xfrm>
            <a:off x="155575" y="3392488"/>
            <a:ext cx="264318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latin typeface="Times New Roman" pitchFamily="18" charset="0"/>
                <a:cs typeface="Times New Roman" pitchFamily="18" charset="0"/>
              </a:rPr>
              <a:t>R&amp;D corporation established in China has no ownership with the results legally and economically and it calculate profit in cost plus methods to make less profits . </a:t>
            </a:r>
            <a:endParaRPr lang="zh-CN" altLang="en-US" sz="1600" b="0">
              <a:latin typeface="Times New Roman" pitchFamily="18" charset="0"/>
              <a:cs typeface="Times New Roman" pitchFamily="18" charset="0"/>
            </a:endParaRPr>
          </a:p>
        </p:txBody>
      </p:sp>
      <p:sp>
        <p:nvSpPr>
          <p:cNvPr id="27660"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EF42A00E-11BA-48F5-8DA5-2AB9EE44ACB7}" type="slidenum">
              <a:rPr lang="zh-CN" altLang="en-US" sz="1800"/>
              <a:pPr algn="r" eaLnBrk="1" hangingPunct="1"/>
              <a:t>17</a:t>
            </a:fld>
            <a:endParaRPr lang="zh-CN" altLang="en-US" sz="180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灯片编号占位符 2"/>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fld id="{0F809ACA-52C8-4C79-9E30-C4C92C771377}" type="slidenum">
              <a:rPr lang="zh-CN" altLang="en-US" sz="1800" smtClean="0"/>
              <a:pPr/>
              <a:t>18</a:t>
            </a:fld>
            <a:endParaRPr lang="zh-CN" altLang="en-US" sz="1800" smtClean="0"/>
          </a:p>
        </p:txBody>
      </p:sp>
      <p:sp>
        <p:nvSpPr>
          <p:cNvPr id="28675" name="标题 1"/>
          <p:cNvSpPr>
            <a:spLocks noGrp="1"/>
          </p:cNvSpPr>
          <p:nvPr>
            <p:ph type="ctrTitle" idx="4294967295"/>
          </p:nvPr>
        </p:nvSpPr>
        <p:spPr>
          <a:xfrm>
            <a:off x="188913" y="49213"/>
            <a:ext cx="7583487" cy="1470025"/>
          </a:xfrm>
        </p:spPr>
        <p:txBody>
          <a:bodyPr/>
          <a:lstStyle/>
          <a:p>
            <a:r>
              <a:rPr lang="zh-CN" altLang="en-US" sz="2800" smtClean="0">
                <a:latin typeface="Times New Roman" pitchFamily="18" charset="0"/>
                <a:ea typeface="宋体" pitchFamily="2" charset="-122"/>
                <a:cs typeface="Times New Roman" pitchFamily="18" charset="0"/>
              </a:rPr>
              <a:t>Contents</a:t>
            </a:r>
            <a:endParaRPr lang="zh-CN" altLang="en-US" sz="2800" smtClean="0">
              <a:solidFill>
                <a:srgbClr val="253D75"/>
              </a:solidFill>
              <a:latin typeface="Times New Roman" pitchFamily="18" charset="0"/>
              <a:ea typeface="宋体" pitchFamily="2" charset="-122"/>
              <a:cs typeface="Times New Roman" pitchFamily="18" charset="0"/>
              <a:sym typeface="微软雅黑" pitchFamily="34" charset="-122"/>
            </a:endParaRPr>
          </a:p>
        </p:txBody>
      </p:sp>
      <p:grpSp>
        <p:nvGrpSpPr>
          <p:cNvPr id="2" name="组合 34"/>
          <p:cNvGrpSpPr>
            <a:grpSpLocks/>
          </p:cNvGrpSpPr>
          <p:nvPr/>
        </p:nvGrpSpPr>
        <p:grpSpPr bwMode="auto">
          <a:xfrm>
            <a:off x="1802408" y="1824314"/>
            <a:ext cx="6774037" cy="723918"/>
            <a:chOff x="1678792" y="1824586"/>
            <a:chExt cx="5189901" cy="906937"/>
          </a:xfrm>
          <a:solidFill>
            <a:srgbClr val="FFCC66"/>
          </a:solidFill>
        </p:grpSpPr>
        <p:sp>
          <p:nvSpPr>
            <p:cNvPr id="7" name="矩形 6"/>
            <p:cNvSpPr/>
            <p:nvPr/>
          </p:nvSpPr>
          <p:spPr>
            <a:xfrm>
              <a:off x="1678792" y="1830642"/>
              <a:ext cx="792331"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endParaRPr lang="zh-CN" altLang="zh-CN" sz="4000" b="0">
                <a:solidFill>
                  <a:schemeClr val="tx1"/>
                </a:solidFill>
                <a:latin typeface="Arial" panose="020B0604020202020204" pitchFamily="34" charset="0"/>
                <a:ea typeface="宋体" pitchFamily="2" charset="-122"/>
                <a:cs typeface="Arial" panose="020B0604020202020204" pitchFamily="34" charset="0"/>
                <a:sym typeface="Arial" charset="0"/>
              </a:endParaRPr>
            </a:p>
          </p:txBody>
        </p:sp>
        <p:sp>
          <p:nvSpPr>
            <p:cNvPr id="2053" name="TextBox 14"/>
            <p:cNvSpPr txBox="1">
              <a:spLocks noChangeArrowheads="1"/>
            </p:cNvSpPr>
            <p:nvPr/>
          </p:nvSpPr>
          <p:spPr bwMode="auto">
            <a:xfrm>
              <a:off x="1678793" y="1844671"/>
              <a:ext cx="792331"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defPPr>
                <a:defRPr lang="en-US"/>
              </a:defPPr>
              <a:lvl1pPr algn="ctr">
                <a:defRPr sz="4000" b="0">
                  <a:latin typeface="Arial" panose="020B0604020202020204" pitchFamily="34" charset="0"/>
                  <a:ea typeface="宋体" pitchFamily="2" charset="-122"/>
                  <a:cs typeface="Arial" panose="020B0604020202020204" pitchFamily="34" charset="0"/>
                </a:defRPr>
              </a:lvl1pPr>
            </a:lstStyle>
            <a:p>
              <a:pPr>
                <a:defRPr/>
              </a:pPr>
              <a:r>
                <a:rPr lang="en-US" altLang="zh-CN" dirty="0" smtClean="0">
                  <a:solidFill>
                    <a:schemeClr val="tx1"/>
                  </a:solidFill>
                  <a:latin typeface="Times New Roman" pitchFamily="18" charset="0"/>
                  <a:cs typeface="Times New Roman" pitchFamily="18" charset="0"/>
                  <a:sym typeface="Arial" charset="0"/>
                </a:rPr>
                <a:t>1</a:t>
              </a:r>
            </a:p>
          </p:txBody>
        </p:sp>
        <p:sp>
          <p:nvSpPr>
            <p:cNvPr id="2054" name="TextBox 24"/>
            <p:cNvSpPr txBox="1">
              <a:spLocks noChangeArrowheads="1"/>
            </p:cNvSpPr>
            <p:nvPr/>
          </p:nvSpPr>
          <p:spPr bwMode="auto">
            <a:xfrm>
              <a:off x="2490514" y="1824586"/>
              <a:ext cx="4378179"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defPPr>
                <a:defRPr lang="en-US"/>
              </a:defPPr>
              <a:lvl1pPr algn="ctr">
                <a:defRPr sz="4000" b="0">
                  <a:latin typeface="Arial" panose="020B0604020202020204" pitchFamily="34" charset="0"/>
                  <a:ea typeface="宋体" pitchFamily="2" charset="-122"/>
                  <a:cs typeface="Arial" panose="020B0604020202020204" pitchFamily="34" charset="0"/>
                </a:defRPr>
              </a:lvl1pPr>
            </a:lstStyle>
            <a:p>
              <a:pPr algn="l">
                <a:defRPr/>
              </a:pPr>
              <a:r>
                <a:rPr lang="zh-CN" altLang="en-US" sz="2000" b="1" dirty="0" smtClean="0">
                  <a:solidFill>
                    <a:schemeClr val="tx1"/>
                  </a:solidFill>
                  <a:latin typeface="Times New Roman" pitchFamily="18" charset="0"/>
                  <a:cs typeface="Times New Roman" pitchFamily="18" charset="0"/>
                </a:rPr>
                <a:t>Eme</a:t>
              </a:r>
              <a:r>
                <a:rPr lang="en-US" altLang="zh-CN" sz="2000" b="1" dirty="0" smtClean="0">
                  <a:solidFill>
                    <a:schemeClr val="tx1"/>
                  </a:solidFill>
                  <a:latin typeface="Times New Roman" pitchFamily="18" charset="0"/>
                  <a:cs typeface="Times New Roman" pitchFamily="18" charset="0"/>
                </a:rPr>
                <a:t>r</a:t>
              </a:r>
              <a:r>
                <a:rPr lang="zh-CN" altLang="en-US" sz="2000" b="1" dirty="0" smtClean="0">
                  <a:solidFill>
                    <a:schemeClr val="tx1"/>
                  </a:solidFill>
                  <a:latin typeface="Times New Roman" pitchFamily="18" charset="0"/>
                  <a:cs typeface="Times New Roman" pitchFamily="18" charset="0"/>
                </a:rPr>
                <a:t>gence and Evolvement of </a:t>
              </a:r>
              <a:r>
                <a:rPr lang="en-US" altLang="zh-CN" sz="2000" b="1" dirty="0" smtClean="0">
                  <a:solidFill>
                    <a:schemeClr val="tx1"/>
                  </a:solidFill>
                  <a:latin typeface="Times New Roman" pitchFamily="18" charset="0"/>
                  <a:cs typeface="Times New Roman" pitchFamily="18" charset="0"/>
                </a:rPr>
                <a:t>Anti Tax Avoidance in China</a:t>
              </a:r>
              <a:endParaRPr lang="zh-CN" altLang="en-US" sz="2000" b="1" dirty="0">
                <a:solidFill>
                  <a:schemeClr val="tx1"/>
                </a:solidFill>
                <a:latin typeface="Times New Roman" pitchFamily="18" charset="0"/>
                <a:cs typeface="Times New Roman" pitchFamily="18" charset="0"/>
              </a:endParaRPr>
            </a:p>
          </p:txBody>
        </p:sp>
      </p:grpSp>
      <p:pic>
        <p:nvPicPr>
          <p:cNvPr id="28677" name="Picture 2"/>
          <p:cNvPicPr>
            <a:picLocks noChangeAspect="1" noChangeArrowheads="1"/>
          </p:cNvPicPr>
          <p:nvPr/>
        </p:nvPicPr>
        <p:blipFill>
          <a:blip r:embed="rId3">
            <a:extLst>
              <a:ext uri="{28A0092B-C50C-407E-A947-70E740481C1C}">
                <a14:useLocalDpi xmlns:a14="http://schemas.microsoft.com/office/drawing/2010/main" val="0"/>
              </a:ext>
            </a:extLst>
          </a:blip>
          <a:srcRect b="2573"/>
          <a:stretch>
            <a:fillRect/>
          </a:stretch>
        </p:blipFill>
        <p:spPr bwMode="auto">
          <a:xfrm>
            <a:off x="622300" y="1076325"/>
            <a:ext cx="989013"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组合 45"/>
          <p:cNvGrpSpPr>
            <a:grpSpLocks/>
          </p:cNvGrpSpPr>
          <p:nvPr/>
        </p:nvGrpSpPr>
        <p:grpSpPr bwMode="auto">
          <a:xfrm>
            <a:off x="1802411" y="3965622"/>
            <a:ext cx="6774034" cy="721884"/>
            <a:chOff x="1678792" y="3053993"/>
            <a:chExt cx="5787778" cy="723450"/>
          </a:xfrm>
          <a:solidFill>
            <a:srgbClr val="66CCFF"/>
          </a:solidFill>
        </p:grpSpPr>
        <p:sp>
          <p:nvSpPr>
            <p:cNvPr id="23" name="矩形 17"/>
            <p:cNvSpPr/>
            <p:nvPr/>
          </p:nvSpPr>
          <p:spPr>
            <a:xfrm>
              <a:off x="2584025" y="3053993"/>
              <a:ext cx="4882545" cy="723450"/>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r>
                <a:rPr lang="en-US" altLang="zh-CN" sz="2000" dirty="0">
                  <a:solidFill>
                    <a:prstClr val="black"/>
                  </a:solidFill>
                  <a:latin typeface="Times New Roman" pitchFamily="18" charset="0"/>
                  <a:cs typeface="Times New Roman" pitchFamily="18" charset="0"/>
                  <a:sym typeface="Arial" charset="0"/>
                </a:rPr>
                <a:t>Tendency &amp; New Concepts of Anti Tax Avoidance in China</a:t>
              </a:r>
            </a:p>
          </p:txBody>
        </p:sp>
        <p:sp>
          <p:nvSpPr>
            <p:cNvPr id="24" name="矩形 23"/>
            <p:cNvSpPr/>
            <p:nvPr/>
          </p:nvSpPr>
          <p:spPr>
            <a:xfrm>
              <a:off x="1678792" y="3053993"/>
              <a:ext cx="792341" cy="475693"/>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25" name="TextBox 20"/>
            <p:cNvSpPr txBox="1">
              <a:spLocks noChangeArrowheads="1"/>
            </p:cNvSpPr>
            <p:nvPr/>
          </p:nvSpPr>
          <p:spPr bwMode="auto">
            <a:xfrm>
              <a:off x="1678792" y="3068021"/>
              <a:ext cx="883609" cy="70942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solidFill>
                    <a:schemeClr val="tx1"/>
                  </a:solidFill>
                  <a:latin typeface="Times New Roman" pitchFamily="18" charset="0"/>
                  <a:cs typeface="Times New Roman" pitchFamily="18" charset="0"/>
                  <a:sym typeface="Arial" charset="0"/>
                </a:rPr>
                <a:t>3</a:t>
              </a:r>
              <a:endParaRPr lang="zh-CN" altLang="zh-CN" sz="4000" b="0" dirty="0">
                <a:solidFill>
                  <a:schemeClr val="tx1"/>
                </a:solidFill>
                <a:latin typeface="Times New Roman" pitchFamily="18" charset="0"/>
                <a:cs typeface="Times New Roman" pitchFamily="18" charset="0"/>
                <a:sym typeface="Arial" charset="0"/>
              </a:endParaRPr>
            </a:p>
          </p:txBody>
        </p:sp>
      </p:grpSp>
      <p:grpSp>
        <p:nvGrpSpPr>
          <p:cNvPr id="4" name="组合 45"/>
          <p:cNvGrpSpPr>
            <a:grpSpLocks/>
          </p:cNvGrpSpPr>
          <p:nvPr/>
        </p:nvGrpSpPr>
        <p:grpSpPr bwMode="auto">
          <a:xfrm>
            <a:off x="1802410" y="2889806"/>
            <a:ext cx="6774035" cy="707889"/>
            <a:chOff x="1678792" y="3053992"/>
            <a:chExt cx="6833970" cy="491719"/>
          </a:xfrm>
          <a:solidFill>
            <a:srgbClr val="66CCFF"/>
          </a:solidFill>
        </p:grpSpPr>
        <p:sp>
          <p:nvSpPr>
            <p:cNvPr id="14" name="矩形 17"/>
            <p:cNvSpPr/>
            <p:nvPr/>
          </p:nvSpPr>
          <p:spPr>
            <a:xfrm>
              <a:off x="2747652" y="3053992"/>
              <a:ext cx="5765110" cy="487303"/>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endParaRPr lang="en-US" altLang="zh-CN" sz="2000" dirty="0">
                <a:solidFill>
                  <a:schemeClr val="tx1"/>
                </a:solidFill>
                <a:latin typeface="Times New Roman" pitchFamily="18" charset="0"/>
                <a:ea typeface="宋体" charset="-122"/>
                <a:cs typeface="Times New Roman" pitchFamily="18" charset="0"/>
                <a:sym typeface="Arial" charset="0"/>
              </a:endParaRPr>
            </a:p>
            <a:p>
              <a:pPr>
                <a:spcBef>
                  <a:spcPct val="50000"/>
                </a:spcBef>
                <a:spcAft>
                  <a:spcPct val="50000"/>
                </a:spcAft>
                <a:buClr>
                  <a:schemeClr val="tx1"/>
                </a:buClr>
                <a:defRPr/>
              </a:pPr>
              <a:r>
                <a:rPr lang="en-US" altLang="zh-CN" sz="2000" dirty="0">
                  <a:solidFill>
                    <a:schemeClr val="tx1"/>
                  </a:solidFill>
                  <a:latin typeface="Times New Roman" pitchFamily="18" charset="0"/>
                  <a:ea typeface="宋体" charset="-122"/>
                  <a:cs typeface="Times New Roman" pitchFamily="18" charset="0"/>
                  <a:sym typeface="Arial" charset="0"/>
                </a:rPr>
                <a:t>Legislations of Anti Tax Avoidance in China</a:t>
              </a:r>
            </a:p>
            <a:p>
              <a:pPr>
                <a:defRPr/>
              </a:pPr>
              <a:endParaRPr lang="en-US" altLang="zh-CN" sz="2000" dirty="0">
                <a:solidFill>
                  <a:prstClr val="black"/>
                </a:solidFill>
                <a:latin typeface="Times New Roman" pitchFamily="18" charset="0"/>
                <a:cs typeface="Times New Roman" pitchFamily="18" charset="0"/>
                <a:sym typeface="Arial" charset="0"/>
              </a:endParaRPr>
            </a:p>
          </p:txBody>
        </p:sp>
        <p:sp>
          <p:nvSpPr>
            <p:cNvPr id="15" name="矩形 14"/>
            <p:cNvSpPr/>
            <p:nvPr/>
          </p:nvSpPr>
          <p:spPr>
            <a:xfrm>
              <a:off x="1678792" y="3053993"/>
              <a:ext cx="792341" cy="475693"/>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16" name="TextBox 20"/>
            <p:cNvSpPr txBox="1">
              <a:spLocks noChangeArrowheads="1"/>
            </p:cNvSpPr>
            <p:nvPr/>
          </p:nvSpPr>
          <p:spPr bwMode="auto">
            <a:xfrm>
              <a:off x="1678792" y="3053994"/>
              <a:ext cx="1043328" cy="49171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solidFill>
                    <a:schemeClr val="tx1"/>
                  </a:solidFill>
                  <a:latin typeface="Times New Roman" pitchFamily="18" charset="0"/>
                  <a:ea typeface="宋体" pitchFamily="2" charset="-122"/>
                  <a:cs typeface="Times New Roman" pitchFamily="18" charset="0"/>
                  <a:sym typeface="Arial" charset="0"/>
                </a:rPr>
                <a:t>2</a:t>
              </a:r>
              <a:endParaRPr lang="zh-CN" altLang="zh-CN" sz="4000" b="0" dirty="0">
                <a:solidFill>
                  <a:schemeClr val="tx1"/>
                </a:solidFill>
                <a:latin typeface="Times New Roman" pitchFamily="18" charset="0"/>
                <a:cs typeface="Times New Roman" pitchFamily="18" charset="0"/>
                <a:sym typeface="Arial" charset="0"/>
              </a:endParaRPr>
            </a:p>
          </p:txBody>
        </p:sp>
      </p:grpSp>
      <p:grpSp>
        <p:nvGrpSpPr>
          <p:cNvPr id="5" name="组合 45"/>
          <p:cNvGrpSpPr>
            <a:grpSpLocks/>
          </p:cNvGrpSpPr>
          <p:nvPr/>
        </p:nvGrpSpPr>
        <p:grpSpPr bwMode="auto">
          <a:xfrm>
            <a:off x="1802411" y="5048188"/>
            <a:ext cx="6774034" cy="721884"/>
            <a:chOff x="1678792" y="3053993"/>
            <a:chExt cx="5787778" cy="723450"/>
          </a:xfrm>
          <a:solidFill>
            <a:srgbClr val="66CCFF"/>
          </a:solidFill>
        </p:grpSpPr>
        <p:sp>
          <p:nvSpPr>
            <p:cNvPr id="27" name="矩形 17"/>
            <p:cNvSpPr/>
            <p:nvPr/>
          </p:nvSpPr>
          <p:spPr>
            <a:xfrm>
              <a:off x="2584025" y="3053993"/>
              <a:ext cx="4882545" cy="723450"/>
            </a:xfrm>
            <a:prstGeom prst="rect">
              <a:avLst/>
            </a:prstGeom>
            <a:ln/>
          </p:spPr>
          <p:style>
            <a:lnRef idx="0">
              <a:schemeClr val="accent5"/>
            </a:lnRef>
            <a:fillRef idx="3">
              <a:schemeClr val="accent5"/>
            </a:fillRef>
            <a:effectRef idx="3">
              <a:schemeClr val="accent5"/>
            </a:effectRef>
            <a:fontRef idx="minor">
              <a:schemeClr val="lt1"/>
            </a:fontRef>
          </p:style>
          <p:txBody>
            <a:bodyPr anchor="ctr"/>
            <a:lstStyle/>
            <a:p>
              <a:pPr>
                <a:defRPr/>
              </a:pPr>
              <a:r>
                <a:rPr lang="en-US" altLang="zh-CN" sz="2000" dirty="0">
                  <a:solidFill>
                    <a:schemeClr val="bg1"/>
                  </a:solidFill>
                  <a:latin typeface="Times New Roman" pitchFamily="18" charset="0"/>
                  <a:cs typeface="Times New Roman" pitchFamily="18" charset="0"/>
                  <a:sym typeface="Arial" charset="0"/>
                </a:rPr>
                <a:t>Impact of Anti Tax Avoidance on Tax Consultants </a:t>
              </a:r>
            </a:p>
          </p:txBody>
        </p:sp>
        <p:sp>
          <p:nvSpPr>
            <p:cNvPr id="28" name="矩形 27"/>
            <p:cNvSpPr/>
            <p:nvPr/>
          </p:nvSpPr>
          <p:spPr>
            <a:xfrm>
              <a:off x="1678792" y="3053993"/>
              <a:ext cx="792341" cy="475693"/>
            </a:xfrm>
            <a:prstGeom prst="rect">
              <a:avLst/>
            </a:prstGeom>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29" name="TextBox 20"/>
            <p:cNvSpPr txBox="1">
              <a:spLocks noChangeArrowheads="1"/>
            </p:cNvSpPr>
            <p:nvPr/>
          </p:nvSpPr>
          <p:spPr bwMode="auto">
            <a:xfrm>
              <a:off x="1678792" y="3068021"/>
              <a:ext cx="883609" cy="709422"/>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en-US" altLang="zh-CN" sz="4000" b="0" dirty="0">
                  <a:latin typeface="Times New Roman" pitchFamily="18" charset="0"/>
                  <a:cs typeface="Times New Roman" pitchFamily="18" charset="0"/>
                  <a:sym typeface="Arial" charset="0"/>
                </a:rPr>
                <a:t>4</a:t>
              </a:r>
              <a:endParaRPr lang="zh-CN" altLang="zh-CN" sz="4000" b="0" dirty="0">
                <a:latin typeface="Times New Roman" pitchFamily="18" charset="0"/>
                <a:cs typeface="Times New Roman" pitchFamily="18" charset="0"/>
                <a:sym typeface="Arial" charset="0"/>
              </a:endParaRPr>
            </a:p>
          </p:txBody>
        </p:sp>
      </p:gr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11"/>
          <p:cNvSpPr>
            <a:spLocks noChangeArrowheads="1"/>
          </p:cNvSpPr>
          <p:nvPr/>
        </p:nvSpPr>
        <p:spPr bwMode="grayWhite">
          <a:xfrm>
            <a:off x="876300" y="2066925"/>
            <a:ext cx="977900" cy="895350"/>
          </a:xfrm>
          <a:prstGeom prst="pentagon">
            <a:avLst/>
          </a:prstGeom>
          <a:solidFill>
            <a:srgbClr val="FCC704">
              <a:alpha val="50195"/>
            </a:srgbClr>
          </a:solidFill>
          <a:ln w="76200" algn="ctr">
            <a:solidFill>
              <a:schemeClr val="accent1"/>
            </a:solidFill>
            <a:miter lim="800000"/>
            <a:headEnd/>
            <a:tailEnd/>
          </a:ln>
        </p:spPr>
        <p:txBody>
          <a:bodyPr wrap="none" anchor="ct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endParaRPr lang="zh-CN" altLang="en-US" sz="1400"/>
          </a:p>
        </p:txBody>
      </p:sp>
      <p:grpSp>
        <p:nvGrpSpPr>
          <p:cNvPr id="29699" name="Group 14"/>
          <p:cNvGrpSpPr>
            <a:grpSpLocks/>
          </p:cNvGrpSpPr>
          <p:nvPr/>
        </p:nvGrpSpPr>
        <p:grpSpPr bwMode="auto">
          <a:xfrm>
            <a:off x="1082675" y="2287588"/>
            <a:ext cx="509588" cy="496887"/>
            <a:chOff x="523" y="2809"/>
            <a:chExt cx="876" cy="882"/>
          </a:xfrm>
        </p:grpSpPr>
        <p:sp>
          <p:nvSpPr>
            <p:cNvPr id="29715" name="Oval 15"/>
            <p:cNvSpPr>
              <a:spLocks noChangeArrowheads="1"/>
            </p:cNvSpPr>
            <p:nvPr/>
          </p:nvSpPr>
          <p:spPr bwMode="gray">
            <a:xfrm>
              <a:off x="523" y="2813"/>
              <a:ext cx="876" cy="877"/>
            </a:xfrm>
            <a:prstGeom prst="ellipse">
              <a:avLst/>
            </a:prstGeom>
            <a:solidFill>
              <a:srgbClr val="292929">
                <a:alpha val="50195"/>
              </a:srgbClr>
            </a:solidFill>
            <a:ln w="19050" algn="ctr">
              <a:solidFill>
                <a:srgbClr val="FFFFFF"/>
              </a:solidFill>
              <a:round/>
              <a:headEnd/>
              <a:tailEnd/>
            </a:ln>
          </p:spPr>
          <p:txBody>
            <a:bodyPr wrap="none" anchor="ct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endParaRPr lang="zh-CN" altLang="en-US" sz="1400"/>
            </a:p>
          </p:txBody>
        </p:sp>
        <p:sp>
          <p:nvSpPr>
            <p:cNvPr id="29716" name="Line 16"/>
            <p:cNvSpPr>
              <a:spLocks noChangeShapeType="1"/>
            </p:cNvSpPr>
            <p:nvPr/>
          </p:nvSpPr>
          <p:spPr bwMode="gray">
            <a:xfrm>
              <a:off x="964" y="2809"/>
              <a:ext cx="0" cy="870"/>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717" name="Line 17"/>
            <p:cNvSpPr>
              <a:spLocks noChangeShapeType="1"/>
            </p:cNvSpPr>
            <p:nvPr/>
          </p:nvSpPr>
          <p:spPr bwMode="gray">
            <a:xfrm>
              <a:off x="523" y="3244"/>
              <a:ext cx="876" cy="0"/>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718" name="Freeform 18"/>
            <p:cNvSpPr>
              <a:spLocks/>
            </p:cNvSpPr>
            <p:nvPr/>
          </p:nvSpPr>
          <p:spPr bwMode="gray">
            <a:xfrm>
              <a:off x="1023" y="2815"/>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path w="182" h="864">
                  <a:moveTo>
                    <a:pt x="0" y="0"/>
                  </a:moveTo>
                  <a:cubicBezTo>
                    <a:pt x="59" y="89"/>
                    <a:pt x="182" y="177"/>
                    <a:pt x="182" y="435"/>
                  </a:cubicBezTo>
                  <a:cubicBezTo>
                    <a:pt x="182" y="693"/>
                    <a:pt x="70" y="800"/>
                    <a:pt x="6" y="864"/>
                  </a:cubicBezTo>
                </a:path>
              </a:pathLst>
            </a:custGeom>
            <a:noFill/>
            <a:ln w="19050">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719" name="Freeform 19"/>
            <p:cNvSpPr>
              <a:spLocks/>
            </p:cNvSpPr>
            <p:nvPr/>
          </p:nvSpPr>
          <p:spPr bwMode="gray">
            <a:xfrm>
              <a:off x="726" y="2821"/>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path w="197" h="870">
                  <a:moveTo>
                    <a:pt x="167" y="0"/>
                  </a:moveTo>
                  <a:cubicBezTo>
                    <a:pt x="117" y="64"/>
                    <a:pt x="0" y="178"/>
                    <a:pt x="0" y="436"/>
                  </a:cubicBezTo>
                  <a:cubicBezTo>
                    <a:pt x="0" y="694"/>
                    <a:pt x="124" y="769"/>
                    <a:pt x="197" y="870"/>
                  </a:cubicBezTo>
                </a:path>
              </a:pathLst>
            </a:custGeom>
            <a:noFill/>
            <a:ln w="19050">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720" name="Freeform 20"/>
            <p:cNvSpPr>
              <a:spLocks/>
            </p:cNvSpPr>
            <p:nvPr/>
          </p:nvSpPr>
          <p:spPr bwMode="gray">
            <a:xfrm rot="5400000">
              <a:off x="892" y="3171"/>
              <a:ext cx="114" cy="653"/>
            </a:xfrm>
            <a:custGeom>
              <a:avLst/>
              <a:gdLst>
                <a:gd name="T0" fmla="*/ 1 w 197"/>
                <a:gd name="T1" fmla="*/ 0 h 870"/>
                <a:gd name="T2" fmla="*/ 0 w 197"/>
                <a:gd name="T3" fmla="*/ 2 h 870"/>
                <a:gd name="T4" fmla="*/ 1 w 197"/>
                <a:gd name="T5" fmla="*/ 2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path w="197" h="870">
                  <a:moveTo>
                    <a:pt x="167" y="0"/>
                  </a:moveTo>
                  <a:cubicBezTo>
                    <a:pt x="117" y="64"/>
                    <a:pt x="0" y="178"/>
                    <a:pt x="0" y="436"/>
                  </a:cubicBezTo>
                  <a:cubicBezTo>
                    <a:pt x="0" y="694"/>
                    <a:pt x="124" y="769"/>
                    <a:pt x="197" y="870"/>
                  </a:cubicBezTo>
                </a:path>
              </a:pathLst>
            </a:custGeom>
            <a:noFill/>
            <a:ln w="19050">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9721" name="Freeform 21"/>
            <p:cNvSpPr>
              <a:spLocks/>
            </p:cNvSpPr>
            <p:nvPr/>
          </p:nvSpPr>
          <p:spPr bwMode="gray">
            <a:xfrm rot="16200000" flipV="1">
              <a:off x="900" y="2668"/>
              <a:ext cx="114" cy="653"/>
            </a:xfrm>
            <a:custGeom>
              <a:avLst/>
              <a:gdLst>
                <a:gd name="T0" fmla="*/ 1 w 197"/>
                <a:gd name="T1" fmla="*/ 0 h 870"/>
                <a:gd name="T2" fmla="*/ 0 w 197"/>
                <a:gd name="T3" fmla="*/ 2 h 870"/>
                <a:gd name="T4" fmla="*/ 1 w 197"/>
                <a:gd name="T5" fmla="*/ 2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path w="197" h="870">
                  <a:moveTo>
                    <a:pt x="167" y="0"/>
                  </a:moveTo>
                  <a:cubicBezTo>
                    <a:pt x="117" y="64"/>
                    <a:pt x="0" y="178"/>
                    <a:pt x="0" y="436"/>
                  </a:cubicBezTo>
                  <a:cubicBezTo>
                    <a:pt x="0" y="694"/>
                    <a:pt x="124" y="769"/>
                    <a:pt x="197" y="870"/>
                  </a:cubicBezTo>
                </a:path>
              </a:pathLst>
            </a:custGeom>
            <a:noFill/>
            <a:ln w="19050">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16" name="同心圆 15"/>
          <p:cNvSpPr/>
          <p:nvPr/>
        </p:nvSpPr>
        <p:spPr>
          <a:xfrm>
            <a:off x="2079625" y="2303463"/>
            <a:ext cx="360363" cy="360362"/>
          </a:xfrm>
          <a:prstGeom prst="donu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solidFill>
                <a:schemeClr val="tx1"/>
              </a:solidFill>
            </a:endParaRPr>
          </a:p>
        </p:txBody>
      </p:sp>
      <p:cxnSp>
        <p:nvCxnSpPr>
          <p:cNvPr id="17" name="直接连接符 16"/>
          <p:cNvCxnSpPr/>
          <p:nvPr/>
        </p:nvCxnSpPr>
        <p:spPr>
          <a:xfrm>
            <a:off x="2559050" y="2514600"/>
            <a:ext cx="2138363" cy="12700"/>
          </a:xfrm>
          <a:prstGeom prst="line">
            <a:avLst/>
          </a:prstGeom>
          <a:ln w="38100">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827588" y="1846263"/>
            <a:ext cx="0" cy="2232025"/>
          </a:xfrm>
          <a:prstGeom prst="line">
            <a:avLst/>
          </a:prstGeom>
          <a:ln w="381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607" name="矩形 96"/>
          <p:cNvSpPr>
            <a:spLocks noChangeArrowheads="1"/>
          </p:cNvSpPr>
          <p:nvPr/>
        </p:nvSpPr>
        <p:spPr bwMode="auto">
          <a:xfrm>
            <a:off x="2459038" y="2066925"/>
            <a:ext cx="2932112" cy="400050"/>
          </a:xfrm>
          <a:prstGeom prst="rect">
            <a:avLst/>
          </a:prstGeom>
          <a:noFill/>
          <a:ln>
            <a:noFill/>
          </a:ln>
          <a:extLst/>
        </p:spPr>
        <p:txBody>
          <a:bodyPr>
            <a:spAutoFit/>
          </a:bodyPr>
          <a:lstStyle>
            <a:lvl1pPr eaLnBrk="0" hangingPunct="0">
              <a:defRPr sz="2500" b="1">
                <a:solidFill>
                  <a:schemeClr val="tx1"/>
                </a:solidFill>
                <a:latin typeface="Arial" charset="0"/>
                <a:ea typeface="宋体" pitchFamily="2" charset="-122"/>
              </a:defRPr>
            </a:lvl1pPr>
            <a:lvl2pPr marL="742950" indent="-285750" eaLnBrk="0" hangingPunct="0">
              <a:defRPr sz="2500" b="1">
                <a:solidFill>
                  <a:schemeClr val="tx1"/>
                </a:solidFill>
                <a:latin typeface="Arial" charset="0"/>
                <a:ea typeface="宋体" pitchFamily="2" charset="-122"/>
              </a:defRPr>
            </a:lvl2pPr>
            <a:lvl3pPr marL="1143000" indent="-228600" eaLnBrk="0" hangingPunct="0">
              <a:defRPr sz="2500" b="1">
                <a:solidFill>
                  <a:schemeClr val="tx1"/>
                </a:solidFill>
                <a:latin typeface="Arial" charset="0"/>
                <a:ea typeface="宋体" pitchFamily="2" charset="-122"/>
              </a:defRPr>
            </a:lvl3pPr>
            <a:lvl4pPr marL="1600200" indent="-228600" eaLnBrk="0" hangingPunct="0">
              <a:defRPr sz="2500" b="1">
                <a:solidFill>
                  <a:schemeClr val="tx1"/>
                </a:solidFill>
                <a:latin typeface="Arial" charset="0"/>
                <a:ea typeface="宋体" pitchFamily="2" charset="-122"/>
              </a:defRPr>
            </a:lvl4pPr>
            <a:lvl5pPr marL="2057400" indent="-228600" eaLnBrk="0" hangingPunct="0">
              <a:defRPr sz="2500" b="1">
                <a:solidFill>
                  <a:schemeClr val="tx1"/>
                </a:solidFill>
                <a:latin typeface="Arial" charset="0"/>
                <a:ea typeface="宋体" pitchFamily="2" charset="-122"/>
              </a:defRPr>
            </a:lvl5pPr>
            <a:lvl6pPr marL="2514600" indent="-228600" eaLnBrk="0" fontAlgn="base" hangingPunct="0">
              <a:spcBef>
                <a:spcPct val="0"/>
              </a:spcBef>
              <a:spcAft>
                <a:spcPct val="0"/>
              </a:spcAft>
              <a:defRPr sz="2500" b="1">
                <a:solidFill>
                  <a:schemeClr val="tx1"/>
                </a:solidFill>
                <a:latin typeface="Arial" charset="0"/>
                <a:ea typeface="宋体" pitchFamily="2" charset="-122"/>
              </a:defRPr>
            </a:lvl6pPr>
            <a:lvl7pPr marL="2971800" indent="-228600" eaLnBrk="0" fontAlgn="base" hangingPunct="0">
              <a:spcBef>
                <a:spcPct val="0"/>
              </a:spcBef>
              <a:spcAft>
                <a:spcPct val="0"/>
              </a:spcAft>
              <a:defRPr sz="2500" b="1">
                <a:solidFill>
                  <a:schemeClr val="tx1"/>
                </a:solidFill>
                <a:latin typeface="Arial" charset="0"/>
                <a:ea typeface="宋体" pitchFamily="2" charset="-122"/>
              </a:defRPr>
            </a:lvl7pPr>
            <a:lvl8pPr marL="3429000" indent="-228600" eaLnBrk="0" fontAlgn="base" hangingPunct="0">
              <a:spcBef>
                <a:spcPct val="0"/>
              </a:spcBef>
              <a:spcAft>
                <a:spcPct val="0"/>
              </a:spcAft>
              <a:defRPr sz="2500" b="1">
                <a:solidFill>
                  <a:schemeClr val="tx1"/>
                </a:solidFill>
                <a:latin typeface="Arial" charset="0"/>
                <a:ea typeface="宋体" pitchFamily="2" charset="-122"/>
              </a:defRPr>
            </a:lvl8pPr>
            <a:lvl9pPr marL="3886200" indent="-228600" eaLnBrk="0" fontAlgn="base" hangingPunct="0">
              <a:spcBef>
                <a:spcPct val="0"/>
              </a:spcBef>
              <a:spcAft>
                <a:spcPct val="0"/>
              </a:spcAft>
              <a:defRPr sz="2500" b="1">
                <a:solidFill>
                  <a:schemeClr val="tx1"/>
                </a:solidFill>
                <a:latin typeface="Arial" charset="0"/>
                <a:ea typeface="宋体" pitchFamily="2" charset="-122"/>
              </a:defRPr>
            </a:lvl9pPr>
          </a:lstStyle>
          <a:p>
            <a:pPr eaLnBrk="1" hangingPunct="1">
              <a:defRPr/>
            </a:pPr>
            <a:r>
              <a:rPr lang="en-US" altLang="zh-CN" sz="2000" dirty="0" smtClean="0">
                <a:solidFill>
                  <a:srgbClr val="000000"/>
                </a:solidFill>
                <a:latin typeface="Times New Roman" pitchFamily="18" charset="0"/>
                <a:ea typeface="+mn-ea"/>
                <a:cs typeface="Times New Roman" pitchFamily="18" charset="0"/>
              </a:rPr>
              <a:t>Service for taxpayer</a:t>
            </a:r>
          </a:p>
        </p:txBody>
      </p:sp>
      <p:sp>
        <p:nvSpPr>
          <p:cNvPr id="29704" name="AutoShape 13"/>
          <p:cNvSpPr>
            <a:spLocks noChangeArrowheads="1"/>
          </p:cNvSpPr>
          <p:nvPr/>
        </p:nvSpPr>
        <p:spPr bwMode="grayWhite">
          <a:xfrm>
            <a:off x="947738" y="4429125"/>
            <a:ext cx="1071562" cy="984250"/>
          </a:xfrm>
          <a:prstGeom prst="pentagon">
            <a:avLst/>
          </a:prstGeom>
          <a:solidFill>
            <a:srgbClr val="339966">
              <a:alpha val="50195"/>
            </a:srgbClr>
          </a:solidFill>
          <a:ln w="76200" algn="ctr">
            <a:solidFill>
              <a:srgbClr val="008000"/>
            </a:solidFill>
            <a:miter lim="800000"/>
            <a:headEnd/>
            <a:tailEnd/>
          </a:ln>
        </p:spPr>
        <p:txBody>
          <a:bodyPr wrap="none" anchor="ct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endParaRPr lang="zh-CN" altLang="en-US" sz="1400"/>
          </a:p>
        </p:txBody>
      </p:sp>
      <p:grpSp>
        <p:nvGrpSpPr>
          <p:cNvPr id="3" name="Group 8"/>
          <p:cNvGrpSpPr>
            <a:grpSpLocks/>
          </p:cNvGrpSpPr>
          <p:nvPr/>
        </p:nvGrpSpPr>
        <p:grpSpPr bwMode="auto">
          <a:xfrm>
            <a:off x="1016846" y="4616840"/>
            <a:ext cx="785818" cy="719753"/>
            <a:chOff x="1632" y="1248"/>
            <a:chExt cx="2682" cy="2286"/>
          </a:xfrm>
          <a:solidFill>
            <a:schemeClr val="bg1">
              <a:lumMod val="50000"/>
            </a:schemeClr>
          </a:solidFill>
        </p:grpSpPr>
        <p:sp>
          <p:nvSpPr>
            <p:cNvPr id="24" name="Gear"/>
            <p:cNvSpPr>
              <a:spLocks noEditPoints="1" noChangeArrowheads="1"/>
            </p:cNvSpPr>
            <p:nvPr/>
          </p:nvSpPr>
          <p:spPr bwMode="auto">
            <a:xfrm>
              <a:off x="3119" y="1248"/>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grpFill/>
            <a:ln w="9525">
              <a:solidFill>
                <a:schemeClr val="bg1"/>
              </a:solidFill>
              <a:miter lim="800000"/>
              <a:headEnd/>
              <a:tailEnd/>
            </a:ln>
            <a:effectLst/>
          </p:spPr>
          <p:txBody>
            <a:bodyPr>
              <a:flatTx/>
            </a:bodyPr>
            <a:lstStyle/>
            <a:p>
              <a:pPr>
                <a:defRPr/>
              </a:pPr>
              <a:endParaRPr lang="zh-CN" altLang="en-US" sz="1400">
                <a:latin typeface="Arial" charset="0"/>
              </a:endParaRPr>
            </a:p>
          </p:txBody>
        </p:sp>
        <p:sp>
          <p:nvSpPr>
            <p:cNvPr id="25" name="AutoShape 10"/>
            <p:cNvSpPr>
              <a:spLocks noEditPoints="1" noChangeArrowheads="1"/>
            </p:cNvSpPr>
            <p:nvPr/>
          </p:nvSpPr>
          <p:spPr bwMode="auto">
            <a:xfrm>
              <a:off x="1632" y="1680"/>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grpFill/>
            <a:ln w="9525">
              <a:solidFill>
                <a:schemeClr val="bg1"/>
              </a:solidFill>
              <a:miter lim="800000"/>
              <a:headEnd/>
              <a:tailEnd/>
            </a:ln>
            <a:effectLst/>
          </p:spPr>
          <p:txBody>
            <a:bodyPr>
              <a:flatTx/>
            </a:bodyPr>
            <a:lstStyle/>
            <a:p>
              <a:pPr>
                <a:defRPr/>
              </a:pPr>
              <a:endParaRPr lang="zh-CN" altLang="en-US" sz="1400">
                <a:latin typeface="Arial" charset="0"/>
              </a:endParaRPr>
            </a:p>
          </p:txBody>
        </p:sp>
        <p:sp>
          <p:nvSpPr>
            <p:cNvPr id="26" name="AutoShape 11"/>
            <p:cNvSpPr>
              <a:spLocks noEditPoints="1" noChangeArrowheads="1"/>
            </p:cNvSpPr>
            <p:nvPr/>
          </p:nvSpPr>
          <p:spPr bwMode="auto">
            <a:xfrm>
              <a:off x="2559" y="2142"/>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grpFill/>
            <a:ln w="9525">
              <a:solidFill>
                <a:schemeClr val="bg1"/>
              </a:solidFill>
              <a:miter lim="800000"/>
              <a:headEnd/>
              <a:tailEnd/>
            </a:ln>
            <a:effectLst/>
          </p:spPr>
          <p:txBody>
            <a:bodyPr>
              <a:flatTx/>
            </a:bodyPr>
            <a:lstStyle/>
            <a:p>
              <a:pPr>
                <a:defRPr/>
              </a:pPr>
              <a:endParaRPr lang="zh-CN" altLang="en-US" sz="1400">
                <a:latin typeface="Arial" charset="0"/>
              </a:endParaRPr>
            </a:p>
          </p:txBody>
        </p:sp>
      </p:grpSp>
      <p:sp>
        <p:nvSpPr>
          <p:cNvPr id="27" name="同心圆 26"/>
          <p:cNvSpPr/>
          <p:nvPr/>
        </p:nvSpPr>
        <p:spPr>
          <a:xfrm>
            <a:off x="2287588" y="4741863"/>
            <a:ext cx="360362" cy="358775"/>
          </a:xfrm>
          <a:prstGeom prst="donu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solidFill>
                <a:schemeClr val="tx1"/>
              </a:solidFill>
            </a:endParaRPr>
          </a:p>
        </p:txBody>
      </p:sp>
      <p:cxnSp>
        <p:nvCxnSpPr>
          <p:cNvPr id="28" name="直接连接符 27"/>
          <p:cNvCxnSpPr>
            <a:stCxn id="27" idx="6"/>
          </p:cNvCxnSpPr>
          <p:nvPr/>
        </p:nvCxnSpPr>
        <p:spPr>
          <a:xfrm flipV="1">
            <a:off x="2647950" y="4899025"/>
            <a:ext cx="2049463" cy="22225"/>
          </a:xfrm>
          <a:prstGeom prst="line">
            <a:avLst/>
          </a:prstGeom>
          <a:ln w="38100">
            <a:solidFill>
              <a:srgbClr val="008000"/>
            </a:solidFill>
            <a:prstDash val="sysDot"/>
          </a:ln>
        </p:spPr>
        <p:style>
          <a:lnRef idx="1">
            <a:schemeClr val="accent1"/>
          </a:lnRef>
          <a:fillRef idx="0">
            <a:schemeClr val="accent1"/>
          </a:fillRef>
          <a:effectRef idx="0">
            <a:schemeClr val="accent1"/>
          </a:effectRef>
          <a:fontRef idx="minor">
            <a:schemeClr val="tx1"/>
          </a:fontRef>
        </p:style>
      </p:cxnSp>
      <p:sp>
        <p:nvSpPr>
          <p:cNvPr id="29" name="TextBox 30"/>
          <p:cNvSpPr txBox="1">
            <a:spLocks noChangeArrowheads="1"/>
          </p:cNvSpPr>
          <p:nvPr/>
        </p:nvSpPr>
        <p:spPr bwMode="auto">
          <a:xfrm>
            <a:off x="4981575" y="4191000"/>
            <a:ext cx="4062413" cy="1754188"/>
          </a:xfrm>
          <a:prstGeom prst="rect">
            <a:avLst/>
          </a:prstGeom>
          <a:noFill/>
          <a:ln w="9525">
            <a:noFill/>
            <a:miter lim="800000"/>
            <a:headEnd/>
            <a:tailEnd/>
          </a:ln>
        </p:spPr>
        <p:txBody>
          <a:bodyPr>
            <a:spAutoFit/>
          </a:bodyPr>
          <a:lstStyle/>
          <a:p>
            <a:pPr marL="285750" indent="-285750">
              <a:buFont typeface="Wingdings" panose="05000000000000000000" pitchFamily="2" charset="2"/>
              <a:buChar char="l"/>
              <a:defRPr/>
            </a:pPr>
            <a:r>
              <a:rPr lang="en-US" altLang="zh-CN" sz="1800" dirty="0">
                <a:solidFill>
                  <a:srgbClr val="008000"/>
                </a:solidFill>
                <a:latin typeface="Times New Roman" pitchFamily="18" charset="0"/>
                <a:cs typeface="Times New Roman" pitchFamily="18" charset="0"/>
              </a:rPr>
              <a:t>Deeper analysis on tax legislation</a:t>
            </a:r>
          </a:p>
          <a:p>
            <a:pPr marL="285750" indent="-285750">
              <a:buFont typeface="Wingdings" panose="05000000000000000000" pitchFamily="2" charset="2"/>
              <a:buChar char="l"/>
              <a:defRPr/>
            </a:pPr>
            <a:r>
              <a:rPr lang="en-US" altLang="zh-CN" sz="1800" dirty="0">
                <a:solidFill>
                  <a:srgbClr val="008000"/>
                </a:solidFill>
                <a:latin typeface="Times New Roman" pitchFamily="18" charset="0"/>
                <a:cs typeface="Times New Roman" pitchFamily="18" charset="0"/>
              </a:rPr>
              <a:t>Familiarity on international anti tax avoidance legislation</a:t>
            </a:r>
          </a:p>
          <a:p>
            <a:pPr marL="285750" indent="-285750">
              <a:buFont typeface="Wingdings" panose="05000000000000000000" pitchFamily="2" charset="2"/>
              <a:buChar char="l"/>
              <a:defRPr/>
            </a:pPr>
            <a:r>
              <a:rPr lang="en-US" altLang="zh-CN" sz="1800" dirty="0">
                <a:solidFill>
                  <a:srgbClr val="008000"/>
                </a:solidFill>
                <a:latin typeface="Times New Roman" pitchFamily="18" charset="0"/>
                <a:cs typeface="Times New Roman" pitchFamily="18" charset="0"/>
              </a:rPr>
              <a:t>Better communication skills and negotiation ability</a:t>
            </a:r>
          </a:p>
          <a:p>
            <a:pPr>
              <a:defRPr/>
            </a:pPr>
            <a:r>
              <a:rPr lang="en-US" altLang="zh-CN" sz="1800" dirty="0">
                <a:solidFill>
                  <a:srgbClr val="008000"/>
                </a:solidFill>
                <a:latin typeface="Times New Roman" pitchFamily="18" charset="0"/>
                <a:cs typeface="Times New Roman" pitchFamily="18" charset="0"/>
              </a:rPr>
              <a:t> </a:t>
            </a:r>
            <a:endParaRPr lang="zh-CN" altLang="zh-CN" sz="1800" dirty="0">
              <a:solidFill>
                <a:srgbClr val="008000"/>
              </a:solidFill>
              <a:latin typeface="Times New Roman" pitchFamily="18" charset="0"/>
              <a:cs typeface="Times New Roman" pitchFamily="18" charset="0"/>
            </a:endParaRPr>
          </a:p>
        </p:txBody>
      </p:sp>
      <p:sp>
        <p:nvSpPr>
          <p:cNvPr id="29709" name="矩形 31"/>
          <p:cNvSpPr>
            <a:spLocks noChangeArrowheads="1"/>
          </p:cNvSpPr>
          <p:nvPr/>
        </p:nvSpPr>
        <p:spPr bwMode="auto">
          <a:xfrm>
            <a:off x="2578100" y="4202113"/>
            <a:ext cx="2300288" cy="708025"/>
          </a:xfrm>
          <a:prstGeom prst="rect">
            <a:avLst/>
          </a:prstGeom>
          <a:noFill/>
          <a:ln w="9525">
            <a:noFill/>
            <a:miter lim="800000"/>
            <a:headEnd/>
            <a:tailEnd/>
          </a:ln>
        </p:spPr>
        <p:txBody>
          <a:bodyPr>
            <a:spAutoFit/>
          </a:bodyPr>
          <a:lstStyle/>
          <a:p>
            <a:pPr>
              <a:defRPr/>
            </a:pPr>
            <a:r>
              <a:rPr lang="en-US" altLang="zh-CN" sz="2000" dirty="0">
                <a:solidFill>
                  <a:srgbClr val="000000"/>
                </a:solidFill>
                <a:latin typeface="Times New Roman" pitchFamily="18" charset="0"/>
                <a:ea typeface="+mn-ea"/>
                <a:cs typeface="Times New Roman" pitchFamily="18" charset="0"/>
              </a:rPr>
              <a:t>Challenge from tax authorities</a:t>
            </a:r>
          </a:p>
        </p:txBody>
      </p:sp>
      <p:cxnSp>
        <p:nvCxnSpPr>
          <p:cNvPr id="31" name="直接连接符 30"/>
          <p:cNvCxnSpPr/>
          <p:nvPr/>
        </p:nvCxnSpPr>
        <p:spPr>
          <a:xfrm rot="5400000">
            <a:off x="4040981" y="4976019"/>
            <a:ext cx="1571625" cy="1588"/>
          </a:xfrm>
          <a:prstGeom prst="line">
            <a:avLst/>
          </a:prstGeom>
          <a:ln w="38100">
            <a:solidFill>
              <a:srgbClr val="008000"/>
            </a:solidFill>
            <a:prstDash val="sysDot"/>
          </a:ln>
        </p:spPr>
        <p:style>
          <a:lnRef idx="1">
            <a:schemeClr val="accent1"/>
          </a:lnRef>
          <a:fillRef idx="0">
            <a:schemeClr val="accent1"/>
          </a:fillRef>
          <a:effectRef idx="0">
            <a:schemeClr val="accent1"/>
          </a:effectRef>
          <a:fontRef idx="minor">
            <a:schemeClr val="tx1"/>
          </a:fontRef>
        </p:style>
      </p:cxnSp>
      <p:sp>
        <p:nvSpPr>
          <p:cNvPr id="29711" name="Rectangle 2"/>
          <p:cNvSpPr>
            <a:spLocks noGrp="1" noChangeArrowheads="1"/>
          </p:cNvSpPr>
          <p:nvPr>
            <p:ph type="title" idx="4294967295"/>
          </p:nvPr>
        </p:nvSpPr>
        <p:spPr>
          <a:xfrm>
            <a:off x="123825" y="258763"/>
            <a:ext cx="8148638" cy="647700"/>
          </a:xfrm>
        </p:spPr>
        <p:txBody>
          <a:bodyPr/>
          <a:lstStyle/>
          <a:p>
            <a:pPr>
              <a:lnSpc>
                <a:spcPct val="90000"/>
              </a:lnSpc>
              <a:spcAft>
                <a:spcPct val="35000"/>
              </a:spcAft>
            </a:pPr>
            <a:r>
              <a:rPr lang="en-US" altLang="zh-CN" sz="2800" smtClean="0">
                <a:latin typeface="Times New Roman" pitchFamily="18" charset="0"/>
                <a:ea typeface="宋体" pitchFamily="2" charset="-122"/>
                <a:cs typeface="Times New Roman" pitchFamily="18" charset="0"/>
              </a:rPr>
              <a:t>Impact of Anti Tax Avoidance on Tax Consultants </a:t>
            </a:r>
            <a:endParaRPr lang="zh-CN" altLang="en-US" sz="2800" smtClean="0">
              <a:latin typeface="Times New Roman" pitchFamily="18" charset="0"/>
              <a:ea typeface="宋体" pitchFamily="2" charset="-122"/>
              <a:cs typeface="Times New Roman" pitchFamily="18" charset="0"/>
            </a:endParaRPr>
          </a:p>
        </p:txBody>
      </p:sp>
      <p:sp>
        <p:nvSpPr>
          <p:cNvPr id="29712" name="TextBox 1"/>
          <p:cNvSpPr txBox="1">
            <a:spLocks noChangeArrowheads="1"/>
          </p:cNvSpPr>
          <p:nvPr/>
        </p:nvSpPr>
        <p:spPr bwMode="auto">
          <a:xfrm>
            <a:off x="141288" y="1450975"/>
            <a:ext cx="28289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r>
              <a:rPr lang="en-US" altLang="zh-CN" sz="2400">
                <a:latin typeface="Times New Roman" pitchFamily="18" charset="0"/>
                <a:cs typeface="Times New Roman" pitchFamily="18" charset="0"/>
              </a:rPr>
              <a:t>Challenges:</a:t>
            </a:r>
            <a:endParaRPr lang="zh-CN" altLang="en-US" sz="2400">
              <a:latin typeface="Times New Roman" pitchFamily="18" charset="0"/>
              <a:cs typeface="Times New Roman" pitchFamily="18" charset="0"/>
            </a:endParaRPr>
          </a:p>
        </p:txBody>
      </p:sp>
      <p:sp>
        <p:nvSpPr>
          <p:cNvPr id="29713" name="TextBox 3"/>
          <p:cNvSpPr txBox="1">
            <a:spLocks noChangeArrowheads="1"/>
          </p:cNvSpPr>
          <p:nvPr/>
        </p:nvSpPr>
        <p:spPr bwMode="auto">
          <a:xfrm>
            <a:off x="4981575" y="1960563"/>
            <a:ext cx="3609975" cy="2032000"/>
          </a:xfrm>
          <a:prstGeom prst="rect">
            <a:avLst/>
          </a:prstGeom>
          <a:noFill/>
          <a:ln w="9525">
            <a:noFill/>
            <a:miter lim="800000"/>
            <a:headEnd/>
            <a:tailEnd/>
          </a:ln>
        </p:spPr>
        <p:txBody>
          <a:bodyPr>
            <a:spAutoFit/>
          </a:bodyPr>
          <a:lstStyle/>
          <a:p>
            <a:pPr marL="285750" indent="-285750">
              <a:buFont typeface="Wingdings" panose="05000000000000000000" pitchFamily="2" charset="2"/>
              <a:buChar char="l"/>
              <a:defRPr/>
            </a:pPr>
            <a:r>
              <a:rPr lang="en-US" altLang="zh-CN" sz="1800" dirty="0">
                <a:solidFill>
                  <a:schemeClr val="accent1">
                    <a:lumMod val="75000"/>
                  </a:schemeClr>
                </a:solidFill>
                <a:latin typeface="Times New Roman" pitchFamily="18" charset="0"/>
                <a:cs typeface="Times New Roman" pitchFamily="18" charset="0"/>
              </a:rPr>
              <a:t>Focus not only on financial and tax compliance, but also its risk and function, orientation, industry environment and etc.</a:t>
            </a:r>
          </a:p>
          <a:p>
            <a:pPr marL="285750" indent="-285750">
              <a:buFont typeface="Wingdings" panose="05000000000000000000" pitchFamily="2" charset="2"/>
              <a:buChar char="l"/>
              <a:defRPr/>
            </a:pPr>
            <a:r>
              <a:rPr lang="en-US" altLang="zh-CN" sz="1800" dirty="0">
                <a:solidFill>
                  <a:schemeClr val="accent1">
                    <a:lumMod val="75000"/>
                  </a:schemeClr>
                </a:solidFill>
                <a:latin typeface="Times New Roman" pitchFamily="18" charset="0"/>
                <a:cs typeface="Times New Roman" pitchFamily="18" charset="0"/>
              </a:rPr>
              <a:t>More comprehensive analytical ability </a:t>
            </a:r>
          </a:p>
          <a:p>
            <a:pPr marL="285750" indent="-285750">
              <a:buFont typeface="Wingdings" panose="05000000000000000000" pitchFamily="2" charset="2"/>
              <a:buChar char="l"/>
              <a:defRPr/>
            </a:pPr>
            <a:r>
              <a:rPr lang="en-US" altLang="zh-CN" sz="1800" dirty="0">
                <a:solidFill>
                  <a:schemeClr val="accent1">
                    <a:lumMod val="75000"/>
                  </a:schemeClr>
                </a:solidFill>
                <a:latin typeface="Times New Roman" pitchFamily="18" charset="0"/>
                <a:cs typeface="Times New Roman" pitchFamily="18" charset="0"/>
              </a:rPr>
              <a:t>Wider range of knowledge</a:t>
            </a:r>
            <a:endParaRPr lang="zh-CN" altLang="en-US" sz="1800" dirty="0">
              <a:solidFill>
                <a:schemeClr val="accent1">
                  <a:lumMod val="75000"/>
                </a:schemeClr>
              </a:solidFill>
              <a:latin typeface="Times New Roman" pitchFamily="18" charset="0"/>
              <a:cs typeface="Times New Roman" pitchFamily="18" charset="0"/>
            </a:endParaRPr>
          </a:p>
        </p:txBody>
      </p:sp>
      <p:sp>
        <p:nvSpPr>
          <p:cNvPr id="29714" name="灯片编号占位符 2"/>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fld id="{852C0EEC-6C40-48B8-851F-DF8FC7221136}" type="slidenum">
              <a:rPr lang="zh-CN" altLang="en-US" sz="1800" smtClean="0"/>
              <a:pPr/>
              <a:t>19</a:t>
            </a:fld>
            <a:endParaRPr lang="zh-CN" altLang="en-US" sz="1800" smtClean="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a:xfrm>
            <a:off x="465138" y="361950"/>
            <a:ext cx="1730375" cy="581025"/>
          </a:xfrm>
        </p:spPr>
        <p:txBody>
          <a:bodyPr/>
          <a:lstStyle/>
          <a:p>
            <a:r>
              <a:rPr lang="zh-CN" altLang="en-US" sz="2800" smtClean="0">
                <a:latin typeface="Times New Roman" pitchFamily="18" charset="0"/>
                <a:ea typeface="宋体" pitchFamily="2" charset="-122"/>
                <a:cs typeface="Times New Roman" pitchFamily="18" charset="0"/>
              </a:rPr>
              <a:t>Contents</a:t>
            </a:r>
            <a:endParaRPr lang="zh-CN" altLang="en-US" sz="2800" smtClean="0">
              <a:solidFill>
                <a:srgbClr val="253D75"/>
              </a:solidFill>
              <a:latin typeface="Times New Roman" pitchFamily="18" charset="0"/>
              <a:ea typeface="宋体" pitchFamily="2" charset="-122"/>
              <a:cs typeface="Times New Roman" pitchFamily="18" charset="0"/>
              <a:sym typeface="微软雅黑" pitchFamily="34" charset="-122"/>
            </a:endParaRPr>
          </a:p>
        </p:txBody>
      </p:sp>
      <p:grpSp>
        <p:nvGrpSpPr>
          <p:cNvPr id="2" name="组合 34"/>
          <p:cNvGrpSpPr>
            <a:grpSpLocks/>
          </p:cNvGrpSpPr>
          <p:nvPr/>
        </p:nvGrpSpPr>
        <p:grpSpPr bwMode="auto">
          <a:xfrm>
            <a:off x="1802408" y="1824314"/>
            <a:ext cx="6774037" cy="723918"/>
            <a:chOff x="1678792" y="1824586"/>
            <a:chExt cx="5189901" cy="906937"/>
          </a:xfrm>
          <a:solidFill>
            <a:srgbClr val="FFCC66"/>
          </a:solidFill>
        </p:grpSpPr>
        <p:sp>
          <p:nvSpPr>
            <p:cNvPr id="7" name="矩形 6"/>
            <p:cNvSpPr/>
            <p:nvPr/>
          </p:nvSpPr>
          <p:spPr>
            <a:xfrm>
              <a:off x="1678792" y="1830642"/>
              <a:ext cx="792331" cy="475692"/>
            </a:xfrm>
            <a:prstGeom prst="rect">
              <a:avLst/>
            </a:prstGeom>
            <a:grp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2053" name="TextBox 14"/>
            <p:cNvSpPr txBox="1">
              <a:spLocks noChangeArrowheads="1"/>
            </p:cNvSpPr>
            <p:nvPr/>
          </p:nvSpPr>
          <p:spPr bwMode="auto">
            <a:xfrm>
              <a:off x="1678793" y="1844671"/>
              <a:ext cx="792331" cy="88685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altLang="zh-CN" sz="2000" dirty="0">
                  <a:solidFill>
                    <a:prstClr val="white"/>
                  </a:solidFill>
                  <a:latin typeface="Times New Roman" pitchFamily="18" charset="0"/>
                  <a:cs typeface="Times New Roman" pitchFamily="18" charset="0"/>
                  <a:sym typeface="Arial" charset="0"/>
                </a:rPr>
                <a:t> </a:t>
              </a:r>
              <a:r>
                <a:rPr lang="en-US" altLang="zh-CN" sz="4000" b="0" dirty="0">
                  <a:solidFill>
                    <a:schemeClr val="bg1"/>
                  </a:solidFill>
                  <a:latin typeface="Times New Roman" pitchFamily="18" charset="0"/>
                  <a:ea typeface="宋体" pitchFamily="2" charset="-122"/>
                  <a:cs typeface="Times New Roman" pitchFamily="18" charset="0"/>
                  <a:sym typeface="Arial" charset="0"/>
                </a:rPr>
                <a:t>1</a:t>
              </a:r>
              <a:endParaRPr lang="en-US" altLang="zh-CN" sz="4000" dirty="0">
                <a:solidFill>
                  <a:schemeClr val="bg1"/>
                </a:solidFill>
                <a:latin typeface="Times New Roman" pitchFamily="18" charset="0"/>
                <a:cs typeface="Times New Roman" pitchFamily="18" charset="0"/>
                <a:sym typeface="Arial" charset="0"/>
              </a:endParaRPr>
            </a:p>
          </p:txBody>
        </p:sp>
        <p:sp>
          <p:nvSpPr>
            <p:cNvPr id="2054" name="TextBox 24"/>
            <p:cNvSpPr txBox="1">
              <a:spLocks noChangeArrowheads="1"/>
            </p:cNvSpPr>
            <p:nvPr/>
          </p:nvSpPr>
          <p:spPr bwMode="auto">
            <a:xfrm>
              <a:off x="2490514" y="1824586"/>
              <a:ext cx="4378179" cy="88685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spAutoFit/>
            </a:bodyPr>
            <a:lstStyle/>
            <a:p>
              <a:pPr>
                <a:spcBef>
                  <a:spcPct val="50000"/>
                </a:spcBef>
                <a:spcAft>
                  <a:spcPct val="50000"/>
                </a:spcAft>
                <a:buClr>
                  <a:schemeClr val="tx1"/>
                </a:buClr>
                <a:defRPr/>
              </a:pPr>
              <a:r>
                <a:rPr lang="zh-CN" altLang="en-US" sz="2000" dirty="0">
                  <a:latin typeface="Times New Roman" pitchFamily="18" charset="0"/>
                  <a:cs typeface="Times New Roman" pitchFamily="18" charset="0"/>
                </a:rPr>
                <a:t>Eme</a:t>
              </a:r>
              <a:r>
                <a:rPr lang="en-US" altLang="zh-CN" sz="2000" dirty="0">
                  <a:latin typeface="Times New Roman" pitchFamily="18" charset="0"/>
                  <a:cs typeface="Times New Roman" pitchFamily="18" charset="0"/>
                </a:rPr>
                <a:t>r</a:t>
              </a:r>
              <a:r>
                <a:rPr lang="zh-CN" altLang="en-US" sz="2000" dirty="0">
                  <a:latin typeface="Times New Roman" pitchFamily="18" charset="0"/>
                  <a:cs typeface="Times New Roman" pitchFamily="18" charset="0"/>
                </a:rPr>
                <a:t>gence and Evolvement of </a:t>
              </a:r>
              <a:r>
                <a:rPr lang="en-US" altLang="zh-CN" sz="2000" dirty="0">
                  <a:latin typeface="Times New Roman" pitchFamily="18" charset="0"/>
                  <a:cs typeface="Times New Roman" pitchFamily="18" charset="0"/>
                </a:rPr>
                <a:t>Anti Tax Avoidance in China</a:t>
              </a:r>
              <a:endParaRPr lang="zh-CN" altLang="en-US" sz="2000" dirty="0">
                <a:latin typeface="Times New Roman" pitchFamily="18" charset="0"/>
                <a:cs typeface="Times New Roman" pitchFamily="18" charset="0"/>
              </a:endParaRPr>
            </a:p>
          </p:txBody>
        </p:sp>
      </p:gr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b="2573"/>
          <a:stretch>
            <a:fillRect/>
          </a:stretch>
        </p:blipFill>
        <p:spPr bwMode="auto">
          <a:xfrm>
            <a:off x="717550" y="1438275"/>
            <a:ext cx="989013"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组合 45"/>
          <p:cNvGrpSpPr>
            <a:grpSpLocks/>
          </p:cNvGrpSpPr>
          <p:nvPr/>
        </p:nvGrpSpPr>
        <p:grpSpPr bwMode="auto">
          <a:xfrm>
            <a:off x="1802411" y="3926611"/>
            <a:ext cx="6800540" cy="734390"/>
            <a:chOff x="1656147" y="3041458"/>
            <a:chExt cx="5810425" cy="735983"/>
          </a:xfrm>
          <a:solidFill>
            <a:srgbClr val="66CCFF"/>
          </a:solidFill>
        </p:grpSpPr>
        <p:sp>
          <p:nvSpPr>
            <p:cNvPr id="23" name="矩形 17"/>
            <p:cNvSpPr/>
            <p:nvPr/>
          </p:nvSpPr>
          <p:spPr>
            <a:xfrm>
              <a:off x="2584027" y="3053991"/>
              <a:ext cx="4882545" cy="723450"/>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r>
                <a:rPr lang="en-US" altLang="zh-CN" sz="2000" dirty="0">
                  <a:solidFill>
                    <a:prstClr val="black"/>
                  </a:solidFill>
                  <a:latin typeface="Times New Roman" pitchFamily="18" charset="0"/>
                  <a:cs typeface="Times New Roman" pitchFamily="18" charset="0"/>
                  <a:sym typeface="Arial" charset="0"/>
                </a:rPr>
                <a:t>Tendency &amp; New Concepts of Anti Tax Avoidance in China</a:t>
              </a:r>
            </a:p>
          </p:txBody>
        </p:sp>
        <p:sp>
          <p:nvSpPr>
            <p:cNvPr id="25" name="TextBox 20"/>
            <p:cNvSpPr txBox="1">
              <a:spLocks noChangeArrowheads="1"/>
            </p:cNvSpPr>
            <p:nvPr/>
          </p:nvSpPr>
          <p:spPr bwMode="auto">
            <a:xfrm>
              <a:off x="1656147" y="3041458"/>
              <a:ext cx="883609" cy="70942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solidFill>
                    <a:schemeClr val="tx1"/>
                  </a:solidFill>
                  <a:latin typeface="Times New Roman" pitchFamily="18" charset="0"/>
                  <a:cs typeface="Times New Roman" pitchFamily="18" charset="0"/>
                  <a:sym typeface="Arial" charset="0"/>
                </a:rPr>
                <a:t>3</a:t>
              </a:r>
              <a:endParaRPr lang="zh-CN" altLang="zh-CN" sz="4000" b="0" dirty="0">
                <a:solidFill>
                  <a:schemeClr val="tx1"/>
                </a:solidFill>
                <a:latin typeface="Times New Roman" pitchFamily="18" charset="0"/>
                <a:cs typeface="Times New Roman" pitchFamily="18" charset="0"/>
                <a:sym typeface="Arial" charset="0"/>
              </a:endParaRPr>
            </a:p>
          </p:txBody>
        </p:sp>
      </p:grpSp>
      <p:grpSp>
        <p:nvGrpSpPr>
          <p:cNvPr id="4" name="组合 45"/>
          <p:cNvGrpSpPr>
            <a:grpSpLocks/>
          </p:cNvGrpSpPr>
          <p:nvPr/>
        </p:nvGrpSpPr>
        <p:grpSpPr bwMode="auto">
          <a:xfrm>
            <a:off x="1802410" y="2889805"/>
            <a:ext cx="6774035" cy="728037"/>
            <a:chOff x="1678792" y="3053991"/>
            <a:chExt cx="6833970" cy="505715"/>
          </a:xfrm>
          <a:solidFill>
            <a:srgbClr val="66CCFF"/>
          </a:solidFill>
        </p:grpSpPr>
        <p:sp>
          <p:nvSpPr>
            <p:cNvPr id="14" name="矩形 17"/>
            <p:cNvSpPr/>
            <p:nvPr/>
          </p:nvSpPr>
          <p:spPr>
            <a:xfrm>
              <a:off x="2747652" y="3053991"/>
              <a:ext cx="5765110" cy="505715"/>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endParaRPr lang="en-US" altLang="zh-CN" sz="2000" dirty="0">
                <a:solidFill>
                  <a:prstClr val="black"/>
                </a:solidFill>
                <a:cs typeface="宋体" pitchFamily="2" charset="-122"/>
                <a:sym typeface="Arial" charset="0"/>
              </a:endParaRPr>
            </a:p>
            <a:p>
              <a:pPr>
                <a:defRPr/>
              </a:pPr>
              <a:r>
                <a:rPr lang="en-US" altLang="zh-CN" sz="2000" dirty="0">
                  <a:solidFill>
                    <a:prstClr val="black"/>
                  </a:solidFill>
                  <a:latin typeface="Times New Roman" pitchFamily="18" charset="0"/>
                  <a:cs typeface="Times New Roman" pitchFamily="18" charset="0"/>
                  <a:sym typeface="Arial" charset="0"/>
                </a:rPr>
                <a:t>Legislations of Anti Tax Avoidance in China</a:t>
              </a:r>
            </a:p>
            <a:p>
              <a:pPr>
                <a:defRPr/>
              </a:pPr>
              <a:endParaRPr lang="en-US" altLang="zh-CN" sz="2000" dirty="0">
                <a:solidFill>
                  <a:prstClr val="black"/>
                </a:solidFill>
                <a:latin typeface="Times New Roman" pitchFamily="18" charset="0"/>
                <a:cs typeface="Times New Roman" pitchFamily="18" charset="0"/>
                <a:sym typeface="Arial" charset="0"/>
              </a:endParaRPr>
            </a:p>
          </p:txBody>
        </p:sp>
        <p:sp>
          <p:nvSpPr>
            <p:cNvPr id="15" name="矩形 14"/>
            <p:cNvSpPr/>
            <p:nvPr/>
          </p:nvSpPr>
          <p:spPr>
            <a:xfrm>
              <a:off x="1678792" y="3053993"/>
              <a:ext cx="792341" cy="475693"/>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16" name="TextBox 20"/>
            <p:cNvSpPr txBox="1">
              <a:spLocks noChangeArrowheads="1"/>
            </p:cNvSpPr>
            <p:nvPr/>
          </p:nvSpPr>
          <p:spPr bwMode="auto">
            <a:xfrm>
              <a:off x="1678792" y="3053994"/>
              <a:ext cx="1043328" cy="49171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solidFill>
                    <a:schemeClr val="tx1"/>
                  </a:solidFill>
                  <a:latin typeface="Times New Roman" pitchFamily="18" charset="0"/>
                  <a:ea typeface="宋体" pitchFamily="2" charset="-122"/>
                  <a:cs typeface="Times New Roman" pitchFamily="18" charset="0"/>
                  <a:sym typeface="Arial" charset="0"/>
                </a:rPr>
                <a:t>2</a:t>
              </a:r>
              <a:endParaRPr lang="zh-CN" altLang="zh-CN" sz="4000" b="0" dirty="0">
                <a:solidFill>
                  <a:schemeClr val="tx1"/>
                </a:solidFill>
                <a:latin typeface="Times New Roman" pitchFamily="18" charset="0"/>
                <a:cs typeface="Times New Roman" pitchFamily="18" charset="0"/>
                <a:sym typeface="Arial" charset="0"/>
              </a:endParaRPr>
            </a:p>
          </p:txBody>
        </p:sp>
      </p:grpSp>
      <p:sp>
        <p:nvSpPr>
          <p:cNvPr id="12295" name="灯片编号占位符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fld id="{F75F9772-66AA-4033-B574-5E0EE31B5A0E}" type="slidenum">
              <a:rPr lang="zh-CN" altLang="en-US" sz="1800" smtClean="0">
                <a:latin typeface="黑体" pitchFamily="49" charset="-122"/>
                <a:ea typeface="黑体" pitchFamily="49" charset="-122"/>
              </a:rPr>
              <a:pPr/>
              <a:t>2</a:t>
            </a:fld>
            <a:endParaRPr lang="zh-CN" altLang="en-US" sz="1800" smtClean="0">
              <a:latin typeface="黑体" pitchFamily="49" charset="-122"/>
              <a:ea typeface="黑体" pitchFamily="49" charset="-122"/>
            </a:endParaRPr>
          </a:p>
        </p:txBody>
      </p:sp>
      <p:grpSp>
        <p:nvGrpSpPr>
          <p:cNvPr id="5" name="组合 45"/>
          <p:cNvGrpSpPr>
            <a:grpSpLocks/>
          </p:cNvGrpSpPr>
          <p:nvPr/>
        </p:nvGrpSpPr>
        <p:grpSpPr bwMode="auto">
          <a:xfrm>
            <a:off x="1789159" y="5048188"/>
            <a:ext cx="6774034" cy="735136"/>
            <a:chOff x="1678792" y="3053993"/>
            <a:chExt cx="5787778" cy="736731"/>
          </a:xfrm>
          <a:solidFill>
            <a:srgbClr val="66CCFF"/>
          </a:solidFill>
        </p:grpSpPr>
        <p:sp>
          <p:nvSpPr>
            <p:cNvPr id="27" name="矩形 17"/>
            <p:cNvSpPr/>
            <p:nvPr/>
          </p:nvSpPr>
          <p:spPr>
            <a:xfrm>
              <a:off x="2584025" y="3053993"/>
              <a:ext cx="4882545" cy="723450"/>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r>
                <a:rPr lang="en-US" altLang="zh-CN" sz="2000" dirty="0">
                  <a:solidFill>
                    <a:prstClr val="black"/>
                  </a:solidFill>
                  <a:latin typeface="Times New Roman" pitchFamily="18" charset="0"/>
                  <a:cs typeface="Times New Roman" pitchFamily="18" charset="0"/>
                  <a:sym typeface="Arial" charset="0"/>
                </a:rPr>
                <a:t>Impact of Anti Tax Avoidance on Tax Consultants </a:t>
              </a:r>
            </a:p>
          </p:txBody>
        </p:sp>
        <p:sp>
          <p:nvSpPr>
            <p:cNvPr id="29" name="TextBox 20"/>
            <p:cNvSpPr txBox="1">
              <a:spLocks noChangeArrowheads="1"/>
            </p:cNvSpPr>
            <p:nvPr/>
          </p:nvSpPr>
          <p:spPr bwMode="auto">
            <a:xfrm>
              <a:off x="1678792" y="3081302"/>
              <a:ext cx="883609" cy="70942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solidFill>
                    <a:schemeClr val="tx1"/>
                  </a:solidFill>
                  <a:latin typeface="Times New Roman" pitchFamily="18" charset="0"/>
                  <a:cs typeface="Times New Roman" pitchFamily="18" charset="0"/>
                  <a:sym typeface="Arial" charset="0"/>
                </a:rPr>
                <a:t>4</a:t>
              </a:r>
              <a:endParaRPr lang="zh-CN" altLang="zh-CN" sz="4000" b="0" dirty="0">
                <a:solidFill>
                  <a:schemeClr val="tx1"/>
                </a:solidFill>
                <a:latin typeface="Times New Roman" pitchFamily="18" charset="0"/>
                <a:cs typeface="Times New Roman" pitchFamily="18" charset="0"/>
                <a:sym typeface="Arial" charset="0"/>
              </a:endParaRPr>
            </a:p>
          </p:txBody>
        </p:sp>
      </p:gr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52413" y="274638"/>
            <a:ext cx="8148637" cy="647700"/>
          </a:xfrm>
        </p:spPr>
        <p:txBody>
          <a:bodyPr/>
          <a:lstStyle/>
          <a:p>
            <a:pPr>
              <a:lnSpc>
                <a:spcPct val="90000"/>
              </a:lnSpc>
              <a:spcAft>
                <a:spcPct val="35000"/>
              </a:spcAft>
            </a:pPr>
            <a:r>
              <a:rPr lang="en-US" altLang="zh-CN" sz="2800" smtClean="0">
                <a:latin typeface="Times New Roman" pitchFamily="18" charset="0"/>
                <a:ea typeface="宋体" pitchFamily="2" charset="-122"/>
                <a:cs typeface="Times New Roman" pitchFamily="18" charset="0"/>
              </a:rPr>
              <a:t>Impact of Anti Tax Avoidance on Tax Consultants </a:t>
            </a:r>
            <a:endParaRPr lang="zh-CN" altLang="en-US" sz="2800" smtClean="0">
              <a:latin typeface="Times New Roman" pitchFamily="18" charset="0"/>
              <a:ea typeface="宋体" pitchFamily="2" charset="-122"/>
              <a:cs typeface="Times New Roman" pitchFamily="18" charset="0"/>
            </a:endParaRPr>
          </a:p>
        </p:txBody>
      </p:sp>
      <p:grpSp>
        <p:nvGrpSpPr>
          <p:cNvPr id="30723" name="组合 11"/>
          <p:cNvGrpSpPr>
            <a:grpSpLocks/>
          </p:cNvGrpSpPr>
          <p:nvPr/>
        </p:nvGrpSpPr>
        <p:grpSpPr bwMode="auto">
          <a:xfrm>
            <a:off x="788988" y="1665288"/>
            <a:ext cx="7640637" cy="3659187"/>
            <a:chOff x="827584" y="1885359"/>
            <a:chExt cx="7776521" cy="3659978"/>
          </a:xfrm>
        </p:grpSpPr>
        <p:sp>
          <p:nvSpPr>
            <p:cNvPr id="7" name="对角圆角矩形 6"/>
            <p:cNvSpPr/>
            <p:nvPr/>
          </p:nvSpPr>
          <p:spPr>
            <a:xfrm>
              <a:off x="827584" y="2207691"/>
              <a:ext cx="7776521" cy="3337646"/>
            </a:xfrm>
            <a:prstGeom prst="round2DiagRect">
              <a:avLst/>
            </a:prstGeom>
          </p:spPr>
          <p:style>
            <a:lnRef idx="2">
              <a:schemeClr val="accent5"/>
            </a:lnRef>
            <a:fillRef idx="1">
              <a:schemeClr val="lt1"/>
            </a:fillRef>
            <a:effectRef idx="0">
              <a:schemeClr val="accent5"/>
            </a:effectRef>
            <a:fontRef idx="minor">
              <a:schemeClr val="dk1"/>
            </a:fontRef>
          </p:style>
          <p:txBody>
            <a:bodyPr>
              <a:sp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357188" indent="-357188" defTabSz="0" eaLnBrk="0" hangingPunct="0">
                <a:spcBef>
                  <a:spcPts val="1800"/>
                </a:spcBef>
                <a:spcAft>
                  <a:spcPts val="0"/>
                </a:spcAft>
                <a:buClr>
                  <a:srgbClr val="FEB602"/>
                </a:buClr>
                <a:buFont typeface="Wingdings" pitchFamily="2" charset="2"/>
                <a:buChar char="l"/>
                <a:defRPr/>
              </a:pPr>
              <a:r>
                <a:rPr lang="en-US" altLang="zh-CN" sz="2000" b="0" kern="0" dirty="0">
                  <a:solidFill>
                    <a:srgbClr val="1950FF"/>
                  </a:solidFill>
                  <a:latin typeface="Times New Roman" pitchFamily="18" charset="0"/>
                  <a:cs typeface="Times New Roman" pitchFamily="18" charset="0"/>
                </a:rPr>
                <a:t>The business of Anti Tax Avoidance for Tax Consultants was mainly focused on big 4 </a:t>
              </a:r>
              <a:r>
                <a:rPr lang="en-US" altLang="zh-CN" sz="2000" b="0" kern="0" dirty="0" smtClean="0">
                  <a:solidFill>
                    <a:srgbClr val="1950FF"/>
                  </a:solidFill>
                  <a:latin typeface="Times New Roman" pitchFamily="18" charset="0"/>
                  <a:cs typeface="Times New Roman" pitchFamily="18" charset="0"/>
                </a:rPr>
                <a:t>before;</a:t>
              </a:r>
              <a:endParaRPr lang="en-US" altLang="zh-CN" sz="2000" b="0" kern="0" dirty="0">
                <a:solidFill>
                  <a:srgbClr val="1950FF"/>
                </a:solidFill>
                <a:latin typeface="Times New Roman" pitchFamily="18" charset="0"/>
                <a:cs typeface="Times New Roman" pitchFamily="18" charset="0"/>
              </a:endParaRPr>
            </a:p>
            <a:p>
              <a:pPr marL="357188" indent="-357188" defTabSz="0" eaLnBrk="0" hangingPunct="0">
                <a:spcBef>
                  <a:spcPts val="1800"/>
                </a:spcBef>
                <a:spcAft>
                  <a:spcPts val="0"/>
                </a:spcAft>
                <a:buClr>
                  <a:srgbClr val="FEB602"/>
                </a:buClr>
                <a:buFont typeface="Wingdings" pitchFamily="2" charset="2"/>
                <a:buChar char="l"/>
                <a:defRPr/>
              </a:pPr>
              <a:r>
                <a:rPr lang="en-US" altLang="zh-CN" sz="2000" b="0" kern="0" dirty="0">
                  <a:solidFill>
                    <a:srgbClr val="1950FF"/>
                  </a:solidFill>
                  <a:latin typeface="Times New Roman" pitchFamily="18" charset="0"/>
                  <a:cs typeface="Times New Roman" pitchFamily="18" charset="0"/>
                </a:rPr>
                <a:t>With more </a:t>
              </a:r>
              <a:r>
                <a:rPr lang="en-US" altLang="zh-CN" sz="2000" b="0" kern="0" dirty="0" smtClean="0">
                  <a:solidFill>
                    <a:srgbClr val="1950FF"/>
                  </a:solidFill>
                  <a:latin typeface="Times New Roman" pitchFamily="18" charset="0"/>
                  <a:cs typeface="Times New Roman" pitchFamily="18" charset="0"/>
                </a:rPr>
                <a:t>systemic </a:t>
              </a:r>
              <a:r>
                <a:rPr lang="en-US" altLang="zh-CN" sz="2000" b="0" kern="0" dirty="0">
                  <a:solidFill>
                    <a:srgbClr val="1950FF"/>
                  </a:solidFill>
                  <a:latin typeface="Times New Roman" pitchFamily="18" charset="0"/>
                  <a:cs typeface="Times New Roman" pitchFamily="18" charset="0"/>
                </a:rPr>
                <a:t>tax legislation of Anti Tax Avoidance in China, local firms </a:t>
              </a:r>
              <a:r>
                <a:rPr lang="en-US" altLang="zh-CN" sz="2000" b="0" kern="0" dirty="0" smtClean="0">
                  <a:solidFill>
                    <a:srgbClr val="1950FF"/>
                  </a:solidFill>
                  <a:latin typeface="Times New Roman" pitchFamily="18" charset="0"/>
                  <a:cs typeface="Times New Roman" pitchFamily="18" charset="0"/>
                </a:rPr>
                <a:t>have been taking a </a:t>
              </a:r>
              <a:r>
                <a:rPr lang="en-US" altLang="zh-CN" sz="2000" b="0" kern="0" dirty="0">
                  <a:solidFill>
                    <a:srgbClr val="1950FF"/>
                  </a:solidFill>
                  <a:latin typeface="Times New Roman" pitchFamily="18" charset="0"/>
                  <a:cs typeface="Times New Roman" pitchFamily="18" charset="0"/>
                </a:rPr>
                <a:t>role on assistance of Anti Tax Avoidance </a:t>
              </a:r>
              <a:r>
                <a:rPr lang="en-US" altLang="zh-CN" sz="2000" b="0" kern="0" dirty="0" smtClean="0">
                  <a:solidFill>
                    <a:srgbClr val="1950FF"/>
                  </a:solidFill>
                  <a:latin typeface="Times New Roman" pitchFamily="18" charset="0"/>
                  <a:cs typeface="Times New Roman" pitchFamily="18" charset="0"/>
                </a:rPr>
                <a:t>and providing professional </a:t>
              </a:r>
              <a:r>
                <a:rPr lang="en-US" altLang="zh-CN" sz="2000" b="0" kern="0" dirty="0">
                  <a:solidFill>
                    <a:srgbClr val="1950FF"/>
                  </a:solidFill>
                  <a:latin typeface="Times New Roman" pitchFamily="18" charset="0"/>
                  <a:cs typeface="Times New Roman" pitchFamily="18" charset="0"/>
                </a:rPr>
                <a:t>service to tax payer</a:t>
              </a:r>
              <a:r>
                <a:rPr lang="en-US" altLang="zh-CN" sz="2000" b="0" kern="0" dirty="0" smtClean="0">
                  <a:solidFill>
                    <a:srgbClr val="1950FF"/>
                  </a:solidFill>
                  <a:latin typeface="Times New Roman" pitchFamily="18" charset="0"/>
                  <a:cs typeface="Times New Roman" pitchFamily="18" charset="0"/>
                </a:rPr>
                <a:t>; and</a:t>
              </a:r>
              <a:endParaRPr lang="en-US" altLang="zh-CN" sz="2000" b="0" kern="0" dirty="0">
                <a:solidFill>
                  <a:srgbClr val="1950FF"/>
                </a:solidFill>
                <a:latin typeface="Times New Roman" pitchFamily="18" charset="0"/>
                <a:cs typeface="Times New Roman" pitchFamily="18" charset="0"/>
              </a:endParaRPr>
            </a:p>
            <a:p>
              <a:pPr marL="357188" indent="-357188" defTabSz="0" eaLnBrk="0" hangingPunct="0">
                <a:spcBef>
                  <a:spcPts val="1800"/>
                </a:spcBef>
                <a:spcAft>
                  <a:spcPts val="0"/>
                </a:spcAft>
                <a:buClr>
                  <a:srgbClr val="FEB602"/>
                </a:buClr>
                <a:buFont typeface="Wingdings" pitchFamily="2" charset="2"/>
                <a:buChar char="l"/>
                <a:defRPr/>
              </a:pPr>
              <a:r>
                <a:rPr lang="en-US" altLang="zh-CN" sz="2000" b="0" kern="0" dirty="0">
                  <a:solidFill>
                    <a:srgbClr val="1950FF"/>
                  </a:solidFill>
                  <a:latin typeface="Times New Roman" pitchFamily="18" charset="0"/>
                  <a:cs typeface="Times New Roman" pitchFamily="18" charset="0"/>
                </a:rPr>
                <a:t>Local firms shall </a:t>
              </a:r>
              <a:r>
                <a:rPr lang="en-US" altLang="zh-CN" sz="2000" b="0" kern="0" dirty="0" smtClean="0">
                  <a:solidFill>
                    <a:srgbClr val="1950FF"/>
                  </a:solidFill>
                  <a:latin typeface="Times New Roman" pitchFamily="18" charset="0"/>
                  <a:cs typeface="Times New Roman" pitchFamily="18" charset="0"/>
                </a:rPr>
                <a:t>draw more attention on </a:t>
              </a:r>
              <a:r>
                <a:rPr lang="en-US" altLang="zh-CN" sz="2000" b="0" kern="0" dirty="0">
                  <a:solidFill>
                    <a:srgbClr val="1950FF"/>
                  </a:solidFill>
                  <a:latin typeface="Times New Roman" pitchFamily="18" charset="0"/>
                  <a:cs typeface="Times New Roman" pitchFamily="18" charset="0"/>
                </a:rPr>
                <a:t>practice and training of Anti Tax Avoidance.</a:t>
              </a:r>
            </a:p>
          </p:txBody>
        </p:sp>
        <p:sp>
          <p:nvSpPr>
            <p:cNvPr id="8" name="圆角矩形 7"/>
            <p:cNvSpPr/>
            <p:nvPr/>
          </p:nvSpPr>
          <p:spPr>
            <a:xfrm>
              <a:off x="6334001" y="1885359"/>
              <a:ext cx="2265257" cy="443008"/>
            </a:xfrm>
            <a:prstGeom prst="roundRect">
              <a:avLst/>
            </a:prstGeom>
          </p:spPr>
          <p:style>
            <a:lnRef idx="1">
              <a:schemeClr val="accent5"/>
            </a:lnRef>
            <a:fillRef idx="2">
              <a:schemeClr val="accent5"/>
            </a:fillRef>
            <a:effectRef idx="1">
              <a:schemeClr val="accent5"/>
            </a:effectRef>
            <a:fontRef idx="minor">
              <a:schemeClr val="dk1"/>
            </a:fontRef>
          </p:style>
          <p:txBody>
            <a:bodyPr>
              <a:sp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defRPr/>
              </a:pPr>
              <a:r>
                <a:rPr lang="en-US" altLang="zh-CN" sz="2000" dirty="0">
                  <a:solidFill>
                    <a:schemeClr val="tx1">
                      <a:lumMod val="65000"/>
                      <a:lumOff val="35000"/>
                    </a:schemeClr>
                  </a:solidFill>
                  <a:latin typeface="Times New Roman" pitchFamily="18" charset="0"/>
                  <a:cs typeface="Times New Roman" pitchFamily="18" charset="0"/>
                </a:rPr>
                <a:t>Opportunities:</a:t>
              </a:r>
              <a:endParaRPr lang="zh-CN" altLang="en-US" sz="2000" dirty="0">
                <a:solidFill>
                  <a:schemeClr val="tx1">
                    <a:lumMod val="65000"/>
                    <a:lumOff val="35000"/>
                  </a:schemeClr>
                </a:solidFill>
                <a:latin typeface="Times New Roman" pitchFamily="18" charset="0"/>
                <a:cs typeface="Times New Roman" pitchFamily="18" charset="0"/>
              </a:endParaRPr>
            </a:p>
          </p:txBody>
        </p:sp>
      </p:grpSp>
      <p:sp>
        <p:nvSpPr>
          <p:cNvPr id="30724" name="灯片编号占位符 2"/>
          <p:cNvSpPr>
            <a:spLocks noGrp="1"/>
          </p:cNvSpPr>
          <p:nvPr>
            <p:ph type="sldNum" sz="quarter" idx="4294967295"/>
          </p:nvPr>
        </p:nvSpPr>
        <p:spPr>
          <a:xfrm>
            <a:off x="7010400" y="6492875"/>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fld id="{58CBA2C4-8A76-4249-A286-EF128C089E1A}" type="slidenum">
              <a:rPr lang="zh-CN" altLang="en-US" sz="1800" smtClean="0"/>
              <a:pPr/>
              <a:t>20</a:t>
            </a:fld>
            <a:endParaRPr lang="zh-CN" altLang="en-US" sz="1800" smtClean="0"/>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6" name="Picture 10" descr="未标题-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9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Text Box 7"/>
          <p:cNvSpPr txBox="1">
            <a:spLocks noChangeArrowheads="1"/>
          </p:cNvSpPr>
          <p:nvPr/>
        </p:nvSpPr>
        <p:spPr bwMode="auto">
          <a:xfrm>
            <a:off x="2581275" y="1627188"/>
            <a:ext cx="43402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eaLnBrk="1" hangingPunct="1">
              <a:spcBef>
                <a:spcPct val="50000"/>
              </a:spcBef>
            </a:pPr>
            <a:r>
              <a:rPr lang="en-US" altLang="zh-CN" sz="5400">
                <a:solidFill>
                  <a:schemeClr val="bg1"/>
                </a:solidFill>
                <a:latin typeface="Times New Roman" pitchFamily="18" charset="0"/>
                <a:cs typeface="Times New Roman" pitchFamily="18" charset="0"/>
              </a:rPr>
              <a:t>Thank you !</a:t>
            </a:r>
          </a:p>
        </p:txBody>
      </p:sp>
      <p:pic>
        <p:nvPicPr>
          <p:cNvPr id="31748" name="图片 5" descr="众环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25" y="273050"/>
            <a:ext cx="968375" cy="96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bwMode="auto">
          <a:xfrm>
            <a:off x="2130425" y="2335213"/>
            <a:ext cx="1301750" cy="2462212"/>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marL="95250" indent="-95250" fontAlgn="auto">
              <a:spcBef>
                <a:spcPts val="0"/>
              </a:spcBef>
              <a:spcAft>
                <a:spcPts val="0"/>
              </a:spcAft>
              <a:buFont typeface="Wingdings" panose="05000000000000000000" pitchFamily="2" charset="2"/>
              <a:buChar char="l"/>
              <a:defRPr/>
            </a:pPr>
            <a:r>
              <a:rPr lang="en-US" altLang="zh-CN" sz="1400" kern="0" dirty="0">
                <a:solidFill>
                  <a:srgbClr val="002060"/>
                </a:solidFill>
                <a:latin typeface="Times New Roman" pitchFamily="18" charset="0"/>
                <a:ea typeface="华文中宋" pitchFamily="2" charset="-122"/>
                <a:cs typeface="Times New Roman" pitchFamily="18" charset="0"/>
              </a:rPr>
              <a:t>Income Tax Law for Foreign Investment Enterprises </a:t>
            </a:r>
          </a:p>
          <a:p>
            <a:pPr marL="95250" indent="-95250" fontAlgn="auto">
              <a:spcBef>
                <a:spcPts val="0"/>
              </a:spcBef>
              <a:spcAft>
                <a:spcPts val="0"/>
              </a:spcAft>
              <a:buFont typeface="Wingdings" panose="05000000000000000000" pitchFamily="2" charset="2"/>
              <a:buChar char="l"/>
              <a:defRPr/>
            </a:pPr>
            <a:r>
              <a:rPr lang="en-US" altLang="zh-CN" sz="1400" kern="0" dirty="0">
                <a:solidFill>
                  <a:srgbClr val="002060"/>
                </a:solidFill>
                <a:latin typeface="Times New Roman" pitchFamily="18" charset="0"/>
                <a:ea typeface="华文中宋" pitchFamily="2" charset="-122"/>
                <a:cs typeface="Times New Roman" pitchFamily="18" charset="0"/>
              </a:rPr>
              <a:t>First time when transfer pricing was guidance by law</a:t>
            </a:r>
            <a:endParaRPr lang="zh-CN" altLang="en-US" sz="1400" kern="0" dirty="0">
              <a:solidFill>
                <a:srgbClr val="002060"/>
              </a:solidFill>
              <a:latin typeface="Times New Roman" pitchFamily="18" charset="0"/>
              <a:ea typeface="华文中宋" pitchFamily="2" charset="-122"/>
              <a:cs typeface="Times New Roman" pitchFamily="18" charset="0"/>
            </a:endParaRPr>
          </a:p>
        </p:txBody>
      </p:sp>
      <p:sp>
        <p:nvSpPr>
          <p:cNvPr id="13315" name="Rectangle 36"/>
          <p:cNvSpPr>
            <a:spLocks noChangeArrowheads="1"/>
          </p:cNvSpPr>
          <p:nvPr/>
        </p:nvSpPr>
        <p:spPr bwMode="auto">
          <a:xfrm>
            <a:off x="230188" y="2276475"/>
            <a:ext cx="1854200" cy="364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93" tIns="156921" rIns="92693" bIns="46346"/>
          <a:lstStyle>
            <a:lvl1pPr marL="176213" indent="-176213"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buFont typeface="Wingdings" pitchFamily="2" charset="2"/>
              <a:buChar char="l"/>
            </a:pPr>
            <a:endParaRPr lang="zh-CN" altLang="en-US" sz="1600"/>
          </a:p>
        </p:txBody>
      </p:sp>
      <p:sp>
        <p:nvSpPr>
          <p:cNvPr id="13316" name="标题 1"/>
          <p:cNvSpPr>
            <a:spLocks noGrp="1"/>
          </p:cNvSpPr>
          <p:nvPr>
            <p:ph type="ctrTitle"/>
          </p:nvPr>
        </p:nvSpPr>
        <p:spPr>
          <a:xfrm>
            <a:off x="247650" y="173038"/>
            <a:ext cx="7545388" cy="788987"/>
          </a:xfrm>
        </p:spPr>
        <p:txBody>
          <a:bodyPr/>
          <a:lstStyle/>
          <a:p>
            <a:r>
              <a:rPr lang="zh-CN" altLang="en-US" sz="2800" smtClean="0">
                <a:solidFill>
                  <a:schemeClr val="tx2"/>
                </a:solidFill>
                <a:latin typeface="Times New Roman" pitchFamily="18" charset="0"/>
                <a:ea typeface="宋体" pitchFamily="2" charset="-122"/>
                <a:cs typeface="Times New Roman" pitchFamily="18" charset="0"/>
              </a:rPr>
              <a:t>Eme</a:t>
            </a:r>
            <a:r>
              <a:rPr lang="en-US" altLang="zh-CN" sz="2800" smtClean="0">
                <a:solidFill>
                  <a:schemeClr val="tx2"/>
                </a:solidFill>
                <a:latin typeface="Times New Roman" pitchFamily="18" charset="0"/>
                <a:ea typeface="宋体" pitchFamily="2" charset="-122"/>
                <a:cs typeface="Times New Roman" pitchFamily="18" charset="0"/>
              </a:rPr>
              <a:t>r</a:t>
            </a:r>
            <a:r>
              <a:rPr lang="zh-CN" altLang="en-US" sz="2800" smtClean="0">
                <a:solidFill>
                  <a:schemeClr val="tx2"/>
                </a:solidFill>
                <a:latin typeface="Times New Roman" pitchFamily="18" charset="0"/>
                <a:ea typeface="宋体" pitchFamily="2" charset="-122"/>
                <a:cs typeface="Times New Roman" pitchFamily="18" charset="0"/>
              </a:rPr>
              <a:t>gence and Evolvement of </a:t>
            </a:r>
            <a:r>
              <a:rPr lang="en-US" altLang="zh-CN" sz="2800" smtClean="0">
                <a:solidFill>
                  <a:schemeClr val="tx2"/>
                </a:solidFill>
                <a:latin typeface="Times New Roman" pitchFamily="18" charset="0"/>
                <a:ea typeface="宋体" pitchFamily="2" charset="-122"/>
                <a:cs typeface="Times New Roman" pitchFamily="18" charset="0"/>
              </a:rPr>
              <a:t>Anti Tax Avoidance in China</a:t>
            </a:r>
            <a:endParaRPr lang="zh-CN" altLang="en-US" sz="2800" smtClean="0">
              <a:solidFill>
                <a:schemeClr val="tx2"/>
              </a:solidFill>
              <a:latin typeface="Times New Roman" pitchFamily="18" charset="0"/>
              <a:ea typeface="宋体" pitchFamily="2" charset="-122"/>
              <a:cs typeface="Times New Roman" pitchFamily="18" charset="0"/>
            </a:endParaRPr>
          </a:p>
        </p:txBody>
      </p:sp>
      <p:sp>
        <p:nvSpPr>
          <p:cNvPr id="13317" name="TextBox 29"/>
          <p:cNvSpPr txBox="1">
            <a:spLocks noChangeArrowheads="1"/>
          </p:cNvSpPr>
          <p:nvPr/>
        </p:nvSpPr>
        <p:spPr bwMode="auto">
          <a:xfrm>
            <a:off x="2300288" y="2411413"/>
            <a:ext cx="19970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spcBef>
                <a:spcPct val="50000"/>
              </a:spcBef>
              <a:spcAft>
                <a:spcPct val="50000"/>
              </a:spcAft>
              <a:buClr>
                <a:schemeClr val="tx1"/>
              </a:buClr>
            </a:pPr>
            <a:r>
              <a:rPr lang="en-US" altLang="zh-CN" sz="1600" b="0"/>
              <a:t>   </a:t>
            </a:r>
            <a:endParaRPr lang="zh-CN" altLang="en-US" sz="1400"/>
          </a:p>
        </p:txBody>
      </p:sp>
      <p:grpSp>
        <p:nvGrpSpPr>
          <p:cNvPr id="13318" name="组合 208"/>
          <p:cNvGrpSpPr>
            <a:grpSpLocks/>
          </p:cNvGrpSpPr>
          <p:nvPr/>
        </p:nvGrpSpPr>
        <p:grpSpPr bwMode="auto">
          <a:xfrm>
            <a:off x="611188" y="1300163"/>
            <a:ext cx="7988300" cy="4418012"/>
            <a:chOff x="225724" y="1077026"/>
            <a:chExt cx="7849502" cy="6402764"/>
          </a:xfrm>
        </p:grpSpPr>
        <p:sp>
          <p:nvSpPr>
            <p:cNvPr id="25" name="矩形 24"/>
            <p:cNvSpPr/>
            <p:nvPr/>
          </p:nvSpPr>
          <p:spPr bwMode="auto">
            <a:xfrm>
              <a:off x="288121" y="6635445"/>
              <a:ext cx="7787105" cy="720109"/>
            </a:xfrm>
            <a:prstGeom prst="rect">
              <a:avLst/>
            </a:prstGeom>
            <a:solidFill>
              <a:srgbClr val="FFFFFF"/>
            </a:solidFill>
            <a:ln w="55000" cap="flat" cmpd="thickThin" algn="ctr">
              <a:solidFill>
                <a:srgbClr val="E8E8E2"/>
              </a:solidFill>
              <a:prstDash val="solid"/>
              <a:headEnd type="none" w="med" len="med"/>
              <a:tailEnd type="none" w="med" len="med"/>
            </a:ln>
            <a:effectLst>
              <a:outerShdw blurRad="50800" dist="38100" dir="2700000" algn="tl" rotWithShape="0">
                <a:prstClr val="black">
                  <a:alpha val="40000"/>
                </a:prstClr>
              </a:outerShdw>
            </a:effectLst>
          </p:spPr>
          <p:txBody>
            <a:bodyPr lIns="109728" tIns="54864" rIns="109728" bIns="54864" anchor="ctr"/>
            <a:lstStyle/>
            <a:p>
              <a:pPr algn="ctr" defTabSz="1096963" fontAlgn="auto">
                <a:spcBef>
                  <a:spcPts val="0"/>
                </a:spcBef>
                <a:spcAft>
                  <a:spcPts val="0"/>
                </a:spcAft>
                <a:defRPr/>
              </a:pPr>
              <a:endParaRPr lang="zh-CN" altLang="en-US" sz="1200" b="0" kern="0" dirty="0">
                <a:solidFill>
                  <a:srgbClr val="FFFFFF"/>
                </a:solidFill>
                <a:effectLst>
                  <a:outerShdw blurRad="38100" dist="38100" dir="2700000" algn="tl">
                    <a:srgbClr val="000000">
                      <a:alpha val="43137"/>
                    </a:srgbClr>
                  </a:outerShdw>
                </a:effectLst>
                <a:latin typeface="Segoe" pitchFamily="34" charset="0"/>
                <a:ea typeface="+mn-ea"/>
              </a:endParaRPr>
            </a:p>
          </p:txBody>
        </p:sp>
        <p:sp>
          <p:nvSpPr>
            <p:cNvPr id="26" name="AutoShape 6"/>
            <p:cNvSpPr>
              <a:spLocks noChangeArrowheads="1"/>
            </p:cNvSpPr>
            <p:nvPr>
              <p:custDataLst>
                <p:tags r:id="rId2"/>
              </p:custDataLst>
            </p:nvPr>
          </p:nvSpPr>
          <p:spPr bwMode="auto">
            <a:xfrm>
              <a:off x="1712324" y="2508043"/>
              <a:ext cx="1343089" cy="3713281"/>
            </a:xfrm>
            <a:prstGeom prst="roundRect">
              <a:avLst>
                <a:gd name="adj" fmla="val 13745"/>
              </a:avLst>
            </a:prstGeom>
            <a:noFill/>
            <a:ln w="28575">
              <a:solidFill>
                <a:sysClr val="windowText" lastClr="000000">
                  <a:lumMod val="50000"/>
                  <a:lumOff val="50000"/>
                </a:sysClr>
              </a:solidFill>
              <a:round/>
              <a:headEnd/>
              <a:tailEnd/>
            </a:ln>
            <a:effectLst/>
            <a:extLst/>
          </p:spPr>
          <p:txBody>
            <a:bodyPr lIns="36000" tIns="0" rIns="0" bIns="36000"/>
            <a:lstStyle/>
            <a:p>
              <a:pPr eaLnBrk="0" fontAlgn="auto" hangingPunct="0">
                <a:spcBef>
                  <a:spcPts val="0"/>
                </a:spcBef>
                <a:spcAft>
                  <a:spcPts val="0"/>
                </a:spcAft>
                <a:defRPr/>
              </a:pPr>
              <a:endParaRPr lang="zh-CN" altLang="en-US" sz="1050" b="0" kern="0" dirty="0">
                <a:solidFill>
                  <a:srgbClr val="002060"/>
                </a:solidFill>
                <a:latin typeface="华文中宋" pitchFamily="2" charset="-122"/>
                <a:ea typeface="华文中宋" pitchFamily="2" charset="-122"/>
              </a:endParaRPr>
            </a:p>
          </p:txBody>
        </p:sp>
        <p:sp>
          <p:nvSpPr>
            <p:cNvPr id="27" name="AutoShape 7"/>
            <p:cNvSpPr>
              <a:spLocks noChangeArrowheads="1"/>
            </p:cNvSpPr>
            <p:nvPr>
              <p:custDataLst>
                <p:tags r:id="rId3"/>
              </p:custDataLst>
            </p:nvPr>
          </p:nvSpPr>
          <p:spPr bwMode="auto">
            <a:xfrm>
              <a:off x="231964" y="2491937"/>
              <a:ext cx="1393005" cy="3768498"/>
            </a:xfrm>
            <a:prstGeom prst="roundRect">
              <a:avLst>
                <a:gd name="adj" fmla="val 13745"/>
              </a:avLst>
            </a:prstGeom>
            <a:noFill/>
            <a:ln w="28575">
              <a:solidFill>
                <a:sysClr val="windowText" lastClr="000000">
                  <a:lumMod val="50000"/>
                  <a:lumOff val="50000"/>
                </a:sysClr>
              </a:solidFill>
              <a:round/>
              <a:headEnd/>
              <a:tailEnd/>
            </a:ln>
            <a:effectLst/>
            <a:extLst/>
          </p:spPr>
          <p:txBody>
            <a:bodyPr lIns="144000" tIns="36000" rIns="36000" bIns="36000"/>
            <a:lstStyle/>
            <a:p>
              <a:pPr eaLnBrk="0" fontAlgn="auto" hangingPunct="0">
                <a:spcBef>
                  <a:spcPct val="20000"/>
                </a:spcBef>
                <a:spcAft>
                  <a:spcPct val="20000"/>
                </a:spcAft>
                <a:defRPr/>
              </a:pPr>
              <a:endParaRPr lang="zh-CN" altLang="en-US" sz="1050" b="0" kern="0" dirty="0">
                <a:solidFill>
                  <a:srgbClr val="002060"/>
                </a:solidFill>
                <a:latin typeface="华文中宋" pitchFamily="2" charset="-122"/>
                <a:ea typeface="华文中宋" pitchFamily="2" charset="-122"/>
              </a:endParaRPr>
            </a:p>
          </p:txBody>
        </p:sp>
        <p:sp>
          <p:nvSpPr>
            <p:cNvPr id="29" name="AutoShape 5"/>
            <p:cNvSpPr>
              <a:spLocks noChangeArrowheads="1"/>
            </p:cNvSpPr>
            <p:nvPr>
              <p:custDataLst>
                <p:tags r:id="rId4"/>
              </p:custDataLst>
            </p:nvPr>
          </p:nvSpPr>
          <p:spPr bwMode="auto">
            <a:xfrm>
              <a:off x="6042654" y="2452827"/>
              <a:ext cx="1383647" cy="3750092"/>
            </a:xfrm>
            <a:prstGeom prst="roundRect">
              <a:avLst>
                <a:gd name="adj" fmla="val 13745"/>
              </a:avLst>
            </a:prstGeom>
            <a:solidFill>
              <a:srgbClr val="FFFFFF">
                <a:alpha val="50000"/>
              </a:srgbClr>
            </a:solidFill>
            <a:ln w="28575">
              <a:solidFill>
                <a:sysClr val="windowText" lastClr="000000">
                  <a:lumMod val="50000"/>
                  <a:lumOff val="50000"/>
                </a:sysClr>
              </a:solidFill>
              <a:round/>
              <a:headEnd/>
              <a:tailEnd/>
            </a:ln>
            <a:effectLst/>
            <a:extLst/>
          </p:spPr>
          <p:txBody>
            <a:bodyPr lIns="144000" tIns="36000" rIns="36000" bIns="36000"/>
            <a:lstStyle/>
            <a:p>
              <a:pPr eaLnBrk="0" fontAlgn="auto" hangingPunct="0">
                <a:lnSpc>
                  <a:spcPct val="125000"/>
                </a:lnSpc>
                <a:spcBef>
                  <a:spcPct val="20000"/>
                </a:spcBef>
                <a:spcAft>
                  <a:spcPct val="20000"/>
                </a:spcAft>
                <a:defRPr/>
              </a:pPr>
              <a:endParaRPr lang="en-US" altLang="zh-CN" sz="800" b="0" kern="0" dirty="0">
                <a:solidFill>
                  <a:sysClr val="windowText" lastClr="000000"/>
                </a:solidFill>
                <a:latin typeface="华文中宋" pitchFamily="2" charset="-122"/>
                <a:ea typeface="华文中宋" pitchFamily="2" charset="-122"/>
              </a:endParaRPr>
            </a:p>
          </p:txBody>
        </p:sp>
        <p:sp>
          <p:nvSpPr>
            <p:cNvPr id="30" name="AutoShape 6"/>
            <p:cNvSpPr>
              <a:spLocks noChangeArrowheads="1"/>
            </p:cNvSpPr>
            <p:nvPr>
              <p:custDataLst>
                <p:tags r:id="rId5"/>
              </p:custDataLst>
            </p:nvPr>
          </p:nvSpPr>
          <p:spPr bwMode="auto">
            <a:xfrm>
              <a:off x="4595051" y="2501140"/>
              <a:ext cx="1343089" cy="3701779"/>
            </a:xfrm>
            <a:prstGeom prst="roundRect">
              <a:avLst>
                <a:gd name="adj" fmla="val 13745"/>
              </a:avLst>
            </a:prstGeom>
            <a:solidFill>
              <a:srgbClr val="FFFFFF">
                <a:alpha val="50000"/>
              </a:srgbClr>
            </a:solidFill>
            <a:ln w="28575">
              <a:solidFill>
                <a:sysClr val="windowText" lastClr="000000">
                  <a:lumMod val="50000"/>
                  <a:lumOff val="50000"/>
                </a:sysClr>
              </a:solidFill>
              <a:round/>
              <a:headEnd/>
              <a:tailEnd/>
            </a:ln>
            <a:effectLst/>
            <a:extLst/>
          </p:spPr>
          <p:txBody>
            <a:bodyPr lIns="36000" tIns="36000" rIns="0" bIns="36000"/>
            <a:lstStyle/>
            <a:p>
              <a:pPr eaLnBrk="0" fontAlgn="auto" hangingPunct="0">
                <a:lnSpc>
                  <a:spcPct val="150000"/>
                </a:lnSpc>
                <a:spcBef>
                  <a:spcPct val="20000"/>
                </a:spcBef>
                <a:spcAft>
                  <a:spcPct val="20000"/>
                </a:spcAft>
                <a:defRPr/>
              </a:pPr>
              <a:endParaRPr lang="en-US" altLang="zh-CN" sz="800" b="0" kern="0" dirty="0">
                <a:solidFill>
                  <a:sysClr val="windowText" lastClr="000000"/>
                </a:solidFill>
                <a:latin typeface="华文中宋" pitchFamily="2" charset="-122"/>
                <a:ea typeface="华文中宋" pitchFamily="2" charset="-122"/>
              </a:endParaRPr>
            </a:p>
          </p:txBody>
        </p:sp>
        <p:sp>
          <p:nvSpPr>
            <p:cNvPr id="31" name="AutoShape 7"/>
            <p:cNvSpPr>
              <a:spLocks noChangeArrowheads="1"/>
            </p:cNvSpPr>
            <p:nvPr>
              <p:custDataLst>
                <p:tags r:id="rId6"/>
              </p:custDataLst>
            </p:nvPr>
          </p:nvSpPr>
          <p:spPr bwMode="auto">
            <a:xfrm>
              <a:off x="3128729" y="2501140"/>
              <a:ext cx="1394566" cy="3738590"/>
            </a:xfrm>
            <a:prstGeom prst="roundRect">
              <a:avLst>
                <a:gd name="adj" fmla="val 13745"/>
              </a:avLst>
            </a:prstGeom>
            <a:solidFill>
              <a:srgbClr val="FFFFFF">
                <a:alpha val="50000"/>
              </a:srgbClr>
            </a:solidFill>
            <a:ln w="28575">
              <a:solidFill>
                <a:sysClr val="windowText" lastClr="000000">
                  <a:lumMod val="50000"/>
                  <a:lumOff val="50000"/>
                </a:sysClr>
              </a:solidFill>
              <a:round/>
              <a:headEnd/>
              <a:tailEnd/>
            </a:ln>
            <a:effectLst/>
            <a:extLst/>
          </p:spPr>
          <p:txBody>
            <a:bodyPr lIns="144000" tIns="36000" rIns="36000" bIns="36000"/>
            <a:lstStyle/>
            <a:p>
              <a:pPr eaLnBrk="0" fontAlgn="auto" hangingPunct="0">
                <a:lnSpc>
                  <a:spcPct val="120000"/>
                </a:lnSpc>
                <a:spcBef>
                  <a:spcPct val="20000"/>
                </a:spcBef>
                <a:spcAft>
                  <a:spcPct val="20000"/>
                </a:spcAft>
                <a:defRPr/>
              </a:pPr>
              <a:endParaRPr lang="zh-CN" altLang="en-US" sz="1050" b="0" kern="0" dirty="0">
                <a:solidFill>
                  <a:srgbClr val="002060"/>
                </a:solidFill>
                <a:latin typeface="华文中宋" pitchFamily="2" charset="-122"/>
                <a:ea typeface="华文中宋" pitchFamily="2" charset="-122"/>
              </a:endParaRPr>
            </a:p>
          </p:txBody>
        </p:sp>
        <p:sp>
          <p:nvSpPr>
            <p:cNvPr id="32" name="Rectangle 39"/>
            <p:cNvSpPr>
              <a:spLocks noChangeArrowheads="1"/>
            </p:cNvSpPr>
            <p:nvPr>
              <p:custDataLst>
                <p:tags r:id="rId7"/>
              </p:custDataLst>
            </p:nvPr>
          </p:nvSpPr>
          <p:spPr bwMode="gray">
            <a:xfrm rot="3419336">
              <a:off x="438084" y="1401715"/>
              <a:ext cx="802933" cy="834555"/>
            </a:xfrm>
            <a:prstGeom prst="rect">
              <a:avLst/>
            </a:prstGeom>
            <a:solidFill>
              <a:srgbClr val="800080"/>
            </a:solidFill>
            <a:ln w="9525">
              <a:miter lim="800000"/>
              <a:headEnd/>
              <a:tailEnd/>
            </a:ln>
            <a:scene3d>
              <a:camera prst="legacyPerspectiveFront">
                <a:rot lat="0" lon="1500000" rev="0"/>
              </a:camera>
              <a:lightRig rig="legacyFlat4" dir="b"/>
            </a:scene3d>
            <a:sp3d extrusionH="887400" prstMaterial="legacyMatte">
              <a:bevelT w="13500" h="13500" prst="angle"/>
              <a:bevelB w="13500" h="13500" prst="angle"/>
              <a:extrusionClr>
                <a:srgbClr val="800080"/>
              </a:extrusionClr>
            </a:sp3d>
          </p:spPr>
          <p:txBody>
            <a:bodyPr wrap="none" anchor="ctr">
              <a:flatTx/>
            </a:bodyP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nvGrpSpPr>
            <p:cNvPr id="13330" name="Group 13"/>
            <p:cNvGrpSpPr>
              <a:grpSpLocks/>
            </p:cNvGrpSpPr>
            <p:nvPr>
              <p:custDataLst>
                <p:tags r:id="rId8"/>
              </p:custDataLst>
            </p:nvPr>
          </p:nvGrpSpPr>
          <p:grpSpPr bwMode="auto">
            <a:xfrm>
              <a:off x="1257300" y="1530350"/>
              <a:ext cx="774700" cy="115888"/>
              <a:chOff x="2003" y="3439"/>
              <a:chExt cx="468" cy="244"/>
            </a:xfrm>
          </p:grpSpPr>
          <p:sp>
            <p:nvSpPr>
              <p:cNvPr id="83" name="Oval 14"/>
              <p:cNvSpPr>
                <a:spLocks noChangeArrowheads="1"/>
              </p:cNvSpPr>
              <p:nvPr/>
            </p:nvSpPr>
            <p:spPr bwMode="gray">
              <a:xfrm>
                <a:off x="2003" y="3439"/>
                <a:ext cx="79" cy="237"/>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84" name="Rectangle 15"/>
              <p:cNvSpPr>
                <a:spLocks noChangeArrowheads="1"/>
              </p:cNvSpPr>
              <p:nvPr/>
            </p:nvSpPr>
            <p:spPr bwMode="gray">
              <a:xfrm>
                <a:off x="2048" y="3444"/>
                <a:ext cx="388" cy="237"/>
              </a:xfrm>
              <a:prstGeom prst="rect">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85" name="Oval 16"/>
              <p:cNvSpPr>
                <a:spLocks noChangeArrowheads="1"/>
              </p:cNvSpPr>
              <p:nvPr/>
            </p:nvSpPr>
            <p:spPr bwMode="gray">
              <a:xfrm>
                <a:off x="2400" y="3444"/>
                <a:ext cx="71" cy="233"/>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w="12700">
                <a:solidFill>
                  <a:sysClr val="window" lastClr="FFFFFF"/>
                </a:solidFill>
                <a:round/>
                <a:headEnd/>
                <a:tailEnd/>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86" name="Oval 17"/>
              <p:cNvSpPr>
                <a:spLocks noChangeArrowheads="1"/>
              </p:cNvSpPr>
              <p:nvPr/>
            </p:nvSpPr>
            <p:spPr bwMode="gray">
              <a:xfrm>
                <a:off x="2438" y="3516"/>
                <a:ext cx="12" cy="68"/>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sp>
          <p:nvSpPr>
            <p:cNvPr id="34" name="Rectangle 40"/>
            <p:cNvSpPr>
              <a:spLocks noChangeArrowheads="1"/>
            </p:cNvSpPr>
            <p:nvPr>
              <p:custDataLst>
                <p:tags r:id="rId9"/>
              </p:custDataLst>
            </p:nvPr>
          </p:nvSpPr>
          <p:spPr bwMode="gray">
            <a:xfrm rot="3419336">
              <a:off x="1868528" y="1344196"/>
              <a:ext cx="802935" cy="834556"/>
            </a:xfrm>
            <a:prstGeom prst="rect">
              <a:avLst/>
            </a:prstGeom>
            <a:solidFill>
              <a:srgbClr val="4F81BD"/>
            </a:solidFill>
            <a:ln w="9525">
              <a:miter lim="800000"/>
              <a:headEnd/>
              <a:tailEnd/>
            </a:ln>
            <a:scene3d>
              <a:camera prst="legacyPerspectiveFront">
                <a:rot lat="0" lon="1500000" rev="0"/>
              </a:camera>
              <a:lightRig rig="legacyFlat4" dir="b"/>
            </a:scene3d>
            <a:sp3d extrusionH="887400" prstMaterial="legacyMatte">
              <a:bevelT w="13500" h="13500" prst="angle"/>
              <a:bevelB w="13500" h="13500" prst="angle"/>
              <a:extrusionClr>
                <a:srgbClr val="4F81BD"/>
              </a:extrusionClr>
            </a:sp3d>
          </p:spPr>
          <p:txBody>
            <a:bodyPr wrap="none" anchor="ctr">
              <a:flatTx/>
            </a:bodyP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nvGrpSpPr>
            <p:cNvPr id="13332" name="Group 41"/>
            <p:cNvGrpSpPr>
              <a:grpSpLocks/>
            </p:cNvGrpSpPr>
            <p:nvPr>
              <p:custDataLst>
                <p:tags r:id="rId10"/>
              </p:custDataLst>
            </p:nvPr>
          </p:nvGrpSpPr>
          <p:grpSpPr bwMode="auto">
            <a:xfrm>
              <a:off x="2687638" y="1530350"/>
              <a:ext cx="774700" cy="115888"/>
              <a:chOff x="2003" y="3439"/>
              <a:chExt cx="468" cy="244"/>
            </a:xfrm>
          </p:grpSpPr>
          <p:sp>
            <p:nvSpPr>
              <p:cNvPr id="79" name="Oval 42"/>
              <p:cNvSpPr>
                <a:spLocks noChangeArrowheads="1"/>
              </p:cNvSpPr>
              <p:nvPr/>
            </p:nvSpPr>
            <p:spPr bwMode="gray">
              <a:xfrm>
                <a:off x="2003" y="3439"/>
                <a:ext cx="79" cy="237"/>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80" name="Rectangle 43"/>
              <p:cNvSpPr>
                <a:spLocks noChangeArrowheads="1"/>
              </p:cNvSpPr>
              <p:nvPr/>
            </p:nvSpPr>
            <p:spPr bwMode="gray">
              <a:xfrm>
                <a:off x="2048" y="3444"/>
                <a:ext cx="388" cy="237"/>
              </a:xfrm>
              <a:prstGeom prst="rect">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81" name="Oval 44"/>
              <p:cNvSpPr>
                <a:spLocks noChangeArrowheads="1"/>
              </p:cNvSpPr>
              <p:nvPr/>
            </p:nvSpPr>
            <p:spPr bwMode="gray">
              <a:xfrm>
                <a:off x="2400" y="3444"/>
                <a:ext cx="71" cy="233"/>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w="12700">
                <a:solidFill>
                  <a:sysClr val="window" lastClr="FFFFFF"/>
                </a:solidFill>
                <a:round/>
                <a:headEnd/>
                <a:tailEnd/>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82" name="Oval 45"/>
              <p:cNvSpPr>
                <a:spLocks noChangeArrowheads="1"/>
              </p:cNvSpPr>
              <p:nvPr/>
            </p:nvSpPr>
            <p:spPr bwMode="gray">
              <a:xfrm>
                <a:off x="2438" y="3516"/>
                <a:ext cx="12" cy="68"/>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sp>
          <p:nvSpPr>
            <p:cNvPr id="36" name="AutoShape 59"/>
            <p:cNvSpPr>
              <a:spLocks noChangeArrowheads="1"/>
            </p:cNvSpPr>
            <p:nvPr>
              <p:custDataLst>
                <p:tags r:id="rId11"/>
              </p:custDataLst>
            </p:nvPr>
          </p:nvSpPr>
          <p:spPr bwMode="white">
            <a:xfrm>
              <a:off x="341158" y="1146046"/>
              <a:ext cx="1174617" cy="1191747"/>
            </a:xfrm>
            <a:prstGeom prst="roundRect">
              <a:avLst>
                <a:gd name="adj" fmla="val 50000"/>
              </a:avLst>
            </a:prstGeom>
            <a:noFill/>
            <a:ln>
              <a:noFill/>
            </a:ln>
            <a:extLst/>
          </p:spPr>
          <p:txBody>
            <a:bodyPr anchor="ctr">
              <a:spAutoFit/>
            </a:bodyPr>
            <a:lstStyle/>
            <a:p>
              <a:pPr algn="ctr" fontAlgn="auto">
                <a:spcBef>
                  <a:spcPts val="0"/>
                </a:spcBef>
                <a:spcAft>
                  <a:spcPts val="0"/>
                </a:spcAft>
                <a:defRPr/>
              </a:pPr>
              <a:r>
                <a:rPr lang="en-US" altLang="ko-KR" sz="1600" kern="0" dirty="0">
                  <a:solidFill>
                    <a:sysClr val="window" lastClr="FFFFFF"/>
                  </a:solidFill>
                  <a:latin typeface="Times New Roman" pitchFamily="18" charset="0"/>
                  <a:ea typeface="微软雅黑" pitchFamily="34" charset="-122"/>
                  <a:cs typeface="Times New Roman" pitchFamily="18" charset="0"/>
                </a:rPr>
                <a:t>Year of 1987</a:t>
              </a:r>
            </a:p>
          </p:txBody>
        </p:sp>
        <p:sp>
          <p:nvSpPr>
            <p:cNvPr id="37" name="Rectangle 39"/>
            <p:cNvSpPr>
              <a:spLocks noChangeArrowheads="1"/>
            </p:cNvSpPr>
            <p:nvPr>
              <p:custDataLst>
                <p:tags r:id="rId12"/>
              </p:custDataLst>
            </p:nvPr>
          </p:nvSpPr>
          <p:spPr bwMode="gray">
            <a:xfrm rot="3419336">
              <a:off x="3282593" y="1409395"/>
              <a:ext cx="802935" cy="832996"/>
            </a:xfrm>
            <a:prstGeom prst="rect">
              <a:avLst/>
            </a:prstGeom>
            <a:solidFill>
              <a:srgbClr val="800080"/>
            </a:solidFill>
            <a:ln w="9525">
              <a:miter lim="800000"/>
              <a:headEnd/>
              <a:tailEnd/>
            </a:ln>
            <a:scene3d>
              <a:camera prst="legacyPerspectiveFront">
                <a:rot lat="0" lon="1500000" rev="0"/>
              </a:camera>
              <a:lightRig rig="legacyFlat4" dir="b"/>
            </a:scene3d>
            <a:sp3d extrusionH="887400" prstMaterial="legacyMatte">
              <a:bevelT w="13500" h="13500" prst="angle"/>
              <a:bevelB w="13500" h="13500" prst="angle"/>
              <a:extrusionClr>
                <a:srgbClr val="800080"/>
              </a:extrusionClr>
            </a:sp3d>
          </p:spPr>
          <p:txBody>
            <a:bodyPr wrap="none" anchor="ctr">
              <a:flatTx/>
            </a:bodyP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nvGrpSpPr>
            <p:cNvPr id="13335" name="Group 13"/>
            <p:cNvGrpSpPr>
              <a:grpSpLocks/>
            </p:cNvGrpSpPr>
            <p:nvPr>
              <p:custDataLst>
                <p:tags r:id="rId13"/>
              </p:custDataLst>
            </p:nvPr>
          </p:nvGrpSpPr>
          <p:grpSpPr bwMode="auto">
            <a:xfrm>
              <a:off x="4152900" y="1539875"/>
              <a:ext cx="774700" cy="114300"/>
              <a:chOff x="2003" y="3439"/>
              <a:chExt cx="468" cy="244"/>
            </a:xfrm>
          </p:grpSpPr>
          <p:sp>
            <p:nvSpPr>
              <p:cNvPr id="75" name="Oval 14"/>
              <p:cNvSpPr>
                <a:spLocks noChangeArrowheads="1"/>
              </p:cNvSpPr>
              <p:nvPr/>
            </p:nvSpPr>
            <p:spPr bwMode="gray">
              <a:xfrm>
                <a:off x="2003" y="3438"/>
                <a:ext cx="79" cy="241"/>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76" name="Rectangle 15"/>
              <p:cNvSpPr>
                <a:spLocks noChangeArrowheads="1"/>
              </p:cNvSpPr>
              <p:nvPr/>
            </p:nvSpPr>
            <p:spPr bwMode="gray">
              <a:xfrm>
                <a:off x="2051" y="3443"/>
                <a:ext cx="384" cy="241"/>
              </a:xfrm>
              <a:prstGeom prst="rect">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77" name="Oval 16"/>
              <p:cNvSpPr>
                <a:spLocks noChangeArrowheads="1"/>
              </p:cNvSpPr>
              <p:nvPr/>
            </p:nvSpPr>
            <p:spPr bwMode="gray">
              <a:xfrm>
                <a:off x="2400" y="3443"/>
                <a:ext cx="71" cy="236"/>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w="12700">
                <a:solidFill>
                  <a:sysClr val="window" lastClr="FFFFFF"/>
                </a:solidFill>
                <a:round/>
                <a:headEnd/>
                <a:tailEnd/>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78" name="Oval 17"/>
              <p:cNvSpPr>
                <a:spLocks noChangeArrowheads="1"/>
              </p:cNvSpPr>
              <p:nvPr/>
            </p:nvSpPr>
            <p:spPr bwMode="gray">
              <a:xfrm>
                <a:off x="2438" y="3522"/>
                <a:ext cx="12" cy="69"/>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sp>
          <p:nvSpPr>
            <p:cNvPr id="39" name="Rectangle 40"/>
            <p:cNvSpPr>
              <a:spLocks noChangeArrowheads="1"/>
            </p:cNvSpPr>
            <p:nvPr>
              <p:custDataLst>
                <p:tags r:id="rId14"/>
              </p:custDataLst>
            </p:nvPr>
          </p:nvSpPr>
          <p:spPr bwMode="gray">
            <a:xfrm rot="3419336">
              <a:off x="4766074" y="1350320"/>
              <a:ext cx="802933" cy="836115"/>
            </a:xfrm>
            <a:prstGeom prst="rect">
              <a:avLst/>
            </a:prstGeom>
            <a:solidFill>
              <a:srgbClr val="4F81BD"/>
            </a:solidFill>
            <a:ln w="9525">
              <a:miter lim="800000"/>
              <a:headEnd/>
              <a:tailEnd/>
            </a:ln>
            <a:scene3d>
              <a:camera prst="legacyPerspectiveFront">
                <a:rot lat="0" lon="1500000" rev="0"/>
              </a:camera>
              <a:lightRig rig="legacyFlat4" dir="b"/>
            </a:scene3d>
            <a:sp3d extrusionH="887400" prstMaterial="legacyMatte">
              <a:bevelT w="13500" h="13500" prst="angle"/>
              <a:bevelB w="13500" h="13500" prst="angle"/>
              <a:extrusionClr>
                <a:srgbClr val="4F81BD"/>
              </a:extrusionClr>
            </a:sp3d>
          </p:spPr>
          <p:txBody>
            <a:bodyPr wrap="none" anchor="ctr">
              <a:flatTx/>
            </a:bodyP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nvGrpSpPr>
            <p:cNvPr id="13337" name="Group 41"/>
            <p:cNvGrpSpPr>
              <a:grpSpLocks/>
            </p:cNvGrpSpPr>
            <p:nvPr>
              <p:custDataLst>
                <p:tags r:id="rId15"/>
              </p:custDataLst>
            </p:nvPr>
          </p:nvGrpSpPr>
          <p:grpSpPr bwMode="auto">
            <a:xfrm>
              <a:off x="5584825" y="1539875"/>
              <a:ext cx="774700" cy="114300"/>
              <a:chOff x="2003" y="3439"/>
              <a:chExt cx="468" cy="244"/>
            </a:xfrm>
          </p:grpSpPr>
          <p:sp>
            <p:nvSpPr>
              <p:cNvPr id="71" name="Oval 42"/>
              <p:cNvSpPr>
                <a:spLocks noChangeArrowheads="1"/>
              </p:cNvSpPr>
              <p:nvPr/>
            </p:nvSpPr>
            <p:spPr bwMode="gray">
              <a:xfrm>
                <a:off x="2003" y="3438"/>
                <a:ext cx="79" cy="241"/>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72" name="Rectangle 43"/>
              <p:cNvSpPr>
                <a:spLocks noChangeArrowheads="1"/>
              </p:cNvSpPr>
              <p:nvPr/>
            </p:nvSpPr>
            <p:spPr bwMode="gray">
              <a:xfrm>
                <a:off x="2052" y="3443"/>
                <a:ext cx="384" cy="241"/>
              </a:xfrm>
              <a:prstGeom prst="rect">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73" name="Oval 44"/>
              <p:cNvSpPr>
                <a:spLocks noChangeArrowheads="1"/>
              </p:cNvSpPr>
              <p:nvPr/>
            </p:nvSpPr>
            <p:spPr bwMode="gray">
              <a:xfrm>
                <a:off x="2400" y="3443"/>
                <a:ext cx="71" cy="236"/>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w="12700">
                <a:solidFill>
                  <a:sysClr val="window" lastClr="FFFFFF"/>
                </a:solidFill>
                <a:round/>
                <a:headEnd/>
                <a:tailEnd/>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74" name="Oval 45"/>
              <p:cNvSpPr>
                <a:spLocks noChangeArrowheads="1"/>
              </p:cNvSpPr>
              <p:nvPr/>
            </p:nvSpPr>
            <p:spPr bwMode="gray">
              <a:xfrm>
                <a:off x="2438" y="3522"/>
                <a:ext cx="12" cy="69"/>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sp>
          <p:nvSpPr>
            <p:cNvPr id="41" name="Rectangle 46"/>
            <p:cNvSpPr>
              <a:spLocks noChangeArrowheads="1"/>
            </p:cNvSpPr>
            <p:nvPr>
              <p:custDataLst>
                <p:tags r:id="rId16"/>
              </p:custDataLst>
            </p:nvPr>
          </p:nvSpPr>
          <p:spPr bwMode="gray">
            <a:xfrm rot="3419336">
              <a:off x="6136461" y="1351099"/>
              <a:ext cx="802933" cy="834556"/>
            </a:xfrm>
            <a:prstGeom prst="rect">
              <a:avLst/>
            </a:prstGeom>
            <a:solidFill>
              <a:srgbClr val="800080"/>
            </a:solidFill>
            <a:ln w="9525">
              <a:miter lim="800000"/>
              <a:headEnd/>
              <a:tailEnd/>
            </a:ln>
            <a:scene3d>
              <a:camera prst="legacyPerspectiveFront">
                <a:rot lat="0" lon="1500000" rev="0"/>
              </a:camera>
              <a:lightRig rig="legacyFlat4" dir="b"/>
            </a:scene3d>
            <a:sp3d extrusionH="887400" prstMaterial="legacyMatte">
              <a:bevelT w="13500" h="13500" prst="angle"/>
              <a:bevelB w="13500" h="13500" prst="angle"/>
              <a:extrusionClr>
                <a:srgbClr val="800080"/>
              </a:extrusionClr>
            </a:sp3d>
          </p:spPr>
          <p:txBody>
            <a:bodyPr wrap="none" anchor="ctr">
              <a:flatTx/>
            </a:bodyP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70" name="Oval 51"/>
            <p:cNvSpPr>
              <a:spLocks noChangeArrowheads="1"/>
            </p:cNvSpPr>
            <p:nvPr/>
          </p:nvSpPr>
          <p:spPr bwMode="gray">
            <a:xfrm>
              <a:off x="7173594" y="1564768"/>
              <a:ext cx="7799" cy="18405"/>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prstDash val="sysDash"/>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43" name="AutoShape 59"/>
            <p:cNvSpPr>
              <a:spLocks noChangeArrowheads="1"/>
            </p:cNvSpPr>
            <p:nvPr>
              <p:custDataLst>
                <p:tags r:id="rId17"/>
              </p:custDataLst>
            </p:nvPr>
          </p:nvSpPr>
          <p:spPr bwMode="white">
            <a:xfrm>
              <a:off x="3323719" y="1178255"/>
              <a:ext cx="1109100" cy="1191747"/>
            </a:xfrm>
            <a:prstGeom prst="roundRect">
              <a:avLst>
                <a:gd name="adj" fmla="val 50000"/>
              </a:avLst>
            </a:prstGeom>
            <a:noFill/>
            <a:ln>
              <a:noFill/>
            </a:ln>
            <a:extLst/>
          </p:spPr>
          <p:txBody>
            <a:bodyPr anchor="ctr">
              <a:spAutoFit/>
            </a:bodyPr>
            <a:lstStyle/>
            <a:p>
              <a:pPr>
                <a:spcBef>
                  <a:spcPct val="50000"/>
                </a:spcBef>
                <a:spcAft>
                  <a:spcPct val="50000"/>
                </a:spcAft>
                <a:buClr>
                  <a:schemeClr val="tx1"/>
                </a:buClr>
                <a:defRPr/>
              </a:pPr>
              <a:r>
                <a:rPr lang="en-US" altLang="zh-CN" sz="1600" dirty="0">
                  <a:solidFill>
                    <a:schemeClr val="bg1"/>
                  </a:solidFill>
                  <a:latin typeface="Times New Roman" pitchFamily="18" charset="0"/>
                  <a:ea typeface="+mn-ea"/>
                  <a:cs typeface="Times New Roman" pitchFamily="18" charset="0"/>
                </a:rPr>
                <a:t>Year of 1993</a:t>
              </a:r>
              <a:endParaRPr lang="zh-CN" altLang="en-US" sz="1600" dirty="0">
                <a:solidFill>
                  <a:schemeClr val="bg1"/>
                </a:solidFill>
                <a:latin typeface="Times New Roman" pitchFamily="18" charset="0"/>
                <a:ea typeface="+mn-ea"/>
                <a:cs typeface="Times New Roman" pitchFamily="18" charset="0"/>
              </a:endParaRPr>
            </a:p>
          </p:txBody>
        </p:sp>
        <p:sp>
          <p:nvSpPr>
            <p:cNvPr id="44" name="AutoShape 60"/>
            <p:cNvSpPr>
              <a:spLocks noChangeArrowheads="1"/>
            </p:cNvSpPr>
            <p:nvPr>
              <p:custDataLst>
                <p:tags r:id="rId18"/>
              </p:custDataLst>
            </p:nvPr>
          </p:nvSpPr>
          <p:spPr bwMode="white">
            <a:xfrm>
              <a:off x="4644968" y="1178255"/>
              <a:ext cx="1222975" cy="1191747"/>
            </a:xfrm>
            <a:prstGeom prst="roundRect">
              <a:avLst>
                <a:gd name="adj" fmla="val 50000"/>
              </a:avLst>
            </a:prstGeom>
            <a:noFill/>
            <a:ln>
              <a:noFill/>
            </a:ln>
            <a:extLst/>
          </p:spPr>
          <p:txBody>
            <a:bodyPr anchor="ctr">
              <a:spAutoFit/>
            </a:bodyPr>
            <a:lstStyle/>
            <a:p>
              <a:pPr algn="ctr" fontAlgn="auto">
                <a:spcBef>
                  <a:spcPts val="0"/>
                </a:spcBef>
                <a:spcAft>
                  <a:spcPts val="0"/>
                </a:spcAft>
                <a:defRPr/>
              </a:pPr>
              <a:r>
                <a:rPr lang="en-US" altLang="ko-KR" sz="1600" kern="0" dirty="0">
                  <a:solidFill>
                    <a:sysClr val="window" lastClr="FFFFFF"/>
                  </a:solidFill>
                  <a:latin typeface="Times New Roman" pitchFamily="18" charset="0"/>
                  <a:ea typeface="微软雅黑" pitchFamily="34" charset="-122"/>
                  <a:cs typeface="Times New Roman" pitchFamily="18" charset="0"/>
                </a:rPr>
                <a:t>Year of 2008</a:t>
              </a:r>
            </a:p>
          </p:txBody>
        </p:sp>
        <p:sp>
          <p:nvSpPr>
            <p:cNvPr id="46" name="AutoShape 60"/>
            <p:cNvSpPr>
              <a:spLocks noChangeArrowheads="1"/>
            </p:cNvSpPr>
            <p:nvPr>
              <p:custDataLst>
                <p:tags r:id="rId19"/>
              </p:custDataLst>
            </p:nvPr>
          </p:nvSpPr>
          <p:spPr bwMode="white">
            <a:xfrm>
              <a:off x="1771601" y="1077026"/>
              <a:ext cx="1271333" cy="1391905"/>
            </a:xfrm>
            <a:prstGeom prst="roundRect">
              <a:avLst>
                <a:gd name="adj" fmla="val 50000"/>
              </a:avLst>
            </a:prstGeom>
            <a:noFill/>
            <a:ln>
              <a:noFill/>
            </a:ln>
            <a:extLst/>
          </p:spPr>
          <p:txBody>
            <a:bodyPr anchor="ctr">
              <a:spAutoFit/>
            </a:bodyPr>
            <a:lstStyle/>
            <a:p>
              <a:pPr>
                <a:lnSpc>
                  <a:spcPct val="120000"/>
                </a:lnSpc>
                <a:spcAft>
                  <a:spcPct val="50000"/>
                </a:spcAft>
                <a:buClr>
                  <a:schemeClr val="tx1"/>
                </a:buClr>
                <a:buFont typeface="Wingdings" pitchFamily="2" charset="2"/>
                <a:buNone/>
                <a:defRPr/>
              </a:pPr>
              <a:r>
                <a:rPr lang="en-US" altLang="zh-CN" sz="1600" dirty="0">
                  <a:solidFill>
                    <a:schemeClr val="bg1"/>
                  </a:solidFill>
                  <a:latin typeface="Times New Roman" pitchFamily="18" charset="0"/>
                  <a:ea typeface="+mn-ea"/>
                  <a:cs typeface="Times New Roman" pitchFamily="18" charset="0"/>
                </a:rPr>
                <a:t>Year of 1991</a:t>
              </a:r>
            </a:p>
          </p:txBody>
        </p:sp>
        <p:sp>
          <p:nvSpPr>
            <p:cNvPr id="66" name="Oval 51"/>
            <p:cNvSpPr>
              <a:spLocks noChangeArrowheads="1"/>
            </p:cNvSpPr>
            <p:nvPr/>
          </p:nvSpPr>
          <p:spPr bwMode="gray">
            <a:xfrm>
              <a:off x="7413821" y="1562467"/>
              <a:ext cx="7799" cy="20707"/>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prstDash val="sysDash"/>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62" name="Oval 51"/>
            <p:cNvSpPr>
              <a:spLocks noChangeArrowheads="1"/>
            </p:cNvSpPr>
            <p:nvPr/>
          </p:nvSpPr>
          <p:spPr bwMode="gray">
            <a:xfrm>
              <a:off x="7655608" y="1562467"/>
              <a:ext cx="7800" cy="20707"/>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prstDash val="sysDash"/>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sp>
          <p:nvSpPr>
            <p:cNvPr id="49" name="TextBox 48"/>
            <p:cNvSpPr txBox="1"/>
            <p:nvPr/>
          </p:nvSpPr>
          <p:spPr>
            <a:xfrm>
              <a:off x="6011455" y="2565559"/>
              <a:ext cx="1439804" cy="2898844"/>
            </a:xfrm>
            <a:prstGeom prst="rect">
              <a:avLst/>
            </a:prstGeom>
            <a:noFill/>
          </p:spPr>
          <p:txBody>
            <a:bodyPr>
              <a:spAutoFit/>
            </a:bodyPr>
            <a:lstStyle/>
            <a:p>
              <a:pPr marL="95250" indent="-95250" defTabSz="858838" eaLnBrk="0" hangingPunct="0">
                <a:buFont typeface="Wingdings" panose="05000000000000000000" pitchFamily="2" charset="2"/>
                <a:buChar char="l"/>
                <a:defRPr/>
              </a:pPr>
              <a:r>
                <a:rPr lang="en-US" altLang="zh-CN" sz="1400" dirty="0" err="1">
                  <a:solidFill>
                    <a:schemeClr val="accent6">
                      <a:lumMod val="75000"/>
                    </a:schemeClr>
                  </a:solidFill>
                  <a:latin typeface="Times New Roman" pitchFamily="18" charset="0"/>
                  <a:ea typeface="华文细黑" pitchFamily="2" charset="-122"/>
                  <a:cs typeface="Times New Roman" pitchFamily="18" charset="0"/>
                </a:rPr>
                <a:t>Guoshuifa</a:t>
              </a:r>
              <a:r>
                <a:rPr lang="en-US" altLang="zh-CN" sz="1400" dirty="0">
                  <a:solidFill>
                    <a:schemeClr val="accent6">
                      <a:lumMod val="75000"/>
                    </a:schemeClr>
                  </a:solidFill>
                  <a:latin typeface="Times New Roman" pitchFamily="18" charset="0"/>
                  <a:ea typeface="华文细黑" pitchFamily="2" charset="-122"/>
                  <a:cs typeface="Times New Roman" pitchFamily="18" charset="0"/>
                </a:rPr>
                <a:t> [2009] NO.2</a:t>
              </a:r>
            </a:p>
            <a:p>
              <a:pPr marL="95250" indent="-95250" defTabSz="858838" eaLnBrk="0" hangingPunct="0">
                <a:buFont typeface="Wingdings" panose="05000000000000000000" pitchFamily="2" charset="2"/>
                <a:buChar char="l"/>
                <a:defRPr/>
              </a:pPr>
              <a:r>
                <a:rPr lang="en-US" altLang="zh-CN" sz="1400" dirty="0">
                  <a:solidFill>
                    <a:schemeClr val="accent6">
                      <a:lumMod val="75000"/>
                    </a:schemeClr>
                  </a:solidFill>
                  <a:latin typeface="Times New Roman" pitchFamily="18" charset="0"/>
                  <a:ea typeface="华文细黑" pitchFamily="2" charset="-122"/>
                  <a:cs typeface="Times New Roman" pitchFamily="18" charset="0"/>
                </a:rPr>
                <a:t>Significant and major regulation concerning anti tax avoidance in China </a:t>
              </a:r>
            </a:p>
            <a:p>
              <a:pPr defTabSz="858838" eaLnBrk="0" hangingPunct="0">
                <a:defRPr/>
              </a:pPr>
              <a:endParaRPr lang="en-US" altLang="zh-CN" sz="1200" b="0" dirty="0">
                <a:solidFill>
                  <a:schemeClr val="accent6">
                    <a:lumMod val="75000"/>
                  </a:schemeClr>
                </a:solidFill>
                <a:latin typeface="Times New Roman" pitchFamily="18" charset="0"/>
                <a:ea typeface="华文细黑" pitchFamily="2" charset="-122"/>
                <a:cs typeface="Times New Roman" pitchFamily="18" charset="0"/>
              </a:endParaRPr>
            </a:p>
          </p:txBody>
        </p:sp>
        <p:sp>
          <p:nvSpPr>
            <p:cNvPr id="50" name="TextBox 49"/>
            <p:cNvSpPr txBox="1"/>
            <p:nvPr/>
          </p:nvSpPr>
          <p:spPr>
            <a:xfrm>
              <a:off x="4599731" y="2501140"/>
              <a:ext cx="1393005" cy="2944858"/>
            </a:xfrm>
            <a:prstGeom prst="rect">
              <a:avLst/>
            </a:prstGeom>
            <a:noFill/>
          </p:spPr>
          <p:txBody>
            <a:bodyPr>
              <a:spAutoFit/>
            </a:bodyPr>
            <a:lstStyle/>
            <a:p>
              <a:pPr marL="95250" indent="-95250" fontAlgn="auto">
                <a:spcBef>
                  <a:spcPts val="0"/>
                </a:spcBef>
                <a:spcAft>
                  <a:spcPts val="0"/>
                </a:spcAft>
                <a:buFont typeface="Wingdings" panose="05000000000000000000" pitchFamily="2" charset="2"/>
                <a:buChar char="l"/>
                <a:defRPr/>
              </a:pPr>
              <a:r>
                <a:rPr lang="en-US" altLang="zh-CN" sz="1400" kern="0" dirty="0">
                  <a:solidFill>
                    <a:srgbClr val="002060"/>
                  </a:solidFill>
                  <a:latin typeface="Times New Roman" pitchFamily="18" charset="0"/>
                  <a:ea typeface="华文中宋" pitchFamily="2" charset="-122"/>
                  <a:cs typeface="Times New Roman" pitchFamily="18" charset="0"/>
                </a:rPr>
                <a:t>Enterprise Income Tax Law and its Implemental Regulations</a:t>
              </a:r>
            </a:p>
            <a:p>
              <a:pPr marL="95250" indent="-95250" fontAlgn="auto">
                <a:spcBef>
                  <a:spcPts val="0"/>
                </a:spcBef>
                <a:spcAft>
                  <a:spcPts val="0"/>
                </a:spcAft>
                <a:buFont typeface="Wingdings" panose="05000000000000000000" pitchFamily="2" charset="2"/>
                <a:buChar char="l"/>
                <a:defRPr/>
              </a:pPr>
              <a:r>
                <a:rPr lang="en-US" altLang="zh-CN" sz="1400" kern="0" dirty="0">
                  <a:solidFill>
                    <a:srgbClr val="002060"/>
                  </a:solidFill>
                  <a:latin typeface="Times New Roman" pitchFamily="18" charset="0"/>
                  <a:ea typeface="华文中宋" pitchFamily="2" charset="-122"/>
                  <a:cs typeface="Times New Roman" pitchFamily="18" charset="0"/>
                </a:rPr>
                <a:t>Guidance for management under new EIT system</a:t>
              </a:r>
              <a:endParaRPr lang="zh-CN" altLang="en-US" sz="1400" kern="0" dirty="0">
                <a:solidFill>
                  <a:srgbClr val="002060"/>
                </a:solidFill>
                <a:latin typeface="Times New Roman" pitchFamily="18" charset="0"/>
                <a:ea typeface="华文中宋" pitchFamily="2" charset="-122"/>
                <a:cs typeface="Times New Roman" pitchFamily="18" charset="0"/>
              </a:endParaRPr>
            </a:p>
          </p:txBody>
        </p:sp>
        <p:sp>
          <p:nvSpPr>
            <p:cNvPr id="13347" name="TextBox 59"/>
            <p:cNvSpPr txBox="1">
              <a:spLocks noChangeArrowheads="1"/>
            </p:cNvSpPr>
            <p:nvPr/>
          </p:nvSpPr>
          <p:spPr bwMode="auto">
            <a:xfrm>
              <a:off x="225724" y="6543017"/>
              <a:ext cx="7787105" cy="936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r>
                <a:rPr lang="en-US" altLang="zh-CN" sz="1800">
                  <a:solidFill>
                    <a:srgbClr val="002060"/>
                  </a:solidFill>
                  <a:latin typeface="Times New Roman" pitchFamily="18" charset="0"/>
                  <a:cs typeface="Times New Roman" pitchFamily="18" charset="0"/>
                </a:rPr>
                <a:t>Theories are combined with practice gradually  to improve management in Anti Tax Avoidance in power, width and depth. </a:t>
              </a:r>
            </a:p>
          </p:txBody>
        </p:sp>
        <p:sp>
          <p:nvSpPr>
            <p:cNvPr id="58" name="Oval 45"/>
            <p:cNvSpPr>
              <a:spLocks noChangeArrowheads="1"/>
            </p:cNvSpPr>
            <p:nvPr/>
          </p:nvSpPr>
          <p:spPr bwMode="gray">
            <a:xfrm>
              <a:off x="7685247" y="1553264"/>
              <a:ext cx="20278" cy="32209"/>
            </a:xfrm>
            <a:prstGeom prst="ellipse">
              <a:avLst/>
            </a:prstGeom>
            <a:gradFill rotWithShape="0">
              <a:gsLst>
                <a:gs pos="0">
                  <a:sysClr val="window" lastClr="FFFFFF">
                    <a:gamma/>
                    <a:shade val="46275"/>
                    <a:invGamma/>
                  </a:sysClr>
                </a:gs>
                <a:gs pos="50000">
                  <a:sysClr val="window" lastClr="FFFFFF"/>
                </a:gs>
                <a:gs pos="100000">
                  <a:sysClr val="window" lastClr="FFFFFF">
                    <a:gamma/>
                    <a:shade val="46275"/>
                    <a:invGamma/>
                  </a:sysClr>
                </a:gs>
              </a:gsLst>
              <a:lin ang="5400000" scaled="1"/>
            </a:gradFill>
            <a:ln>
              <a:noFill/>
            </a:ln>
            <a:effectLst/>
            <a:extLst/>
          </p:spPr>
          <p:txBody>
            <a:bodyPr wrap="none" anchor="ctr"/>
            <a:lstStyle/>
            <a:p>
              <a:pPr fontAlgn="auto">
                <a:spcBef>
                  <a:spcPts val="0"/>
                </a:spcBef>
                <a:spcAft>
                  <a:spcPts val="0"/>
                </a:spcAft>
                <a:defRPr/>
              </a:pPr>
              <a:endParaRPr lang="zh-CN" altLang="en-US" sz="1000" kern="0">
                <a:solidFill>
                  <a:sysClr val="windowText" lastClr="000000"/>
                </a:solidFill>
                <a:latin typeface="微软雅黑" pitchFamily="34" charset="-122"/>
                <a:ea typeface="微软雅黑" pitchFamily="34" charset="-122"/>
              </a:endParaRPr>
            </a:p>
          </p:txBody>
        </p:sp>
      </p:grpSp>
      <p:sp>
        <p:nvSpPr>
          <p:cNvPr id="3" name="TextBox 2"/>
          <p:cNvSpPr txBox="1"/>
          <p:nvPr/>
        </p:nvSpPr>
        <p:spPr bwMode="auto">
          <a:xfrm>
            <a:off x="692150" y="2401888"/>
            <a:ext cx="1309688" cy="1600200"/>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marL="95250" indent="-95250" defTabSz="858838" eaLnBrk="0" hangingPunct="0">
              <a:buFont typeface="Wingdings" panose="05000000000000000000" pitchFamily="2" charset="2"/>
              <a:buChar char="l"/>
              <a:defRPr/>
            </a:pPr>
            <a:r>
              <a:rPr lang="en-US" altLang="zh-CN" sz="1400" dirty="0">
                <a:solidFill>
                  <a:schemeClr val="accent6">
                    <a:lumMod val="75000"/>
                  </a:schemeClr>
                </a:solidFill>
                <a:latin typeface="Times New Roman" pitchFamily="18" charset="0"/>
                <a:cs typeface="Times New Roman" pitchFamily="18" charset="0"/>
              </a:rPr>
              <a:t>First local regulation </a:t>
            </a:r>
            <a:r>
              <a:rPr lang="zh-CN" altLang="en-US" sz="1400" dirty="0">
                <a:solidFill>
                  <a:schemeClr val="accent6">
                    <a:lumMod val="75000"/>
                  </a:schemeClr>
                </a:solidFill>
                <a:latin typeface="Times New Roman" pitchFamily="18" charset="0"/>
                <a:cs typeface="Times New Roman" pitchFamily="18" charset="0"/>
              </a:rPr>
              <a:t>concerning</a:t>
            </a:r>
            <a:r>
              <a:rPr lang="en-US" altLang="zh-CN" sz="1400" dirty="0">
                <a:solidFill>
                  <a:schemeClr val="accent6">
                    <a:lumMod val="75000"/>
                  </a:schemeClr>
                </a:solidFill>
                <a:latin typeface="Times New Roman" pitchFamily="18" charset="0"/>
                <a:cs typeface="Times New Roman" pitchFamily="18" charset="0"/>
              </a:rPr>
              <a:t> </a:t>
            </a:r>
            <a:r>
              <a:rPr lang="zh-CN" altLang="en-US" sz="1400" dirty="0">
                <a:solidFill>
                  <a:schemeClr val="accent6">
                    <a:lumMod val="75000"/>
                  </a:schemeClr>
                </a:solidFill>
                <a:latin typeface="Times New Roman" pitchFamily="18" charset="0"/>
                <a:cs typeface="Times New Roman" pitchFamily="18" charset="0"/>
              </a:rPr>
              <a:t>transfer pricing in China</a:t>
            </a:r>
          </a:p>
          <a:p>
            <a:pPr defTabSz="858838" eaLnBrk="0" hangingPunct="0">
              <a:buClr>
                <a:srgbClr val="C00000"/>
              </a:buClr>
              <a:defRPr/>
            </a:pPr>
            <a:endParaRPr lang="zh-CN" altLang="en-US" sz="1400" dirty="0">
              <a:solidFill>
                <a:schemeClr val="tx1"/>
              </a:solidFill>
              <a:latin typeface="Times New Roman" pitchFamily="18" charset="0"/>
              <a:ea typeface="华文细黑" pitchFamily="2" charset="-122"/>
              <a:cs typeface="Times New Roman" pitchFamily="18" charset="0"/>
            </a:endParaRPr>
          </a:p>
        </p:txBody>
      </p:sp>
      <p:sp>
        <p:nvSpPr>
          <p:cNvPr id="4" name="TextBox 3"/>
          <p:cNvSpPr txBox="1"/>
          <p:nvPr/>
        </p:nvSpPr>
        <p:spPr bwMode="auto">
          <a:xfrm>
            <a:off x="3657600" y="2413000"/>
            <a:ext cx="1279525" cy="2032000"/>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marL="95250" indent="-95250" defTabSz="858838" eaLnBrk="0" hangingPunct="0">
              <a:buFont typeface="Wingdings" panose="05000000000000000000" pitchFamily="2" charset="2"/>
              <a:buChar char="l"/>
              <a:defRPr/>
            </a:pPr>
            <a:r>
              <a:rPr lang="en-US" altLang="zh-CN" sz="1400" dirty="0">
                <a:solidFill>
                  <a:schemeClr val="accent6">
                    <a:lumMod val="75000"/>
                  </a:schemeClr>
                </a:solidFill>
                <a:latin typeface="Times New Roman" pitchFamily="18" charset="0"/>
                <a:ea typeface="华文细黑" pitchFamily="2" charset="-122"/>
                <a:cs typeface="Times New Roman" pitchFamily="18" charset="0"/>
              </a:rPr>
              <a:t> Law for </a:t>
            </a:r>
            <a:r>
              <a:rPr lang="en-US" altLang="zh-CN" sz="1400" dirty="0" err="1">
                <a:solidFill>
                  <a:schemeClr val="accent6">
                    <a:lumMod val="75000"/>
                  </a:schemeClr>
                </a:solidFill>
                <a:latin typeface="Times New Roman" pitchFamily="18" charset="0"/>
                <a:ea typeface="华文细黑" pitchFamily="2" charset="-122"/>
                <a:cs typeface="Times New Roman" pitchFamily="18" charset="0"/>
              </a:rPr>
              <a:t>Administra-tion</a:t>
            </a:r>
            <a:r>
              <a:rPr lang="en-US" altLang="zh-CN" sz="1400" dirty="0">
                <a:solidFill>
                  <a:schemeClr val="accent6">
                    <a:lumMod val="75000"/>
                  </a:schemeClr>
                </a:solidFill>
                <a:latin typeface="Times New Roman" pitchFamily="18" charset="0"/>
                <a:ea typeface="华文细黑" pitchFamily="2" charset="-122"/>
                <a:cs typeface="Times New Roman" pitchFamily="18" charset="0"/>
              </a:rPr>
              <a:t> of Tax Collection </a:t>
            </a:r>
          </a:p>
          <a:p>
            <a:pPr marL="95250" indent="-95250" defTabSz="858838" eaLnBrk="0" hangingPunct="0">
              <a:buFont typeface="Wingdings" panose="05000000000000000000" pitchFamily="2" charset="2"/>
              <a:buChar char="l"/>
              <a:defRPr/>
            </a:pPr>
            <a:r>
              <a:rPr lang="en-US" altLang="zh-CN" sz="1400" dirty="0">
                <a:solidFill>
                  <a:schemeClr val="accent6">
                    <a:lumMod val="75000"/>
                  </a:schemeClr>
                </a:solidFill>
                <a:latin typeface="Times New Roman" pitchFamily="18" charset="0"/>
                <a:ea typeface="华文细黑" pitchFamily="2" charset="-122"/>
                <a:cs typeface="Times New Roman" pitchFamily="18" charset="0"/>
              </a:rPr>
              <a:t>Empower tax bureau to make reasonable adjustment</a:t>
            </a:r>
            <a:endParaRPr lang="zh-CN" altLang="en-US" sz="1400" dirty="0">
              <a:solidFill>
                <a:schemeClr val="accent6">
                  <a:lumMod val="75000"/>
                </a:schemeClr>
              </a:solidFill>
              <a:latin typeface="Times New Roman" pitchFamily="18" charset="0"/>
              <a:ea typeface="华文细黑" pitchFamily="2" charset="-122"/>
              <a:cs typeface="Times New Roman" pitchFamily="18" charset="0"/>
            </a:endParaRPr>
          </a:p>
        </p:txBody>
      </p:sp>
      <p:sp>
        <p:nvSpPr>
          <p:cNvPr id="91" name="AutoShape 60"/>
          <p:cNvSpPr>
            <a:spLocks noChangeArrowheads="1"/>
          </p:cNvSpPr>
          <p:nvPr>
            <p:custDataLst>
              <p:tags r:id="rId1"/>
            </p:custDataLst>
          </p:nvPr>
        </p:nvSpPr>
        <p:spPr bwMode="white">
          <a:xfrm>
            <a:off x="6511925" y="1408113"/>
            <a:ext cx="1341438" cy="822325"/>
          </a:xfrm>
          <a:prstGeom prst="roundRect">
            <a:avLst>
              <a:gd name="adj" fmla="val 50000"/>
            </a:avLst>
          </a:prstGeom>
          <a:noFill/>
          <a:ln>
            <a:noFill/>
          </a:ln>
          <a:extLst/>
        </p:spPr>
        <p:txBody>
          <a:bodyPr anchor="ctr">
            <a:spAutoFit/>
          </a:bodyPr>
          <a:lstStyle/>
          <a:p>
            <a:pPr algn="ctr" fontAlgn="auto">
              <a:spcBef>
                <a:spcPts val="0"/>
              </a:spcBef>
              <a:spcAft>
                <a:spcPts val="0"/>
              </a:spcAft>
              <a:defRPr/>
            </a:pPr>
            <a:r>
              <a:rPr lang="en-US" altLang="ko-KR" sz="1600" kern="0" dirty="0">
                <a:solidFill>
                  <a:sysClr val="window" lastClr="FFFFFF"/>
                </a:solidFill>
                <a:latin typeface="Times New Roman" pitchFamily="18" charset="0"/>
                <a:ea typeface="微软雅黑" pitchFamily="34" charset="-122"/>
                <a:cs typeface="Times New Roman" pitchFamily="18" charset="0"/>
              </a:rPr>
              <a:t>Year of 2009</a:t>
            </a:r>
          </a:p>
        </p:txBody>
      </p:sp>
      <p:sp>
        <p:nvSpPr>
          <p:cNvPr id="13322" name="灯片编号占位符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fld id="{DE51C3BB-3942-4FAF-81D7-F34FC34223DF}" type="slidenum">
              <a:rPr lang="zh-CN" altLang="en-US" sz="1800" smtClean="0"/>
              <a:pPr/>
              <a:t>3</a:t>
            </a:fld>
            <a:endParaRPr lang="zh-CN" altLang="en-US" sz="1800" smtClean="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7219950" y="6488113"/>
            <a:ext cx="1924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3A4DB643-1268-4A2A-BB93-CDAD41F05770}" type="slidenum">
              <a:rPr lang="en-US" altLang="zh-CN" sz="1800"/>
              <a:pPr algn="r" eaLnBrk="1" hangingPunct="1"/>
              <a:t>4</a:t>
            </a:fld>
            <a:endParaRPr lang="zh-CN" altLang="en-US" sz="1800"/>
          </a:p>
        </p:txBody>
      </p:sp>
      <p:sp>
        <p:nvSpPr>
          <p:cNvPr id="9219" name="TextBox 5"/>
          <p:cNvSpPr txBox="1">
            <a:spLocks noChangeArrowheads="1"/>
          </p:cNvSpPr>
          <p:nvPr/>
        </p:nvSpPr>
        <p:spPr bwMode="auto">
          <a:xfrm>
            <a:off x="322263" y="5464175"/>
            <a:ext cx="8305800" cy="646113"/>
          </a:xfrm>
          <a:prstGeom prst="rect">
            <a:avLst/>
          </a:prstGeom>
          <a:ln/>
        </p:spPr>
        <p:style>
          <a:lnRef idx="2">
            <a:schemeClr val="accent4"/>
          </a:lnRef>
          <a:fillRef idx="1">
            <a:schemeClr val="lt1"/>
          </a:fillRef>
          <a:effectRef idx="0">
            <a:schemeClr val="accent4"/>
          </a:effectRef>
          <a:fontRef idx="minor">
            <a:schemeClr val="dk1"/>
          </a:fontRef>
        </p:style>
        <p:txBody>
          <a:bodyPr>
            <a:spAutoFit/>
          </a:bodyPr>
          <a:lstStyle>
            <a:lvl1pPr eaLnBrk="0" hangingPunct="0">
              <a:spcBef>
                <a:spcPct val="20000"/>
              </a:spcBef>
              <a:buClr>
                <a:schemeClr val="accent1"/>
              </a:buClr>
              <a:buChar char="•"/>
              <a:defRPr sz="2500">
                <a:solidFill>
                  <a:schemeClr val="tx1"/>
                </a:solidFill>
                <a:latin typeface="Arial" charset="0"/>
              </a:defRPr>
            </a:lvl1pPr>
            <a:lvl2pPr marL="742950" indent="-285750" eaLnBrk="0" hangingPunct="0">
              <a:spcBef>
                <a:spcPct val="20000"/>
              </a:spcBef>
              <a:buClr>
                <a:schemeClr val="accent1"/>
              </a:buClr>
              <a:buChar char="•"/>
              <a:defRPr sz="2200">
                <a:solidFill>
                  <a:schemeClr val="tx1"/>
                </a:solidFill>
                <a:latin typeface="Arial" charset="0"/>
              </a:defRPr>
            </a:lvl2pPr>
            <a:lvl3pPr marL="1143000" indent="-228600" eaLnBrk="0" hangingPunct="0">
              <a:spcBef>
                <a:spcPct val="20000"/>
              </a:spcBef>
              <a:buClr>
                <a:schemeClr val="accent1"/>
              </a:buClr>
              <a:buSzPct val="60000"/>
              <a:buChar char="•"/>
              <a:defRPr sz="2000">
                <a:solidFill>
                  <a:schemeClr val="tx1"/>
                </a:solidFill>
                <a:latin typeface="Arial" charset="0"/>
              </a:defRPr>
            </a:lvl3pPr>
            <a:lvl4pPr marL="1600200" indent="-228600" eaLnBrk="0" hangingPunct="0">
              <a:spcBef>
                <a:spcPct val="20000"/>
              </a:spcBef>
              <a:defRPr sz="20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ClrTx/>
              <a:buFontTx/>
              <a:buNone/>
              <a:defRPr/>
            </a:pPr>
            <a:r>
              <a:rPr lang="en-US" altLang="zh-CN" sz="1800" b="0" dirty="0" smtClean="0">
                <a:latin typeface="Times New Roman" pitchFamily="18" charset="0"/>
                <a:cs typeface="Times New Roman" pitchFamily="18" charset="0"/>
              </a:rPr>
              <a:t>China is ranked at top 3 with rigorous supervise of transfer pricing in the world, following Japan and India, according to </a:t>
            </a:r>
            <a:r>
              <a:rPr lang="en-US" altLang="zh-CN" sz="1800" b="0" i="1" dirty="0" smtClean="0">
                <a:latin typeface="Times New Roman" pitchFamily="18" charset="0"/>
                <a:cs typeface="Times New Roman" pitchFamily="18" charset="0"/>
              </a:rPr>
              <a:t>Weekly of transfer pricing </a:t>
            </a:r>
            <a:r>
              <a:rPr lang="en-US" altLang="zh-CN" sz="1800" b="0" dirty="0" smtClean="0">
                <a:latin typeface="Times New Roman" pitchFamily="18" charset="0"/>
                <a:cs typeface="Times New Roman" pitchFamily="18" charset="0"/>
              </a:rPr>
              <a:t>in England.</a:t>
            </a:r>
            <a:endParaRPr lang="zh-CN" altLang="en-US" sz="1800" b="0" dirty="0" smtClean="0">
              <a:latin typeface="Times New Roman" pitchFamily="18" charset="0"/>
              <a:cs typeface="Times New Roman" pitchFamily="18" charset="0"/>
            </a:endParaRPr>
          </a:p>
        </p:txBody>
      </p:sp>
      <p:sp>
        <p:nvSpPr>
          <p:cNvPr id="7" name="标题 1"/>
          <p:cNvSpPr txBox="1">
            <a:spLocks/>
          </p:cNvSpPr>
          <p:nvPr/>
        </p:nvSpPr>
        <p:spPr bwMode="auto">
          <a:xfrm>
            <a:off x="293688" y="220663"/>
            <a:ext cx="7888287" cy="604837"/>
          </a:xfrm>
          <a:prstGeom prst="rect">
            <a:avLst/>
          </a:prstGeom>
          <a:noFill/>
          <a:ln w="9525">
            <a:noFill/>
            <a:miter lim="800000"/>
            <a:headEnd/>
            <a:tailEnd/>
          </a:ln>
        </p:spPr>
        <p:txBody>
          <a:bodyPr rIns="198000" anchor="ctr"/>
          <a:lstStyle/>
          <a:p>
            <a:pPr eaLnBrk="0" hangingPunct="0">
              <a:defRPr/>
            </a:pPr>
            <a:r>
              <a:rPr lang="en-US" altLang="zh-CN" sz="2800" kern="0" dirty="0">
                <a:solidFill>
                  <a:schemeClr val="tx2"/>
                </a:solidFill>
                <a:latin typeface="Times New Roman" pitchFamily="18" charset="0"/>
                <a:cs typeface="Times New Roman" pitchFamily="18" charset="0"/>
              </a:rPr>
              <a:t>Emergence and Evolvement of Anti Tax Avoidance in China</a:t>
            </a:r>
          </a:p>
        </p:txBody>
      </p:sp>
      <p:graphicFrame>
        <p:nvGraphicFramePr>
          <p:cNvPr id="9" name="图表 8"/>
          <p:cNvGraphicFramePr/>
          <p:nvPr/>
        </p:nvGraphicFramePr>
        <p:xfrm>
          <a:off x="596349" y="2090529"/>
          <a:ext cx="7447721" cy="334286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bwMode="auto">
          <a:xfrm>
            <a:off x="293688" y="1035050"/>
            <a:ext cx="8672512" cy="9239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defTabSz="858838" eaLnBrk="0" hangingPunct="0">
              <a:buClr>
                <a:srgbClr val="C00000"/>
              </a:buClr>
              <a:defRPr/>
            </a:pPr>
            <a:r>
              <a:rPr lang="en-US" altLang="zh-CN" sz="1800" dirty="0">
                <a:solidFill>
                  <a:schemeClr val="tx1"/>
                </a:solidFill>
                <a:latin typeface="Times New Roman" pitchFamily="18" charset="0"/>
                <a:ea typeface="华文细黑" pitchFamily="2" charset="-122"/>
                <a:cs typeface="Times New Roman" pitchFamily="18" charset="0"/>
              </a:rPr>
              <a:t>Anti Tax Avoidance in China is developing at a rapid speed with tax adjustment by transfer pricing increased from RMB0.68 billion in 2006 to RMB2.4 billion in 2012 and cases for transfer pricing investigation developed in quantity and quality.</a:t>
            </a:r>
            <a:endParaRPr lang="zh-CN" altLang="en-US" sz="1800" dirty="0">
              <a:solidFill>
                <a:schemeClr val="tx1"/>
              </a:solidFill>
              <a:latin typeface="Times New Roman" pitchFamily="18" charset="0"/>
              <a:ea typeface="华文细黑" pitchFamily="2" charset="-122"/>
              <a:cs typeface="Times New Roman" pitchFamily="18" charset="0"/>
            </a:endParaRPr>
          </a:p>
        </p:txBody>
      </p:sp>
      <p:pic>
        <p:nvPicPr>
          <p:cNvPr id="14343" name="图片 5" descr="拿手机的小人.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70813" y="4103688"/>
            <a:ext cx="1089025"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ctrTitle"/>
          </p:nvPr>
        </p:nvSpPr>
        <p:spPr>
          <a:xfrm>
            <a:off x="323850" y="49213"/>
            <a:ext cx="7772400" cy="1470025"/>
          </a:xfrm>
        </p:spPr>
        <p:txBody>
          <a:bodyPr/>
          <a:lstStyle/>
          <a:p>
            <a:r>
              <a:rPr lang="zh-CN" altLang="en-US" sz="2800" smtClean="0">
                <a:latin typeface="Times New Roman" pitchFamily="18" charset="0"/>
                <a:ea typeface="宋体" pitchFamily="2" charset="-122"/>
                <a:cs typeface="Times New Roman" pitchFamily="18" charset="0"/>
              </a:rPr>
              <a:t>Contents</a:t>
            </a:r>
            <a:endParaRPr lang="zh-CN" altLang="en-US" sz="2800" smtClean="0">
              <a:solidFill>
                <a:srgbClr val="253D75"/>
              </a:solidFill>
              <a:latin typeface="Times New Roman" pitchFamily="18" charset="0"/>
              <a:ea typeface="宋体" pitchFamily="2" charset="-122"/>
              <a:cs typeface="Times New Roman" pitchFamily="18" charset="0"/>
              <a:sym typeface="微软雅黑" pitchFamily="34" charset="-122"/>
            </a:endParaRPr>
          </a:p>
        </p:txBody>
      </p:sp>
      <p:sp>
        <p:nvSpPr>
          <p:cNvPr id="15363" name="灯片编号占位符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fld id="{71F1F133-1C18-43CF-A058-11AD0C352569}" type="slidenum">
              <a:rPr lang="zh-CN" altLang="en-US" sz="1800" smtClean="0"/>
              <a:pPr/>
              <a:t>5</a:t>
            </a:fld>
            <a:endParaRPr lang="zh-CN" altLang="en-US" sz="1800" smtClean="0"/>
          </a:p>
        </p:txBody>
      </p:sp>
      <p:grpSp>
        <p:nvGrpSpPr>
          <p:cNvPr id="2" name="组合 34"/>
          <p:cNvGrpSpPr>
            <a:grpSpLocks/>
          </p:cNvGrpSpPr>
          <p:nvPr/>
        </p:nvGrpSpPr>
        <p:grpSpPr bwMode="auto">
          <a:xfrm>
            <a:off x="1802408" y="1824314"/>
            <a:ext cx="6774037" cy="723918"/>
            <a:chOff x="1678792" y="1824586"/>
            <a:chExt cx="5189901" cy="906937"/>
          </a:xfrm>
          <a:solidFill>
            <a:srgbClr val="FFCC66"/>
          </a:solidFill>
        </p:grpSpPr>
        <p:sp>
          <p:nvSpPr>
            <p:cNvPr id="7" name="矩形 6"/>
            <p:cNvSpPr/>
            <p:nvPr/>
          </p:nvSpPr>
          <p:spPr>
            <a:xfrm>
              <a:off x="1678792" y="1830642"/>
              <a:ext cx="792331"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endParaRPr lang="zh-CN" altLang="zh-CN" sz="4000" b="0">
                <a:solidFill>
                  <a:schemeClr val="tx1"/>
                </a:solidFill>
                <a:latin typeface="Arial" panose="020B0604020202020204" pitchFamily="34" charset="0"/>
                <a:ea typeface="宋体" pitchFamily="2" charset="-122"/>
                <a:cs typeface="Arial" panose="020B0604020202020204" pitchFamily="34" charset="0"/>
                <a:sym typeface="Arial" charset="0"/>
              </a:endParaRPr>
            </a:p>
          </p:txBody>
        </p:sp>
        <p:sp>
          <p:nvSpPr>
            <p:cNvPr id="2053" name="TextBox 14"/>
            <p:cNvSpPr txBox="1">
              <a:spLocks noChangeArrowheads="1"/>
            </p:cNvSpPr>
            <p:nvPr/>
          </p:nvSpPr>
          <p:spPr bwMode="auto">
            <a:xfrm>
              <a:off x="1678793" y="1844671"/>
              <a:ext cx="792331"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defPPr>
                <a:defRPr lang="en-US"/>
              </a:defPPr>
              <a:lvl1pPr algn="ctr">
                <a:defRPr sz="4000" b="0">
                  <a:latin typeface="Arial" panose="020B0604020202020204" pitchFamily="34" charset="0"/>
                  <a:ea typeface="宋体" pitchFamily="2" charset="-122"/>
                  <a:cs typeface="Arial" panose="020B0604020202020204" pitchFamily="34" charset="0"/>
                </a:defRPr>
              </a:lvl1pPr>
            </a:lstStyle>
            <a:p>
              <a:pPr>
                <a:defRPr/>
              </a:pPr>
              <a:r>
                <a:rPr lang="en-US" altLang="zh-CN" dirty="0" smtClean="0">
                  <a:latin typeface="Times New Roman" pitchFamily="18" charset="0"/>
                  <a:cs typeface="Times New Roman" pitchFamily="18" charset="0"/>
                  <a:sym typeface="Arial" charset="0"/>
                </a:rPr>
                <a:t> 1</a:t>
              </a:r>
            </a:p>
          </p:txBody>
        </p:sp>
        <p:sp>
          <p:nvSpPr>
            <p:cNvPr id="2054" name="TextBox 24"/>
            <p:cNvSpPr txBox="1">
              <a:spLocks noChangeArrowheads="1"/>
            </p:cNvSpPr>
            <p:nvPr/>
          </p:nvSpPr>
          <p:spPr bwMode="auto">
            <a:xfrm>
              <a:off x="2490514" y="1824586"/>
              <a:ext cx="4378179" cy="88685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defPPr>
                <a:defRPr lang="en-US"/>
              </a:defPPr>
              <a:lvl1pPr algn="ctr">
                <a:defRPr sz="4000" b="0">
                  <a:latin typeface="Arial" panose="020B0604020202020204" pitchFamily="34" charset="0"/>
                  <a:ea typeface="宋体" pitchFamily="2" charset="-122"/>
                  <a:cs typeface="Arial" panose="020B0604020202020204" pitchFamily="34" charset="0"/>
                </a:defRPr>
              </a:lvl1pPr>
            </a:lstStyle>
            <a:p>
              <a:pPr algn="l">
                <a:defRPr/>
              </a:pPr>
              <a:r>
                <a:rPr lang="zh-CN" altLang="en-US" sz="2000" b="1" dirty="0" smtClean="0">
                  <a:solidFill>
                    <a:schemeClr val="tx1"/>
                  </a:solidFill>
                  <a:latin typeface="Times New Roman" pitchFamily="18" charset="0"/>
                  <a:cs typeface="Times New Roman" pitchFamily="18" charset="0"/>
                </a:rPr>
                <a:t>Eme</a:t>
              </a:r>
              <a:r>
                <a:rPr lang="en-US" altLang="zh-CN" sz="2000" b="1" dirty="0" smtClean="0">
                  <a:solidFill>
                    <a:schemeClr val="tx1"/>
                  </a:solidFill>
                  <a:latin typeface="Times New Roman" pitchFamily="18" charset="0"/>
                  <a:cs typeface="Times New Roman" pitchFamily="18" charset="0"/>
                </a:rPr>
                <a:t>r</a:t>
              </a:r>
              <a:r>
                <a:rPr lang="zh-CN" altLang="en-US" sz="2000" b="1" dirty="0" smtClean="0">
                  <a:solidFill>
                    <a:schemeClr val="tx1"/>
                  </a:solidFill>
                  <a:latin typeface="Times New Roman" pitchFamily="18" charset="0"/>
                  <a:cs typeface="Times New Roman" pitchFamily="18" charset="0"/>
                </a:rPr>
                <a:t>gence and Evolvement of </a:t>
              </a:r>
              <a:r>
                <a:rPr lang="en-US" altLang="zh-CN" sz="2000" b="1" dirty="0" smtClean="0">
                  <a:solidFill>
                    <a:schemeClr val="tx1"/>
                  </a:solidFill>
                  <a:latin typeface="Times New Roman" pitchFamily="18" charset="0"/>
                  <a:cs typeface="Times New Roman" pitchFamily="18" charset="0"/>
                </a:rPr>
                <a:t>Anti Tax Avoidance in China</a:t>
              </a:r>
              <a:endParaRPr lang="zh-CN" altLang="en-US" sz="2000" b="1" dirty="0">
                <a:solidFill>
                  <a:schemeClr val="tx1"/>
                </a:solidFill>
                <a:latin typeface="Times New Roman" pitchFamily="18" charset="0"/>
                <a:cs typeface="Times New Roman" pitchFamily="18" charset="0"/>
              </a:endParaRPr>
            </a:p>
          </p:txBody>
        </p:sp>
      </p:grpSp>
      <p:pic>
        <p:nvPicPr>
          <p:cNvPr id="15365" name="Picture 2"/>
          <p:cNvPicPr>
            <a:picLocks noChangeAspect="1" noChangeArrowheads="1"/>
          </p:cNvPicPr>
          <p:nvPr/>
        </p:nvPicPr>
        <p:blipFill>
          <a:blip r:embed="rId3">
            <a:extLst>
              <a:ext uri="{28A0092B-C50C-407E-A947-70E740481C1C}">
                <a14:useLocalDpi xmlns:a14="http://schemas.microsoft.com/office/drawing/2010/main" val="0"/>
              </a:ext>
            </a:extLst>
          </a:blip>
          <a:srcRect b="2573"/>
          <a:stretch>
            <a:fillRect/>
          </a:stretch>
        </p:blipFill>
        <p:spPr bwMode="auto">
          <a:xfrm>
            <a:off x="622300" y="1076325"/>
            <a:ext cx="989013"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组合 45"/>
          <p:cNvGrpSpPr>
            <a:grpSpLocks/>
          </p:cNvGrpSpPr>
          <p:nvPr/>
        </p:nvGrpSpPr>
        <p:grpSpPr bwMode="auto">
          <a:xfrm>
            <a:off x="1802411" y="3965622"/>
            <a:ext cx="6774034" cy="721884"/>
            <a:chOff x="1678792" y="3053993"/>
            <a:chExt cx="5787778" cy="723450"/>
          </a:xfrm>
          <a:solidFill>
            <a:srgbClr val="66CCFF"/>
          </a:solidFill>
        </p:grpSpPr>
        <p:sp>
          <p:nvSpPr>
            <p:cNvPr id="23" name="矩形 17"/>
            <p:cNvSpPr/>
            <p:nvPr/>
          </p:nvSpPr>
          <p:spPr>
            <a:xfrm>
              <a:off x="2584025" y="3053993"/>
              <a:ext cx="4882545" cy="723450"/>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r>
                <a:rPr lang="en-US" altLang="zh-CN" sz="2000" dirty="0">
                  <a:solidFill>
                    <a:prstClr val="black"/>
                  </a:solidFill>
                  <a:latin typeface="Times New Roman" pitchFamily="18" charset="0"/>
                  <a:cs typeface="Times New Roman" pitchFamily="18" charset="0"/>
                  <a:sym typeface="Arial" charset="0"/>
                </a:rPr>
                <a:t>Tendency &amp; New Concepts of Anti Tax Avoidance in China</a:t>
              </a:r>
            </a:p>
          </p:txBody>
        </p:sp>
        <p:sp>
          <p:nvSpPr>
            <p:cNvPr id="24" name="矩形 23"/>
            <p:cNvSpPr/>
            <p:nvPr/>
          </p:nvSpPr>
          <p:spPr>
            <a:xfrm>
              <a:off x="1678792" y="3053993"/>
              <a:ext cx="792341" cy="475693"/>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25" name="TextBox 20"/>
            <p:cNvSpPr txBox="1">
              <a:spLocks noChangeArrowheads="1"/>
            </p:cNvSpPr>
            <p:nvPr/>
          </p:nvSpPr>
          <p:spPr bwMode="auto">
            <a:xfrm>
              <a:off x="1678792" y="3068021"/>
              <a:ext cx="883609" cy="70942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latin typeface="Times New Roman" pitchFamily="18" charset="0"/>
                  <a:cs typeface="Times New Roman" pitchFamily="18" charset="0"/>
                  <a:sym typeface="Arial" charset="0"/>
                </a:rPr>
                <a:t>3</a:t>
              </a:r>
              <a:endParaRPr lang="zh-CN" altLang="zh-CN" sz="4000" b="0" dirty="0">
                <a:latin typeface="Times New Roman" pitchFamily="18" charset="0"/>
                <a:cs typeface="Times New Roman" pitchFamily="18" charset="0"/>
                <a:sym typeface="Arial" charset="0"/>
              </a:endParaRPr>
            </a:p>
          </p:txBody>
        </p:sp>
      </p:grpSp>
      <p:grpSp>
        <p:nvGrpSpPr>
          <p:cNvPr id="4" name="组合 45"/>
          <p:cNvGrpSpPr>
            <a:grpSpLocks/>
          </p:cNvGrpSpPr>
          <p:nvPr/>
        </p:nvGrpSpPr>
        <p:grpSpPr bwMode="auto">
          <a:xfrm>
            <a:off x="1802410" y="2889808"/>
            <a:ext cx="6774035" cy="710766"/>
            <a:chOff x="1678792" y="3053991"/>
            <a:chExt cx="6833970" cy="491720"/>
          </a:xfrm>
          <a:solidFill>
            <a:srgbClr val="66CCFF"/>
          </a:solidFill>
        </p:grpSpPr>
        <p:sp>
          <p:nvSpPr>
            <p:cNvPr id="14" name="矩形 17"/>
            <p:cNvSpPr/>
            <p:nvPr/>
          </p:nvSpPr>
          <p:spPr>
            <a:xfrm>
              <a:off x="2747652" y="3053991"/>
              <a:ext cx="5765110" cy="487547"/>
            </a:xfrm>
            <a:prstGeom prst="rect">
              <a:avLst/>
            </a:prstGeom>
            <a:ln/>
          </p:spPr>
          <p:style>
            <a:lnRef idx="0">
              <a:schemeClr val="accent6"/>
            </a:lnRef>
            <a:fillRef idx="3">
              <a:schemeClr val="accent6"/>
            </a:fillRef>
            <a:effectRef idx="3">
              <a:schemeClr val="accent6"/>
            </a:effectRef>
            <a:fontRef idx="minor">
              <a:schemeClr val="lt1"/>
            </a:fontRef>
          </p:style>
          <p:txBody>
            <a:bodyPr anchor="ctr"/>
            <a:lstStyle/>
            <a:p>
              <a:pPr>
                <a:defRPr/>
              </a:pPr>
              <a:endParaRPr lang="en-US" altLang="zh-CN" sz="2000" dirty="0">
                <a:solidFill>
                  <a:schemeClr val="bg1"/>
                </a:solidFill>
                <a:latin typeface="Times New Roman" pitchFamily="18" charset="0"/>
                <a:ea typeface="宋体" charset="-122"/>
                <a:cs typeface="Times New Roman" pitchFamily="18" charset="0"/>
                <a:sym typeface="Arial" charset="0"/>
              </a:endParaRPr>
            </a:p>
            <a:p>
              <a:pPr>
                <a:spcBef>
                  <a:spcPct val="50000"/>
                </a:spcBef>
                <a:spcAft>
                  <a:spcPct val="50000"/>
                </a:spcAft>
                <a:buClr>
                  <a:schemeClr val="tx1"/>
                </a:buClr>
                <a:defRPr/>
              </a:pPr>
              <a:r>
                <a:rPr lang="en-US" altLang="zh-CN" sz="2000" dirty="0">
                  <a:solidFill>
                    <a:schemeClr val="bg1"/>
                  </a:solidFill>
                  <a:latin typeface="Times New Roman" pitchFamily="18" charset="0"/>
                  <a:ea typeface="宋体" charset="-122"/>
                  <a:cs typeface="Times New Roman" pitchFamily="18" charset="0"/>
                  <a:sym typeface="Arial" charset="0"/>
                </a:rPr>
                <a:t>Legislations of Anti Tax Avoidance in China</a:t>
              </a:r>
            </a:p>
            <a:p>
              <a:pPr>
                <a:defRPr/>
              </a:pPr>
              <a:endParaRPr lang="en-US" altLang="zh-CN" sz="2000" dirty="0">
                <a:solidFill>
                  <a:schemeClr val="bg1"/>
                </a:solidFill>
                <a:latin typeface="Times New Roman" pitchFamily="18" charset="0"/>
                <a:cs typeface="Times New Roman" pitchFamily="18" charset="0"/>
                <a:sym typeface="Arial" charset="0"/>
              </a:endParaRPr>
            </a:p>
          </p:txBody>
        </p:sp>
        <p:sp>
          <p:nvSpPr>
            <p:cNvPr id="15" name="矩形 14"/>
            <p:cNvSpPr/>
            <p:nvPr/>
          </p:nvSpPr>
          <p:spPr>
            <a:xfrm>
              <a:off x="1678792" y="3053993"/>
              <a:ext cx="792341" cy="475693"/>
            </a:xfrm>
            <a:prstGeom prst="rect">
              <a:avLst/>
            </a:prstGeom>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16" name="TextBox 20"/>
            <p:cNvSpPr txBox="1">
              <a:spLocks noChangeArrowheads="1"/>
            </p:cNvSpPr>
            <p:nvPr/>
          </p:nvSpPr>
          <p:spPr bwMode="auto">
            <a:xfrm>
              <a:off x="1678792" y="3053994"/>
              <a:ext cx="1043328" cy="491717"/>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altLang="zh-CN" sz="4000" b="0" dirty="0">
                  <a:latin typeface="Times New Roman" pitchFamily="18" charset="0"/>
                  <a:ea typeface="宋体" pitchFamily="2" charset="-122"/>
                  <a:cs typeface="Times New Roman" pitchFamily="18" charset="0"/>
                  <a:sym typeface="Arial" charset="0"/>
                </a:rPr>
                <a:t>2</a:t>
              </a:r>
              <a:endParaRPr lang="zh-CN" altLang="zh-CN" sz="4000" b="0" dirty="0">
                <a:latin typeface="Times New Roman" pitchFamily="18" charset="0"/>
                <a:cs typeface="Times New Roman" pitchFamily="18" charset="0"/>
                <a:sym typeface="Arial" charset="0"/>
              </a:endParaRPr>
            </a:p>
          </p:txBody>
        </p:sp>
      </p:grpSp>
      <p:grpSp>
        <p:nvGrpSpPr>
          <p:cNvPr id="5" name="组合 45"/>
          <p:cNvGrpSpPr>
            <a:grpSpLocks/>
          </p:cNvGrpSpPr>
          <p:nvPr/>
        </p:nvGrpSpPr>
        <p:grpSpPr bwMode="auto">
          <a:xfrm>
            <a:off x="1802411" y="5048188"/>
            <a:ext cx="6774034" cy="721884"/>
            <a:chOff x="1678792" y="3053993"/>
            <a:chExt cx="5787778" cy="723450"/>
          </a:xfrm>
          <a:solidFill>
            <a:srgbClr val="66CCFF"/>
          </a:solidFill>
        </p:grpSpPr>
        <p:sp>
          <p:nvSpPr>
            <p:cNvPr id="27" name="矩形 17"/>
            <p:cNvSpPr/>
            <p:nvPr/>
          </p:nvSpPr>
          <p:spPr>
            <a:xfrm>
              <a:off x="2584025" y="3053993"/>
              <a:ext cx="4882545" cy="723450"/>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defRPr/>
              </a:pPr>
              <a:r>
                <a:rPr lang="en-US" altLang="zh-CN" sz="2000" dirty="0">
                  <a:solidFill>
                    <a:prstClr val="black"/>
                  </a:solidFill>
                  <a:latin typeface="Times New Roman" pitchFamily="18" charset="0"/>
                  <a:cs typeface="Times New Roman" pitchFamily="18" charset="0"/>
                  <a:sym typeface="Arial" charset="0"/>
                </a:rPr>
                <a:t>Impact of Anti Tax Avoidance on Tax Consultants </a:t>
              </a:r>
            </a:p>
          </p:txBody>
        </p:sp>
        <p:sp>
          <p:nvSpPr>
            <p:cNvPr id="28" name="矩形 27"/>
            <p:cNvSpPr/>
            <p:nvPr/>
          </p:nvSpPr>
          <p:spPr>
            <a:xfrm>
              <a:off x="1678792" y="3053993"/>
              <a:ext cx="792341" cy="475693"/>
            </a:xfrm>
            <a:prstGeom prst="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zh-CN" altLang="zh-CN" sz="1800" b="0">
                <a:solidFill>
                  <a:prstClr val="black"/>
                </a:solidFill>
                <a:latin typeface="Arial" pitchFamily="34" charset="0"/>
                <a:ea typeface="宋体" pitchFamily="2" charset="-122"/>
                <a:cs typeface="宋体" pitchFamily="2" charset="-122"/>
                <a:sym typeface="Arial" charset="0"/>
              </a:endParaRPr>
            </a:p>
          </p:txBody>
        </p:sp>
        <p:sp>
          <p:nvSpPr>
            <p:cNvPr id="29" name="TextBox 20"/>
            <p:cNvSpPr txBox="1">
              <a:spLocks noChangeArrowheads="1"/>
            </p:cNvSpPr>
            <p:nvPr/>
          </p:nvSpPr>
          <p:spPr bwMode="auto">
            <a:xfrm>
              <a:off x="1678792" y="3068021"/>
              <a:ext cx="883609" cy="70942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defRPr/>
              </a:pPr>
              <a:r>
                <a:rPr lang="en-US" altLang="zh-CN" sz="4000" b="0" dirty="0">
                  <a:latin typeface="Times New Roman" pitchFamily="18" charset="0"/>
                  <a:cs typeface="Times New Roman" pitchFamily="18" charset="0"/>
                  <a:sym typeface="Arial" charset="0"/>
                </a:rPr>
                <a:t>4</a:t>
              </a:r>
              <a:endParaRPr lang="zh-CN" altLang="zh-CN" sz="4000" b="0" dirty="0">
                <a:latin typeface="Times New Roman" pitchFamily="18" charset="0"/>
                <a:cs typeface="Times New Roman" pitchFamily="18" charset="0"/>
                <a:sym typeface="Arial" charset="0"/>
              </a:endParaRPr>
            </a:p>
          </p:txBody>
        </p:sp>
      </p:gr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1"/>
          </p:nvPr>
        </p:nvSpPr>
        <p:spPr/>
        <p:txBody>
          <a:bodyPr/>
          <a:lstStyle/>
          <a:p>
            <a:pPr>
              <a:defRPr/>
            </a:pPr>
            <a:fld id="{3DB1459A-BFA4-4AA4-A20B-27CC3D1253C5}" type="slidenum">
              <a:rPr lang="zh-CN" altLang="en-US" smtClean="0">
                <a:solidFill>
                  <a:schemeClr val="tx1"/>
                </a:solidFill>
                <a:latin typeface="+mn-ea"/>
                <a:ea typeface="+mn-ea"/>
              </a:rPr>
              <a:pPr>
                <a:defRPr/>
              </a:pPr>
              <a:t>6</a:t>
            </a:fld>
            <a:endParaRPr lang="zh-CN" altLang="en-US" dirty="0">
              <a:solidFill>
                <a:schemeClr val="tx1"/>
              </a:solidFill>
              <a:latin typeface="+mn-ea"/>
              <a:ea typeface="+mn-ea"/>
            </a:endParaRPr>
          </a:p>
        </p:txBody>
      </p:sp>
      <p:grpSp>
        <p:nvGrpSpPr>
          <p:cNvPr id="16387" name="组合 33"/>
          <p:cNvGrpSpPr>
            <a:grpSpLocks/>
          </p:cNvGrpSpPr>
          <p:nvPr/>
        </p:nvGrpSpPr>
        <p:grpSpPr bwMode="auto">
          <a:xfrm>
            <a:off x="4414838" y="2001838"/>
            <a:ext cx="4729162" cy="2959100"/>
            <a:chOff x="115238" y="1721056"/>
            <a:chExt cx="5081116" cy="2165087"/>
          </a:xfrm>
        </p:grpSpPr>
        <p:grpSp>
          <p:nvGrpSpPr>
            <p:cNvPr id="16412" name="组合 3"/>
            <p:cNvGrpSpPr>
              <a:grpSpLocks/>
            </p:cNvGrpSpPr>
            <p:nvPr/>
          </p:nvGrpSpPr>
          <p:grpSpPr bwMode="auto">
            <a:xfrm>
              <a:off x="1451835" y="1721056"/>
              <a:ext cx="2367634" cy="1188512"/>
              <a:chOff x="-2362018" y="3200406"/>
              <a:chExt cx="2643187" cy="1393380"/>
            </a:xfrm>
          </p:grpSpPr>
          <p:sp>
            <p:nvSpPr>
              <p:cNvPr id="25" name="未知"/>
              <p:cNvSpPr>
                <a:spLocks/>
              </p:cNvSpPr>
              <p:nvPr/>
            </p:nvSpPr>
            <p:spPr bwMode="auto">
              <a:xfrm>
                <a:off x="-2361316" y="3668846"/>
                <a:ext cx="1037763" cy="924624"/>
              </a:xfrm>
              <a:custGeom>
                <a:avLst/>
                <a:gdLst>
                  <a:gd name="T0" fmla="*/ 53 w 1323"/>
                  <a:gd name="T1" fmla="*/ 367 h 1322"/>
                  <a:gd name="T2" fmla="*/ 1353 w 1323"/>
                  <a:gd name="T3" fmla="*/ 1322 h 1322"/>
                  <a:gd name="T4" fmla="*/ 1353 w 1323"/>
                  <a:gd name="T5" fmla="*/ 974 h 1322"/>
                  <a:gd name="T6" fmla="*/ 0 w 1323"/>
                  <a:gd name="T7" fmla="*/ 0 h 1322"/>
                  <a:gd name="T8" fmla="*/ 53 w 1323"/>
                  <a:gd name="T9" fmla="*/ 367 h 13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3" h="1322">
                    <a:moveTo>
                      <a:pt x="51" y="367"/>
                    </a:moveTo>
                    <a:lnTo>
                      <a:pt x="1323" y="1322"/>
                    </a:lnTo>
                    <a:lnTo>
                      <a:pt x="1323" y="974"/>
                    </a:lnTo>
                    <a:lnTo>
                      <a:pt x="0" y="0"/>
                    </a:lnTo>
                    <a:lnTo>
                      <a:pt x="51" y="367"/>
                    </a:lnTo>
                    <a:close/>
                  </a:path>
                </a:pathLst>
              </a:custGeom>
              <a:solidFill>
                <a:srgbClr val="306580"/>
              </a:soli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sp>
            <p:nvSpPr>
              <p:cNvPr id="26" name="未知"/>
              <p:cNvSpPr>
                <a:spLocks/>
              </p:cNvSpPr>
              <p:nvPr/>
            </p:nvSpPr>
            <p:spPr bwMode="auto">
              <a:xfrm>
                <a:off x="-1334978" y="3598035"/>
                <a:ext cx="1616627" cy="991349"/>
              </a:xfrm>
              <a:custGeom>
                <a:avLst/>
                <a:gdLst>
                  <a:gd name="T0" fmla="*/ 0 w 2083"/>
                  <a:gd name="T1" fmla="*/ 1070 h 1418"/>
                  <a:gd name="T2" fmla="*/ 2083 w 2083"/>
                  <a:gd name="T3" fmla="*/ 0 h 1418"/>
                  <a:gd name="T4" fmla="*/ 2045 w 2083"/>
                  <a:gd name="T5" fmla="*/ 355 h 1418"/>
                  <a:gd name="T6" fmla="*/ 7 w 2083"/>
                  <a:gd name="T7" fmla="*/ 1418 h 1418"/>
                  <a:gd name="T8" fmla="*/ 0 w 2083"/>
                  <a:gd name="T9" fmla="*/ 1070 h 14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3" h="1418">
                    <a:moveTo>
                      <a:pt x="0" y="1070"/>
                    </a:moveTo>
                    <a:lnTo>
                      <a:pt x="2083" y="0"/>
                    </a:lnTo>
                    <a:lnTo>
                      <a:pt x="2045" y="355"/>
                    </a:lnTo>
                    <a:lnTo>
                      <a:pt x="7" y="1418"/>
                    </a:lnTo>
                    <a:lnTo>
                      <a:pt x="0" y="1070"/>
                    </a:lnTo>
                    <a:close/>
                  </a:path>
                </a:pathLst>
              </a:custGeom>
              <a:solidFill>
                <a:srgbClr val="8BD3ED"/>
              </a:soli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sp>
            <p:nvSpPr>
              <p:cNvPr id="27" name="未知"/>
              <p:cNvSpPr>
                <a:spLocks/>
              </p:cNvSpPr>
              <p:nvPr/>
            </p:nvSpPr>
            <p:spPr bwMode="auto">
              <a:xfrm>
                <a:off x="-2361316" y="3200406"/>
                <a:ext cx="2642965" cy="1145226"/>
              </a:xfrm>
              <a:custGeom>
                <a:avLst/>
                <a:gdLst>
                  <a:gd name="T0" fmla="*/ 1323 w 3406"/>
                  <a:gd name="T1" fmla="*/ 1639 h 1639"/>
                  <a:gd name="T2" fmla="*/ 0 w 3406"/>
                  <a:gd name="T3" fmla="*/ 671 h 1639"/>
                  <a:gd name="T4" fmla="*/ 1969 w 3406"/>
                  <a:gd name="T5" fmla="*/ 0 h 1639"/>
                  <a:gd name="T6" fmla="*/ 3406 w 3406"/>
                  <a:gd name="T7" fmla="*/ 569 h 1639"/>
                  <a:gd name="T8" fmla="*/ 1323 w 3406"/>
                  <a:gd name="T9" fmla="*/ 1639 h 16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06" h="1639">
                    <a:moveTo>
                      <a:pt x="1323" y="1639"/>
                    </a:moveTo>
                    <a:lnTo>
                      <a:pt x="0" y="671"/>
                    </a:lnTo>
                    <a:lnTo>
                      <a:pt x="1969" y="0"/>
                    </a:lnTo>
                    <a:lnTo>
                      <a:pt x="3406" y="569"/>
                    </a:lnTo>
                    <a:lnTo>
                      <a:pt x="1323" y="1639"/>
                    </a:lnTo>
                    <a:close/>
                  </a:path>
                </a:pathLst>
              </a:custGeom>
              <a:gradFill rotWithShape="1">
                <a:gsLst>
                  <a:gs pos="0">
                    <a:srgbClr val="309ED0"/>
                  </a:gs>
                  <a:gs pos="100000">
                    <a:srgbClr val="66B7DC"/>
                  </a:gs>
                </a:gsLst>
                <a:lin ang="5400000" scaled="1"/>
              </a:gra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grpSp>
        <p:sp>
          <p:nvSpPr>
            <p:cNvPr id="8" name="矩形 7"/>
            <p:cNvSpPr/>
            <p:nvPr/>
          </p:nvSpPr>
          <p:spPr>
            <a:xfrm>
              <a:off x="1747540" y="1937100"/>
              <a:ext cx="1826746" cy="472741"/>
            </a:xfrm>
            <a:prstGeom prst="rect">
              <a:avLst/>
            </a:prstGeom>
          </p:spPr>
          <p:txBody>
            <a:bodyPr>
              <a:spAutoFit/>
            </a:bodyP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lgn="ctr" defTabSz="0" eaLnBrk="0" hangingPunct="0">
                <a:spcBef>
                  <a:spcPts val="0"/>
                </a:spcBef>
                <a:buClr>
                  <a:srgbClr val="FEB602"/>
                </a:buClr>
                <a:defRPr/>
              </a:pPr>
              <a:r>
                <a:rPr lang="en-US" altLang="zh-CN" sz="1800" kern="0" dirty="0" err="1">
                  <a:solidFill>
                    <a:schemeClr val="tx1"/>
                  </a:solidFill>
                  <a:latin typeface="Times New Roman" pitchFamily="18" charset="0"/>
                  <a:ea typeface="+mn-ea"/>
                  <a:cs typeface="Times New Roman" pitchFamily="18" charset="0"/>
                </a:rPr>
                <a:t>Guoshuifa</a:t>
              </a:r>
              <a:r>
                <a:rPr lang="en-US" altLang="zh-CN" sz="1800" kern="0" dirty="0">
                  <a:solidFill>
                    <a:schemeClr val="tx1"/>
                  </a:solidFill>
                  <a:latin typeface="Times New Roman" pitchFamily="18" charset="0"/>
                  <a:ea typeface="+mn-ea"/>
                  <a:cs typeface="Times New Roman" pitchFamily="18" charset="0"/>
                </a:rPr>
                <a:t> [2009] NO.2 </a:t>
              </a:r>
            </a:p>
          </p:txBody>
        </p:sp>
        <p:sp>
          <p:nvSpPr>
            <p:cNvPr id="9" name="矩形 8"/>
            <p:cNvSpPr/>
            <p:nvPr/>
          </p:nvSpPr>
          <p:spPr>
            <a:xfrm>
              <a:off x="115238" y="2967374"/>
              <a:ext cx="5081116" cy="918769"/>
            </a:xfrm>
            <a:prstGeom prst="rect">
              <a:avLst/>
            </a:prstGeom>
          </p:spPr>
          <p:txBody>
            <a:bodyPr>
              <a:spAutoFit/>
            </a:bodyP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marL="285750" indent="-285750" defTabSz="0" eaLnBrk="0" hangingPunct="0">
                <a:spcBef>
                  <a:spcPct val="20000"/>
                </a:spcBef>
                <a:buClr>
                  <a:srgbClr val="0066FF"/>
                </a:buClr>
                <a:buFont typeface="Wingdings" pitchFamily="2" charset="2"/>
                <a:buChar char="l"/>
                <a:defRPr/>
              </a:pPr>
              <a:r>
                <a:rPr lang="en-US" altLang="zh-CN" sz="1800" b="0" kern="0" dirty="0">
                  <a:solidFill>
                    <a:srgbClr val="404040"/>
                  </a:solidFill>
                  <a:latin typeface="Times New Roman" pitchFamily="18" charset="0"/>
                  <a:ea typeface="+mn-ea"/>
                  <a:cs typeface="Times New Roman" pitchFamily="18" charset="0"/>
                </a:rPr>
                <a:t>Implementation Measures for special tax adjustment (Trial Version) was </a:t>
              </a:r>
              <a:r>
                <a:rPr lang="en-US" altLang="zh-CN" sz="1800" b="0" kern="0" dirty="0" smtClean="0">
                  <a:solidFill>
                    <a:srgbClr val="404040"/>
                  </a:solidFill>
                  <a:latin typeface="Times New Roman" pitchFamily="18" charset="0"/>
                  <a:ea typeface="+mn-ea"/>
                  <a:cs typeface="Times New Roman" pitchFamily="18" charset="0"/>
                </a:rPr>
                <a:t>released</a:t>
              </a:r>
            </a:p>
            <a:p>
              <a:pPr marL="285750" indent="-285750" defTabSz="0" eaLnBrk="0" hangingPunct="0">
                <a:spcBef>
                  <a:spcPct val="20000"/>
                </a:spcBef>
                <a:buClr>
                  <a:srgbClr val="0066FF"/>
                </a:buClr>
                <a:buFont typeface="Wingdings" pitchFamily="2" charset="2"/>
                <a:buChar char="l"/>
                <a:defRPr/>
              </a:pPr>
              <a:r>
                <a:rPr lang="en-US" altLang="zh-CN" sz="1800" b="0" kern="0" dirty="0" smtClean="0">
                  <a:solidFill>
                    <a:srgbClr val="404040"/>
                  </a:solidFill>
                  <a:latin typeface="Times New Roman" pitchFamily="18" charset="0"/>
                  <a:ea typeface="微软雅黑"/>
                  <a:cs typeface="Times New Roman" pitchFamily="18" charset="0"/>
                </a:rPr>
                <a:t>spells </a:t>
              </a:r>
              <a:r>
                <a:rPr lang="en-US" altLang="zh-CN" sz="1800" b="0" kern="0" dirty="0">
                  <a:solidFill>
                    <a:srgbClr val="404040"/>
                  </a:solidFill>
                  <a:latin typeface="Times New Roman" pitchFamily="18" charset="0"/>
                  <a:ea typeface="微软雅黑"/>
                  <a:cs typeface="Times New Roman" pitchFamily="18" charset="0"/>
                </a:rPr>
                <a:t>out in detail special tax adjustments systematically.</a:t>
              </a:r>
              <a:endParaRPr lang="zh-CN" altLang="en-US" sz="1800" b="0" kern="0" dirty="0" smtClean="0">
                <a:solidFill>
                  <a:srgbClr val="404040"/>
                </a:solidFill>
                <a:latin typeface="Times New Roman" pitchFamily="18" charset="0"/>
                <a:ea typeface="微软雅黑"/>
                <a:cs typeface="Times New Roman" pitchFamily="18" charset="0"/>
              </a:endParaRPr>
            </a:p>
          </p:txBody>
        </p:sp>
      </p:grpSp>
      <p:grpSp>
        <p:nvGrpSpPr>
          <p:cNvPr id="16388" name="组合 31"/>
          <p:cNvGrpSpPr>
            <a:grpSpLocks/>
          </p:cNvGrpSpPr>
          <p:nvPr/>
        </p:nvGrpSpPr>
        <p:grpSpPr bwMode="auto">
          <a:xfrm>
            <a:off x="352425" y="4572000"/>
            <a:ext cx="4062413" cy="2214563"/>
            <a:chOff x="5070148" y="4357694"/>
            <a:chExt cx="3965841" cy="2213083"/>
          </a:xfrm>
        </p:grpSpPr>
        <p:grpSp>
          <p:nvGrpSpPr>
            <p:cNvPr id="16406" name="组合 4"/>
            <p:cNvGrpSpPr>
              <a:grpSpLocks/>
            </p:cNvGrpSpPr>
            <p:nvPr/>
          </p:nvGrpSpPr>
          <p:grpSpPr bwMode="auto">
            <a:xfrm>
              <a:off x="6168236" y="4357694"/>
              <a:ext cx="2367634" cy="1188512"/>
              <a:chOff x="-2362018" y="3200406"/>
              <a:chExt cx="2643187" cy="1393380"/>
            </a:xfrm>
          </p:grpSpPr>
          <p:sp>
            <p:nvSpPr>
              <p:cNvPr id="22" name="未知"/>
              <p:cNvSpPr>
                <a:spLocks/>
              </p:cNvSpPr>
              <p:nvPr/>
            </p:nvSpPr>
            <p:spPr bwMode="auto">
              <a:xfrm>
                <a:off x="-2361243" y="3669101"/>
                <a:ext cx="1038077" cy="924370"/>
              </a:xfrm>
              <a:custGeom>
                <a:avLst/>
                <a:gdLst>
                  <a:gd name="T0" fmla="*/ 53 w 1323"/>
                  <a:gd name="T1" fmla="*/ 367 h 1322"/>
                  <a:gd name="T2" fmla="*/ 1353 w 1323"/>
                  <a:gd name="T3" fmla="*/ 1322 h 1322"/>
                  <a:gd name="T4" fmla="*/ 1353 w 1323"/>
                  <a:gd name="T5" fmla="*/ 974 h 1322"/>
                  <a:gd name="T6" fmla="*/ 0 w 1323"/>
                  <a:gd name="T7" fmla="*/ 0 h 1322"/>
                  <a:gd name="T8" fmla="*/ 53 w 1323"/>
                  <a:gd name="T9" fmla="*/ 367 h 13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3" h="1322">
                    <a:moveTo>
                      <a:pt x="51" y="367"/>
                    </a:moveTo>
                    <a:lnTo>
                      <a:pt x="1323" y="1322"/>
                    </a:lnTo>
                    <a:lnTo>
                      <a:pt x="1323" y="974"/>
                    </a:lnTo>
                    <a:lnTo>
                      <a:pt x="0" y="0"/>
                    </a:lnTo>
                    <a:lnTo>
                      <a:pt x="51" y="367"/>
                    </a:lnTo>
                    <a:close/>
                  </a:path>
                </a:pathLst>
              </a:custGeom>
              <a:solidFill>
                <a:srgbClr val="008000"/>
              </a:soli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sp>
            <p:nvSpPr>
              <p:cNvPr id="23" name="未知"/>
              <p:cNvSpPr>
                <a:spLocks/>
              </p:cNvSpPr>
              <p:nvPr/>
            </p:nvSpPr>
            <p:spPr bwMode="auto">
              <a:xfrm>
                <a:off x="-1335278" y="3598424"/>
                <a:ext cx="1615940" cy="991327"/>
              </a:xfrm>
              <a:custGeom>
                <a:avLst/>
                <a:gdLst>
                  <a:gd name="T0" fmla="*/ 0 w 2083"/>
                  <a:gd name="T1" fmla="*/ 1070 h 1418"/>
                  <a:gd name="T2" fmla="*/ 2083 w 2083"/>
                  <a:gd name="T3" fmla="*/ 0 h 1418"/>
                  <a:gd name="T4" fmla="*/ 2045 w 2083"/>
                  <a:gd name="T5" fmla="*/ 355 h 1418"/>
                  <a:gd name="T6" fmla="*/ 7 w 2083"/>
                  <a:gd name="T7" fmla="*/ 1418 h 1418"/>
                  <a:gd name="T8" fmla="*/ 0 w 2083"/>
                  <a:gd name="T9" fmla="*/ 1070 h 14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3" h="1418">
                    <a:moveTo>
                      <a:pt x="0" y="1070"/>
                    </a:moveTo>
                    <a:lnTo>
                      <a:pt x="2083" y="0"/>
                    </a:lnTo>
                    <a:lnTo>
                      <a:pt x="2045" y="355"/>
                    </a:lnTo>
                    <a:lnTo>
                      <a:pt x="7" y="1418"/>
                    </a:lnTo>
                    <a:lnTo>
                      <a:pt x="0" y="1070"/>
                    </a:lnTo>
                    <a:close/>
                  </a:path>
                </a:pathLst>
              </a:custGeom>
              <a:solidFill>
                <a:srgbClr val="99FF66"/>
              </a:soli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sp>
            <p:nvSpPr>
              <p:cNvPr id="24" name="未知"/>
              <p:cNvSpPr>
                <a:spLocks/>
              </p:cNvSpPr>
              <p:nvPr/>
            </p:nvSpPr>
            <p:spPr bwMode="auto">
              <a:xfrm>
                <a:off x="-2361243" y="3200406"/>
                <a:ext cx="2641905" cy="1145698"/>
              </a:xfrm>
              <a:custGeom>
                <a:avLst/>
                <a:gdLst>
                  <a:gd name="T0" fmla="*/ 1323 w 3406"/>
                  <a:gd name="T1" fmla="*/ 1639 h 1639"/>
                  <a:gd name="T2" fmla="*/ 0 w 3406"/>
                  <a:gd name="T3" fmla="*/ 671 h 1639"/>
                  <a:gd name="T4" fmla="*/ 1969 w 3406"/>
                  <a:gd name="T5" fmla="*/ 0 h 1639"/>
                  <a:gd name="T6" fmla="*/ 3406 w 3406"/>
                  <a:gd name="T7" fmla="*/ 569 h 1639"/>
                  <a:gd name="T8" fmla="*/ 1323 w 3406"/>
                  <a:gd name="T9" fmla="*/ 1639 h 16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06" h="1639">
                    <a:moveTo>
                      <a:pt x="1323" y="1639"/>
                    </a:moveTo>
                    <a:lnTo>
                      <a:pt x="0" y="671"/>
                    </a:lnTo>
                    <a:lnTo>
                      <a:pt x="1969" y="0"/>
                    </a:lnTo>
                    <a:lnTo>
                      <a:pt x="3406" y="569"/>
                    </a:lnTo>
                    <a:lnTo>
                      <a:pt x="1323" y="1639"/>
                    </a:lnTo>
                    <a:close/>
                  </a:path>
                </a:pathLst>
              </a:custGeom>
              <a:gradFill flip="none" rotWithShape="1">
                <a:gsLst>
                  <a:gs pos="0">
                    <a:srgbClr val="33CC33">
                      <a:shade val="30000"/>
                      <a:satMod val="115000"/>
                    </a:srgbClr>
                  </a:gs>
                  <a:gs pos="50000">
                    <a:srgbClr val="33CC33">
                      <a:shade val="67500"/>
                      <a:satMod val="115000"/>
                    </a:srgbClr>
                  </a:gs>
                  <a:gs pos="100000">
                    <a:srgbClr val="33CC33">
                      <a:shade val="100000"/>
                      <a:satMod val="115000"/>
                    </a:srgbClr>
                  </a:gs>
                </a:gsLst>
                <a:lin ang="8100000" scaled="1"/>
                <a:tileRect/>
              </a:gra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grpSp>
        <p:sp>
          <p:nvSpPr>
            <p:cNvPr id="10" name="矩形 9"/>
            <p:cNvSpPr/>
            <p:nvPr/>
          </p:nvSpPr>
          <p:spPr>
            <a:xfrm>
              <a:off x="6345602" y="4554412"/>
              <a:ext cx="1800823" cy="645681"/>
            </a:xfrm>
            <a:prstGeom prst="rect">
              <a:avLst/>
            </a:prstGeom>
          </p:spPr>
          <p:txBody>
            <a:bodyPr>
              <a:spAutoFit/>
            </a:bodyP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lgn="ctr" defTabSz="0" eaLnBrk="0" hangingPunct="0">
                <a:spcBef>
                  <a:spcPts val="0"/>
                </a:spcBef>
                <a:buClr>
                  <a:srgbClr val="FEB602"/>
                </a:buClr>
                <a:defRPr/>
              </a:pPr>
              <a:r>
                <a:rPr lang="en-US" altLang="zh-CN" sz="1800" kern="0" dirty="0" err="1" smtClean="0">
                  <a:solidFill>
                    <a:schemeClr val="tx1"/>
                  </a:solidFill>
                  <a:latin typeface="Times New Roman" pitchFamily="18" charset="0"/>
                  <a:ea typeface="+mn-ea"/>
                  <a:cs typeface="Times New Roman" pitchFamily="18" charset="0"/>
                </a:rPr>
                <a:t>Guoshuifa</a:t>
              </a:r>
              <a:r>
                <a:rPr lang="en-US" altLang="zh-CN" sz="1800" kern="0" dirty="0" smtClean="0">
                  <a:solidFill>
                    <a:schemeClr val="tx1"/>
                  </a:solidFill>
                  <a:latin typeface="Times New Roman" pitchFamily="18" charset="0"/>
                  <a:ea typeface="+mn-ea"/>
                  <a:cs typeface="Times New Roman" pitchFamily="18" charset="0"/>
                </a:rPr>
                <a:t> [2009] No.698</a:t>
              </a:r>
            </a:p>
          </p:txBody>
        </p:sp>
        <p:sp>
          <p:nvSpPr>
            <p:cNvPr id="13" name="矩形 12"/>
            <p:cNvSpPr/>
            <p:nvPr/>
          </p:nvSpPr>
          <p:spPr>
            <a:xfrm>
              <a:off x="5070148" y="5647469"/>
              <a:ext cx="3965841" cy="923308"/>
            </a:xfrm>
            <a:prstGeom prst="rect">
              <a:avLst/>
            </a:prstGeom>
          </p:spPr>
          <p:txBody>
            <a:bodyPr>
              <a:spAutoFit/>
            </a:bodyP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marL="285750" indent="-285750" defTabSz="0" eaLnBrk="0" hangingPunct="0">
                <a:spcBef>
                  <a:spcPct val="20000"/>
                </a:spcBef>
                <a:buClr>
                  <a:srgbClr val="66FF33"/>
                </a:buClr>
                <a:buFont typeface="Wingdings" pitchFamily="2" charset="2"/>
                <a:buChar char="l"/>
                <a:defRPr/>
              </a:pPr>
              <a:r>
                <a:rPr lang="en-US" altLang="zh-CN" sz="1800" b="0" kern="0" dirty="0" smtClean="0">
                  <a:solidFill>
                    <a:srgbClr val="404040"/>
                  </a:solidFill>
                  <a:latin typeface="Times New Roman" pitchFamily="18" charset="0"/>
                  <a:ea typeface="+mn-ea"/>
                  <a:cs typeface="Times New Roman" pitchFamily="18" charset="0"/>
                </a:rPr>
                <a:t>Strengthening the management of Anti Tax Avoidance on equity transfer of non-resident corporations</a:t>
              </a:r>
              <a:endParaRPr lang="zh-CN" altLang="en-US" sz="1800" b="0" kern="0" dirty="0">
                <a:solidFill>
                  <a:srgbClr val="404040"/>
                </a:solidFill>
                <a:latin typeface="Times New Roman" pitchFamily="18" charset="0"/>
                <a:ea typeface="+mn-ea"/>
                <a:cs typeface="Times New Roman" pitchFamily="18" charset="0"/>
              </a:endParaRPr>
            </a:p>
          </p:txBody>
        </p:sp>
      </p:grpSp>
      <p:grpSp>
        <p:nvGrpSpPr>
          <p:cNvPr id="16389" name="组合 29"/>
          <p:cNvGrpSpPr>
            <a:grpSpLocks/>
          </p:cNvGrpSpPr>
          <p:nvPr/>
        </p:nvGrpSpPr>
        <p:grpSpPr bwMode="auto">
          <a:xfrm>
            <a:off x="4703763" y="4602163"/>
            <a:ext cx="4152900" cy="1603375"/>
            <a:chOff x="386228" y="4415339"/>
            <a:chExt cx="4498849" cy="1603703"/>
          </a:xfrm>
        </p:grpSpPr>
        <p:grpSp>
          <p:nvGrpSpPr>
            <p:cNvPr id="16400" name="组合 5"/>
            <p:cNvGrpSpPr>
              <a:grpSpLocks/>
            </p:cNvGrpSpPr>
            <p:nvPr/>
          </p:nvGrpSpPr>
          <p:grpSpPr bwMode="auto">
            <a:xfrm>
              <a:off x="1453197" y="4415339"/>
              <a:ext cx="2367634" cy="1188512"/>
              <a:chOff x="-2362018" y="3200406"/>
              <a:chExt cx="2643187" cy="1393380"/>
            </a:xfrm>
          </p:grpSpPr>
          <p:sp>
            <p:nvSpPr>
              <p:cNvPr id="19" name="未知"/>
              <p:cNvSpPr>
                <a:spLocks/>
              </p:cNvSpPr>
              <p:nvPr/>
            </p:nvSpPr>
            <p:spPr bwMode="auto">
              <a:xfrm>
                <a:off x="-2362831" y="3669510"/>
                <a:ext cx="1038661" cy="925177"/>
              </a:xfrm>
              <a:custGeom>
                <a:avLst/>
                <a:gdLst>
                  <a:gd name="T0" fmla="*/ 53 w 1323"/>
                  <a:gd name="T1" fmla="*/ 367 h 1322"/>
                  <a:gd name="T2" fmla="*/ 1353 w 1323"/>
                  <a:gd name="T3" fmla="*/ 1322 h 1322"/>
                  <a:gd name="T4" fmla="*/ 1353 w 1323"/>
                  <a:gd name="T5" fmla="*/ 974 h 1322"/>
                  <a:gd name="T6" fmla="*/ 0 w 1323"/>
                  <a:gd name="T7" fmla="*/ 0 h 1322"/>
                  <a:gd name="T8" fmla="*/ 53 w 1323"/>
                  <a:gd name="T9" fmla="*/ 367 h 13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3" h="1322">
                    <a:moveTo>
                      <a:pt x="51" y="367"/>
                    </a:moveTo>
                    <a:lnTo>
                      <a:pt x="1323" y="1322"/>
                    </a:lnTo>
                    <a:lnTo>
                      <a:pt x="1323" y="974"/>
                    </a:lnTo>
                    <a:lnTo>
                      <a:pt x="0" y="0"/>
                    </a:lnTo>
                    <a:lnTo>
                      <a:pt x="51" y="367"/>
                    </a:lnTo>
                    <a:close/>
                  </a:path>
                </a:pathLst>
              </a:custGeom>
              <a:solidFill>
                <a:schemeClr val="accent6">
                  <a:lumMod val="50000"/>
                </a:schemeClr>
              </a:soli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sp>
            <p:nvSpPr>
              <p:cNvPr id="20" name="未知"/>
              <p:cNvSpPr>
                <a:spLocks/>
              </p:cNvSpPr>
              <p:nvPr/>
            </p:nvSpPr>
            <p:spPr bwMode="auto">
              <a:xfrm>
                <a:off x="-1335689" y="3598772"/>
                <a:ext cx="1616549" cy="992191"/>
              </a:xfrm>
              <a:custGeom>
                <a:avLst/>
                <a:gdLst>
                  <a:gd name="T0" fmla="*/ 0 w 2083"/>
                  <a:gd name="T1" fmla="*/ 1070 h 1418"/>
                  <a:gd name="T2" fmla="*/ 2083 w 2083"/>
                  <a:gd name="T3" fmla="*/ 0 h 1418"/>
                  <a:gd name="T4" fmla="*/ 2045 w 2083"/>
                  <a:gd name="T5" fmla="*/ 355 h 1418"/>
                  <a:gd name="T6" fmla="*/ 7 w 2083"/>
                  <a:gd name="T7" fmla="*/ 1418 h 1418"/>
                  <a:gd name="T8" fmla="*/ 0 w 2083"/>
                  <a:gd name="T9" fmla="*/ 1070 h 14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3" h="1418">
                    <a:moveTo>
                      <a:pt x="0" y="1070"/>
                    </a:moveTo>
                    <a:lnTo>
                      <a:pt x="2083" y="0"/>
                    </a:lnTo>
                    <a:lnTo>
                      <a:pt x="2045" y="355"/>
                    </a:lnTo>
                    <a:lnTo>
                      <a:pt x="7" y="1418"/>
                    </a:lnTo>
                    <a:lnTo>
                      <a:pt x="0" y="1070"/>
                    </a:lnTo>
                    <a:close/>
                  </a:path>
                </a:pathLst>
              </a:custGeom>
              <a:solidFill>
                <a:schemeClr val="accent6">
                  <a:lumMod val="60000"/>
                  <a:lumOff val="40000"/>
                </a:schemeClr>
              </a:soli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sp>
            <p:nvSpPr>
              <p:cNvPr id="21" name="未知"/>
              <p:cNvSpPr>
                <a:spLocks/>
              </p:cNvSpPr>
              <p:nvPr/>
            </p:nvSpPr>
            <p:spPr bwMode="auto">
              <a:xfrm>
                <a:off x="-2362831" y="3200406"/>
                <a:ext cx="2643691" cy="1146699"/>
              </a:xfrm>
              <a:custGeom>
                <a:avLst/>
                <a:gdLst>
                  <a:gd name="T0" fmla="*/ 1323 w 3406"/>
                  <a:gd name="T1" fmla="*/ 1639 h 1639"/>
                  <a:gd name="T2" fmla="*/ 0 w 3406"/>
                  <a:gd name="T3" fmla="*/ 671 h 1639"/>
                  <a:gd name="T4" fmla="*/ 1969 w 3406"/>
                  <a:gd name="T5" fmla="*/ 0 h 1639"/>
                  <a:gd name="T6" fmla="*/ 3406 w 3406"/>
                  <a:gd name="T7" fmla="*/ 569 h 1639"/>
                  <a:gd name="T8" fmla="*/ 1323 w 3406"/>
                  <a:gd name="T9" fmla="*/ 1639 h 16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06" h="1639">
                    <a:moveTo>
                      <a:pt x="1323" y="1639"/>
                    </a:moveTo>
                    <a:lnTo>
                      <a:pt x="0" y="671"/>
                    </a:lnTo>
                    <a:lnTo>
                      <a:pt x="1969" y="0"/>
                    </a:lnTo>
                    <a:lnTo>
                      <a:pt x="3406" y="569"/>
                    </a:lnTo>
                    <a:lnTo>
                      <a:pt x="1323" y="1639"/>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8100000" scaled="1"/>
                <a:tileRect/>
              </a:gra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grpSp>
        <p:sp>
          <p:nvSpPr>
            <p:cNvPr id="11" name="矩形 10"/>
            <p:cNvSpPr/>
            <p:nvPr/>
          </p:nvSpPr>
          <p:spPr>
            <a:xfrm>
              <a:off x="2140366" y="4718613"/>
              <a:ext cx="868470" cy="369964"/>
            </a:xfrm>
            <a:prstGeom prst="rect">
              <a:avLst/>
            </a:prstGeom>
          </p:spPr>
          <p:txBody>
            <a:bodyPr wrap="none">
              <a:spAutoFit/>
            </a:bodyP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lgn="ctr" defTabSz="0" eaLnBrk="0" hangingPunct="0">
                <a:spcBef>
                  <a:spcPts val="0"/>
                </a:spcBef>
                <a:buClr>
                  <a:srgbClr val="FEB602"/>
                </a:buClr>
                <a:defRPr/>
              </a:pPr>
              <a:r>
                <a:rPr lang="en-US" altLang="zh-CN" sz="1800" kern="0" dirty="0" smtClean="0">
                  <a:solidFill>
                    <a:schemeClr val="tx1"/>
                  </a:solidFill>
                  <a:latin typeface="Times New Roman" pitchFamily="18" charset="0"/>
                  <a:ea typeface="+mn-ea"/>
                  <a:cs typeface="Times New Roman" pitchFamily="18" charset="0"/>
                </a:rPr>
                <a:t>others</a:t>
              </a:r>
            </a:p>
          </p:txBody>
        </p:sp>
        <p:sp>
          <p:nvSpPr>
            <p:cNvPr id="14" name="矩形 13"/>
            <p:cNvSpPr/>
            <p:nvPr/>
          </p:nvSpPr>
          <p:spPr>
            <a:xfrm>
              <a:off x="386228" y="5649078"/>
              <a:ext cx="4498849" cy="369964"/>
            </a:xfrm>
            <a:prstGeom prst="rect">
              <a:avLst/>
            </a:prstGeom>
          </p:spPr>
          <p:txBody>
            <a:bodyPr>
              <a:spAutoFit/>
            </a:bodyP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marL="285750" indent="-285750" defTabSz="0" eaLnBrk="0" hangingPunct="0">
                <a:spcBef>
                  <a:spcPct val="20000"/>
                </a:spcBef>
                <a:buClr>
                  <a:schemeClr val="accent6"/>
                </a:buClr>
                <a:buFont typeface="Wingdings" pitchFamily="2" charset="2"/>
                <a:buChar char="l"/>
                <a:defRPr/>
              </a:pPr>
              <a:r>
                <a:rPr lang="en-US" altLang="zh-CN" sz="1800" b="0" kern="0" dirty="0" smtClean="0">
                  <a:solidFill>
                    <a:srgbClr val="404040"/>
                  </a:solidFill>
                  <a:latin typeface="Times New Roman" pitchFamily="18" charset="0"/>
                  <a:ea typeface="+mn-ea"/>
                  <a:cs typeface="Times New Roman" pitchFamily="18" charset="0"/>
                </a:rPr>
                <a:t>More tax legislations for supervision</a:t>
              </a:r>
              <a:endParaRPr lang="zh-CN" altLang="en-US" sz="1800" b="0" kern="0" dirty="0" smtClean="0">
                <a:solidFill>
                  <a:srgbClr val="404040"/>
                </a:solidFill>
                <a:latin typeface="Times New Roman" pitchFamily="18" charset="0"/>
                <a:ea typeface="+mn-ea"/>
                <a:cs typeface="Times New Roman" pitchFamily="18" charset="0"/>
              </a:endParaRPr>
            </a:p>
          </p:txBody>
        </p:sp>
      </p:grpSp>
      <p:grpSp>
        <p:nvGrpSpPr>
          <p:cNvPr id="16390" name="组合 34"/>
          <p:cNvGrpSpPr>
            <a:grpSpLocks/>
          </p:cNvGrpSpPr>
          <p:nvPr/>
        </p:nvGrpSpPr>
        <p:grpSpPr bwMode="auto">
          <a:xfrm>
            <a:off x="628650" y="2001838"/>
            <a:ext cx="4038600" cy="2932112"/>
            <a:chOff x="5070148" y="1721056"/>
            <a:chExt cx="4498849" cy="2180458"/>
          </a:xfrm>
        </p:grpSpPr>
        <p:grpSp>
          <p:nvGrpSpPr>
            <p:cNvPr id="16394" name="组合 6"/>
            <p:cNvGrpSpPr>
              <a:grpSpLocks/>
            </p:cNvGrpSpPr>
            <p:nvPr/>
          </p:nvGrpSpPr>
          <p:grpSpPr bwMode="auto">
            <a:xfrm>
              <a:off x="6168236" y="1721056"/>
              <a:ext cx="2367634" cy="1188512"/>
              <a:chOff x="-2362018" y="3200406"/>
              <a:chExt cx="2643187" cy="1393380"/>
            </a:xfrm>
          </p:grpSpPr>
          <p:sp>
            <p:nvSpPr>
              <p:cNvPr id="16" name="未知"/>
              <p:cNvSpPr>
                <a:spLocks/>
              </p:cNvSpPr>
              <p:nvPr/>
            </p:nvSpPr>
            <p:spPr bwMode="auto">
              <a:xfrm>
                <a:off x="-2361909" y="3669593"/>
                <a:ext cx="1038445" cy="924535"/>
              </a:xfrm>
              <a:custGeom>
                <a:avLst/>
                <a:gdLst>
                  <a:gd name="T0" fmla="*/ 53 w 1323"/>
                  <a:gd name="T1" fmla="*/ 367 h 1322"/>
                  <a:gd name="T2" fmla="*/ 1353 w 1323"/>
                  <a:gd name="T3" fmla="*/ 1322 h 1322"/>
                  <a:gd name="T4" fmla="*/ 1353 w 1323"/>
                  <a:gd name="T5" fmla="*/ 974 h 1322"/>
                  <a:gd name="T6" fmla="*/ 0 w 1323"/>
                  <a:gd name="T7" fmla="*/ 0 h 1322"/>
                  <a:gd name="T8" fmla="*/ 53 w 1323"/>
                  <a:gd name="T9" fmla="*/ 367 h 13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3" h="1322">
                    <a:moveTo>
                      <a:pt x="51" y="367"/>
                    </a:moveTo>
                    <a:lnTo>
                      <a:pt x="1323" y="1322"/>
                    </a:lnTo>
                    <a:lnTo>
                      <a:pt x="1323" y="974"/>
                    </a:lnTo>
                    <a:lnTo>
                      <a:pt x="0" y="0"/>
                    </a:lnTo>
                    <a:lnTo>
                      <a:pt x="51" y="367"/>
                    </a:lnTo>
                    <a:close/>
                  </a:path>
                </a:pathLst>
              </a:custGeom>
              <a:solidFill>
                <a:srgbClr val="CC9900"/>
              </a:soli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sp>
            <p:nvSpPr>
              <p:cNvPr id="17" name="未知"/>
              <p:cNvSpPr>
                <a:spLocks/>
              </p:cNvSpPr>
              <p:nvPr/>
            </p:nvSpPr>
            <p:spPr bwMode="auto">
              <a:xfrm>
                <a:off x="-1335309" y="3597624"/>
                <a:ext cx="1616893" cy="992353"/>
              </a:xfrm>
              <a:custGeom>
                <a:avLst/>
                <a:gdLst>
                  <a:gd name="T0" fmla="*/ 0 w 2083"/>
                  <a:gd name="T1" fmla="*/ 1070 h 1418"/>
                  <a:gd name="T2" fmla="*/ 2083 w 2083"/>
                  <a:gd name="T3" fmla="*/ 0 h 1418"/>
                  <a:gd name="T4" fmla="*/ 2045 w 2083"/>
                  <a:gd name="T5" fmla="*/ 355 h 1418"/>
                  <a:gd name="T6" fmla="*/ 7 w 2083"/>
                  <a:gd name="T7" fmla="*/ 1418 h 1418"/>
                  <a:gd name="T8" fmla="*/ 0 w 2083"/>
                  <a:gd name="T9" fmla="*/ 1070 h 14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3" h="1418">
                    <a:moveTo>
                      <a:pt x="0" y="1070"/>
                    </a:moveTo>
                    <a:lnTo>
                      <a:pt x="2083" y="0"/>
                    </a:lnTo>
                    <a:lnTo>
                      <a:pt x="2045" y="355"/>
                    </a:lnTo>
                    <a:lnTo>
                      <a:pt x="7" y="1418"/>
                    </a:lnTo>
                    <a:lnTo>
                      <a:pt x="0" y="1070"/>
                    </a:lnTo>
                    <a:close/>
                  </a:path>
                </a:pathLst>
              </a:custGeom>
              <a:solidFill>
                <a:srgbClr val="FFFF66"/>
              </a:soli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sp>
            <p:nvSpPr>
              <p:cNvPr id="18" name="未知"/>
              <p:cNvSpPr>
                <a:spLocks/>
              </p:cNvSpPr>
              <p:nvPr/>
            </p:nvSpPr>
            <p:spPr bwMode="auto">
              <a:xfrm>
                <a:off x="-2361909" y="3200406"/>
                <a:ext cx="2643493" cy="1145981"/>
              </a:xfrm>
              <a:custGeom>
                <a:avLst/>
                <a:gdLst>
                  <a:gd name="T0" fmla="*/ 1323 w 3406"/>
                  <a:gd name="T1" fmla="*/ 1639 h 1639"/>
                  <a:gd name="T2" fmla="*/ 0 w 3406"/>
                  <a:gd name="T3" fmla="*/ 671 h 1639"/>
                  <a:gd name="T4" fmla="*/ 1969 w 3406"/>
                  <a:gd name="T5" fmla="*/ 0 h 1639"/>
                  <a:gd name="T6" fmla="*/ 3406 w 3406"/>
                  <a:gd name="T7" fmla="*/ 569 h 1639"/>
                  <a:gd name="T8" fmla="*/ 1323 w 3406"/>
                  <a:gd name="T9" fmla="*/ 1639 h 16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06" h="1639">
                    <a:moveTo>
                      <a:pt x="1323" y="1639"/>
                    </a:moveTo>
                    <a:lnTo>
                      <a:pt x="0" y="671"/>
                    </a:lnTo>
                    <a:lnTo>
                      <a:pt x="1969" y="0"/>
                    </a:lnTo>
                    <a:lnTo>
                      <a:pt x="3406" y="569"/>
                    </a:lnTo>
                    <a:lnTo>
                      <a:pt x="1323" y="1639"/>
                    </a:lnTo>
                    <a:close/>
                  </a:path>
                </a:pathLst>
              </a:cu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a:ln w="9525">
                <a:noFill/>
                <a:round/>
                <a:headEnd/>
                <a:tailEnd/>
              </a:ln>
              <a:effectLst/>
            </p:spPr>
            <p:txBody>
              <a:bodyPr wrap="none" anchor="ct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defRPr/>
                </a:pPr>
                <a:endParaRPr lang="zh-CN" altLang="en-US">
                  <a:latin typeface="+mn-ea"/>
                  <a:ea typeface="+mn-ea"/>
                </a:endParaRPr>
              </a:p>
            </p:txBody>
          </p:sp>
        </p:grpSp>
        <p:sp>
          <p:nvSpPr>
            <p:cNvPr id="12" name="矩形 11"/>
            <p:cNvSpPr/>
            <p:nvPr/>
          </p:nvSpPr>
          <p:spPr>
            <a:xfrm>
              <a:off x="6331029" y="1915845"/>
              <a:ext cx="1971783" cy="687075"/>
            </a:xfrm>
            <a:prstGeom prst="rect">
              <a:avLst/>
            </a:prstGeom>
          </p:spPr>
          <p:txBody>
            <a:bodyPr>
              <a:spAutoFit/>
            </a:bodyP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algn="ctr">
                <a:defRPr/>
              </a:pPr>
              <a:r>
                <a:rPr lang="en-US" altLang="zh-CN" sz="1800" dirty="0">
                  <a:solidFill>
                    <a:schemeClr val="tx1"/>
                  </a:solidFill>
                  <a:latin typeface="Times New Roman" pitchFamily="18" charset="0"/>
                  <a:ea typeface="+mn-ea"/>
                  <a:cs typeface="Times New Roman" pitchFamily="18" charset="0"/>
                </a:rPr>
                <a:t>Enterprise Income Tax (“EIT”) </a:t>
              </a:r>
              <a:r>
                <a:rPr lang="en-US" altLang="zh-CN" sz="1800" dirty="0" smtClean="0">
                  <a:solidFill>
                    <a:schemeClr val="tx1"/>
                  </a:solidFill>
                  <a:latin typeface="Times New Roman" pitchFamily="18" charset="0"/>
                  <a:ea typeface="+mn-ea"/>
                  <a:cs typeface="Times New Roman" pitchFamily="18" charset="0"/>
                </a:rPr>
                <a:t>Law</a:t>
              </a:r>
              <a:endParaRPr lang="en-US" altLang="zh-CN" sz="1800" dirty="0">
                <a:solidFill>
                  <a:schemeClr val="tx1"/>
                </a:solidFill>
                <a:latin typeface="Times New Roman" pitchFamily="18" charset="0"/>
                <a:ea typeface="+mn-ea"/>
                <a:cs typeface="Times New Roman" pitchFamily="18" charset="0"/>
              </a:endParaRPr>
            </a:p>
          </p:txBody>
        </p:sp>
        <p:sp>
          <p:nvSpPr>
            <p:cNvPr id="15" name="矩形 14"/>
            <p:cNvSpPr/>
            <p:nvPr/>
          </p:nvSpPr>
          <p:spPr>
            <a:xfrm>
              <a:off x="5070148" y="2967707"/>
              <a:ext cx="4498849" cy="933807"/>
            </a:xfrm>
            <a:prstGeom prst="rect">
              <a:avLst/>
            </a:prstGeom>
          </p:spPr>
          <p:txBody>
            <a:bodyPr>
              <a:spAutoFit/>
            </a:bodyPr>
            <a:lstStyle>
              <a:defPPr>
                <a:defRPr lang="zh-CN"/>
              </a:defPPr>
              <a:lvl1pPr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1pPr>
              <a:lvl2pPr marL="4572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2pPr>
              <a:lvl3pPr marL="9144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3pPr>
              <a:lvl4pPr marL="13716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4pPr>
              <a:lvl5pPr marL="1828800" algn="l" rtl="0" fontAlgn="base">
                <a:spcBef>
                  <a:spcPct val="0"/>
                </a:spcBef>
                <a:spcAft>
                  <a:spcPct val="0"/>
                </a:spcAft>
                <a:defRPr sz="2200" b="1" kern="1200">
                  <a:solidFill>
                    <a:srgbClr val="2C5EAC"/>
                  </a:solidFill>
                  <a:latin typeface="仿宋_GB2312" pitchFamily="49" charset="-122"/>
                  <a:ea typeface="仿宋_GB2312" pitchFamily="49" charset="-122"/>
                  <a:cs typeface="+mn-cs"/>
                  <a:sym typeface="Arial" charset="0"/>
                </a:defRPr>
              </a:lvl5pPr>
              <a:lvl6pPr marL="22860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6pPr>
              <a:lvl7pPr marL="27432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7pPr>
              <a:lvl8pPr marL="32004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8pPr>
              <a:lvl9pPr marL="3657600" algn="l" defTabSz="914400" rtl="0" eaLnBrk="1" latinLnBrk="0" hangingPunct="1">
                <a:defRPr sz="2200" b="1" kern="1200">
                  <a:solidFill>
                    <a:srgbClr val="2C5EAC"/>
                  </a:solidFill>
                  <a:latin typeface="仿宋_GB2312" pitchFamily="49" charset="-122"/>
                  <a:ea typeface="仿宋_GB2312" pitchFamily="49" charset="-122"/>
                  <a:cs typeface="+mn-cs"/>
                  <a:sym typeface="Arial" charset="0"/>
                </a:defRPr>
              </a:lvl9pPr>
            </a:lstStyle>
            <a:p>
              <a:pPr marL="285750" indent="-285750" defTabSz="0" eaLnBrk="0" hangingPunct="0">
                <a:spcBef>
                  <a:spcPct val="20000"/>
                </a:spcBef>
                <a:buClr>
                  <a:srgbClr val="FEB602"/>
                </a:buClr>
                <a:buFont typeface="Wingdings" pitchFamily="2" charset="2"/>
                <a:buChar char="l"/>
                <a:defRPr/>
              </a:pPr>
              <a:r>
                <a:rPr lang="en-US" altLang="zh-CN" sz="1800" b="0" kern="0" dirty="0" smtClean="0">
                  <a:solidFill>
                    <a:srgbClr val="404040"/>
                  </a:solidFill>
                  <a:latin typeface="Times New Roman" pitchFamily="18" charset="0"/>
                  <a:ea typeface="+mn-ea"/>
                  <a:cs typeface="Times New Roman" pitchFamily="18" charset="0"/>
                </a:rPr>
                <a:t>Devoted </a:t>
              </a:r>
              <a:r>
                <a:rPr lang="en-US" altLang="zh-CN" sz="1800" b="0" kern="0" dirty="0">
                  <a:solidFill>
                    <a:srgbClr val="404040"/>
                  </a:solidFill>
                  <a:latin typeface="Times New Roman" pitchFamily="18" charset="0"/>
                  <a:ea typeface="+mn-ea"/>
                  <a:cs typeface="Times New Roman" pitchFamily="18" charset="0"/>
                </a:rPr>
                <a:t>a whole chapter </a:t>
              </a:r>
              <a:r>
                <a:rPr lang="en-US" altLang="zh-CN" sz="1800" b="0" kern="0" dirty="0" smtClean="0">
                  <a:solidFill>
                    <a:srgbClr val="404040"/>
                  </a:solidFill>
                  <a:latin typeface="Times New Roman" pitchFamily="18" charset="0"/>
                  <a:ea typeface="+mn-ea"/>
                  <a:cs typeface="Times New Roman" pitchFamily="18" charset="0"/>
                </a:rPr>
                <a:t>(Chapter 6) to </a:t>
              </a:r>
              <a:r>
                <a:rPr lang="en-US" altLang="zh-CN" sz="1800" b="0" kern="0" dirty="0">
                  <a:solidFill>
                    <a:srgbClr val="404040"/>
                  </a:solidFill>
                  <a:latin typeface="Times New Roman" pitchFamily="18" charset="0"/>
                  <a:ea typeface="+mn-ea"/>
                  <a:cs typeface="Times New Roman" pitchFamily="18" charset="0"/>
                </a:rPr>
                <a:t>stipulate administration of special tax adjustment</a:t>
              </a:r>
              <a:r>
                <a:rPr lang="en-US" altLang="zh-CN" sz="1800" b="0" kern="0" dirty="0" smtClean="0">
                  <a:solidFill>
                    <a:srgbClr val="404040"/>
                  </a:solidFill>
                  <a:latin typeface="Times New Roman" pitchFamily="18" charset="0"/>
                  <a:ea typeface="+mn-ea"/>
                  <a:cs typeface="Times New Roman" pitchFamily="18" charset="0"/>
                </a:rPr>
                <a:t>.</a:t>
              </a:r>
            </a:p>
            <a:p>
              <a:pPr marL="285750" indent="-285750" defTabSz="0" eaLnBrk="0" hangingPunct="0">
                <a:spcBef>
                  <a:spcPct val="20000"/>
                </a:spcBef>
                <a:buClr>
                  <a:srgbClr val="FEB602"/>
                </a:buClr>
                <a:buFont typeface="Wingdings" pitchFamily="2" charset="2"/>
                <a:buChar char="l"/>
                <a:defRPr/>
              </a:pPr>
              <a:endParaRPr lang="zh-CN" altLang="en-US" sz="1800" b="0" kern="0" dirty="0">
                <a:solidFill>
                  <a:srgbClr val="404040"/>
                </a:solidFill>
                <a:latin typeface="Times New Roman" pitchFamily="18" charset="0"/>
                <a:ea typeface="+mn-ea"/>
                <a:cs typeface="Times New Roman" pitchFamily="18" charset="0"/>
              </a:endParaRPr>
            </a:p>
          </p:txBody>
        </p:sp>
      </p:grpSp>
      <p:sp>
        <p:nvSpPr>
          <p:cNvPr id="28" name="矩形 27"/>
          <p:cNvSpPr/>
          <p:nvPr/>
        </p:nvSpPr>
        <p:spPr>
          <a:xfrm>
            <a:off x="1066800" y="1296988"/>
            <a:ext cx="8077200" cy="477837"/>
          </a:xfrm>
          <a:prstGeom prst="rect">
            <a:avLst/>
          </a:prstGeom>
        </p:spPr>
        <p:txBody>
          <a:bodyPr>
            <a:spAutoFit/>
          </a:bodyPr>
          <a:lstStyle/>
          <a:p>
            <a:pPr defTabSz="-84138" eaLnBrk="0" hangingPunct="0">
              <a:buClr>
                <a:srgbClr val="C00000"/>
              </a:buClr>
              <a:tabLst>
                <a:tab pos="441325" algn="l"/>
              </a:tabLst>
              <a:defRPr/>
            </a:pPr>
            <a:r>
              <a:rPr lang="en-US" altLang="zh-CN" dirty="0">
                <a:solidFill>
                  <a:srgbClr val="C00000"/>
                </a:solidFill>
                <a:latin typeface="Times New Roman" pitchFamily="18" charset="0"/>
                <a:ea typeface="+mj-ea"/>
                <a:cs typeface="Times New Roman" pitchFamily="18" charset="0"/>
              </a:rPr>
              <a:t>Existing legislations in effect</a:t>
            </a:r>
          </a:p>
        </p:txBody>
      </p:sp>
      <p:sp>
        <p:nvSpPr>
          <p:cNvPr id="31" name="标题 1"/>
          <p:cNvSpPr>
            <a:spLocks noChangeArrowheads="1"/>
          </p:cNvSpPr>
          <p:nvPr/>
        </p:nvSpPr>
        <p:spPr bwMode="auto">
          <a:xfrm>
            <a:off x="188913" y="325438"/>
            <a:ext cx="8955087" cy="654050"/>
          </a:xfrm>
          <a:prstGeom prst="rect">
            <a:avLst/>
          </a:prstGeom>
          <a:noFill/>
          <a:ln w="9525">
            <a:noFill/>
            <a:miter lim="800000"/>
            <a:headEnd/>
            <a:tailEnd/>
          </a:ln>
        </p:spPr>
        <p:txBody>
          <a:bodyPr anchor="ctr"/>
          <a:lstStyle/>
          <a:p>
            <a:pPr eaLnBrk="0" hangingPunct="0">
              <a:defRPr/>
            </a:pPr>
            <a:r>
              <a:rPr lang="en-US" altLang="zh-CN" sz="2800" kern="0" dirty="0">
                <a:solidFill>
                  <a:srgbClr val="000066"/>
                </a:solidFill>
                <a:latin typeface="Times New Roman" pitchFamily="18" charset="0"/>
                <a:ea typeface="+mj-ea"/>
                <a:cs typeface="Times New Roman" pitchFamily="18" charset="0"/>
                <a:sym typeface="微软雅黑" pitchFamily="34" charset="-122"/>
              </a:rPr>
              <a:t>Legislations of Anti Tax Avoidance in China</a:t>
            </a:r>
          </a:p>
        </p:txBody>
      </p:sp>
      <p:pic>
        <p:nvPicPr>
          <p:cNvPr id="16393" name="Picture 2" descr="E:\工作\移动转型\PPT素材\ppt图中素材\ppt.glzy8.com#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800" y="1185863"/>
            <a:ext cx="644525"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292100" y="0"/>
            <a:ext cx="7772400" cy="1470025"/>
          </a:xfrm>
        </p:spPr>
        <p:txBody>
          <a:bodyPr/>
          <a:lstStyle/>
          <a:p>
            <a:pPr>
              <a:lnSpc>
                <a:spcPct val="90000"/>
              </a:lnSpc>
              <a:spcAft>
                <a:spcPct val="35000"/>
              </a:spcAft>
            </a:pPr>
            <a:r>
              <a:rPr lang="en-US" altLang="zh-CN" sz="2800" smtClean="0">
                <a:latin typeface="Times New Roman" pitchFamily="18" charset="0"/>
                <a:ea typeface="宋体" pitchFamily="2" charset="-122"/>
                <a:cs typeface="Times New Roman" pitchFamily="18" charset="0"/>
              </a:rPr>
              <a:t>Legislations of Anti Tax Avoidance in China</a:t>
            </a:r>
            <a:endParaRPr lang="zh-CN" altLang="en-US" sz="2800" smtClean="0">
              <a:latin typeface="Times New Roman" pitchFamily="18" charset="0"/>
              <a:ea typeface="宋体" pitchFamily="2" charset="-122"/>
              <a:cs typeface="Times New Roman" pitchFamily="18" charset="0"/>
            </a:endParaRPr>
          </a:p>
        </p:txBody>
      </p:sp>
      <p:grpSp>
        <p:nvGrpSpPr>
          <p:cNvPr id="17411" name="Group 4"/>
          <p:cNvGrpSpPr>
            <a:grpSpLocks/>
          </p:cNvGrpSpPr>
          <p:nvPr/>
        </p:nvGrpSpPr>
        <p:grpSpPr bwMode="auto">
          <a:xfrm>
            <a:off x="1535113" y="1741488"/>
            <a:ext cx="5948362" cy="5314950"/>
            <a:chOff x="-24" y="0"/>
            <a:chExt cx="5436" cy="6557"/>
          </a:xfrm>
        </p:grpSpPr>
        <p:sp>
          <p:nvSpPr>
            <p:cNvPr id="17415" name="未知"/>
            <p:cNvSpPr>
              <a:spLocks/>
            </p:cNvSpPr>
            <p:nvPr/>
          </p:nvSpPr>
          <p:spPr bwMode="auto">
            <a:xfrm>
              <a:off x="1663" y="1905"/>
              <a:ext cx="2082" cy="1804"/>
            </a:xfrm>
            <a:custGeom>
              <a:avLst/>
              <a:gdLst>
                <a:gd name="T0" fmla="*/ 948139336 w 1081"/>
                <a:gd name="T1" fmla="*/ 2147483647 h 938"/>
                <a:gd name="T2" fmla="*/ 0 w 1081"/>
                <a:gd name="T3" fmla="*/ 1595772350 h 938"/>
                <a:gd name="T4" fmla="*/ 948139336 w 1081"/>
                <a:gd name="T5" fmla="*/ 0 h 938"/>
                <a:gd name="T6" fmla="*/ 2147483647 w 1081"/>
                <a:gd name="T7" fmla="*/ 0 h 938"/>
                <a:gd name="T8" fmla="*/ 2147483647 w 1081"/>
                <a:gd name="T9" fmla="*/ 1595772350 h 938"/>
                <a:gd name="T10" fmla="*/ 2147483647 w 1081"/>
                <a:gd name="T11" fmla="*/ 2147483647 h 938"/>
                <a:gd name="T12" fmla="*/ 948139336 w 1081"/>
                <a:gd name="T13" fmla="*/ 2147483647 h 938"/>
                <a:gd name="T14" fmla="*/ 0 60000 65536"/>
                <a:gd name="T15" fmla="*/ 0 60000 65536"/>
                <a:gd name="T16" fmla="*/ 0 60000 65536"/>
                <a:gd name="T17" fmla="*/ 0 60000 65536"/>
                <a:gd name="T18" fmla="*/ 0 60000 65536"/>
                <a:gd name="T19" fmla="*/ 0 60000 65536"/>
                <a:gd name="T20" fmla="*/ 0 60000 65536"/>
                <a:gd name="T21" fmla="*/ 0 w 1081"/>
                <a:gd name="T22" fmla="*/ 0 h 938"/>
                <a:gd name="T23" fmla="*/ 1081 w 1081"/>
                <a:gd name="T24" fmla="*/ 938 h 9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1" h="938">
                  <a:moveTo>
                    <a:pt x="269" y="938"/>
                  </a:moveTo>
                  <a:lnTo>
                    <a:pt x="0" y="468"/>
                  </a:lnTo>
                  <a:lnTo>
                    <a:pt x="269" y="0"/>
                  </a:lnTo>
                  <a:lnTo>
                    <a:pt x="812" y="0"/>
                  </a:lnTo>
                  <a:lnTo>
                    <a:pt x="1081" y="468"/>
                  </a:lnTo>
                  <a:lnTo>
                    <a:pt x="812" y="938"/>
                  </a:lnTo>
                  <a:lnTo>
                    <a:pt x="269" y="938"/>
                  </a:lnTo>
                  <a:close/>
                </a:path>
              </a:pathLst>
            </a:custGeom>
            <a:gradFill rotWithShape="1">
              <a:gsLst>
                <a:gs pos="0">
                  <a:srgbClr val="FFCC00"/>
                </a:gs>
                <a:gs pos="100000">
                  <a:srgbClr val="FF99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2294" name="未知"/>
            <p:cNvSpPr>
              <a:spLocks/>
            </p:cNvSpPr>
            <p:nvPr/>
          </p:nvSpPr>
          <p:spPr bwMode="auto">
            <a:xfrm>
              <a:off x="1663" y="0"/>
              <a:ext cx="2082" cy="1806"/>
            </a:xfrm>
            <a:custGeom>
              <a:avLst/>
              <a:gdLst>
                <a:gd name="T0" fmla="*/ 9644683 w 1081"/>
                <a:gd name="T1" fmla="*/ 32931521 h 939"/>
                <a:gd name="T2" fmla="*/ 0 w 1081"/>
                <a:gd name="T3" fmla="*/ 16519176 h 939"/>
                <a:gd name="T4" fmla="*/ 9644683 w 1081"/>
                <a:gd name="T5" fmla="*/ 0 h 939"/>
                <a:gd name="T6" fmla="*/ 29108750 w 1081"/>
                <a:gd name="T7" fmla="*/ 0 h 939"/>
                <a:gd name="T8" fmla="*/ 38751307 w 1081"/>
                <a:gd name="T9" fmla="*/ 16519176 h 939"/>
                <a:gd name="T10" fmla="*/ 29108750 w 1081"/>
                <a:gd name="T11" fmla="*/ 32931521 h 939"/>
                <a:gd name="T12" fmla="*/ 9644683 w 1081"/>
                <a:gd name="T13" fmla="*/ 32931521 h 939"/>
                <a:gd name="T14" fmla="*/ 0 60000 65536"/>
                <a:gd name="T15" fmla="*/ 0 60000 65536"/>
                <a:gd name="T16" fmla="*/ 0 60000 65536"/>
                <a:gd name="T17" fmla="*/ 0 60000 65536"/>
                <a:gd name="T18" fmla="*/ 0 60000 65536"/>
                <a:gd name="T19" fmla="*/ 0 60000 65536"/>
                <a:gd name="T20" fmla="*/ 0 60000 65536"/>
                <a:gd name="T21" fmla="*/ 0 w 1081"/>
                <a:gd name="T22" fmla="*/ 0 h 939"/>
                <a:gd name="T23" fmla="*/ 1081 w 1081"/>
                <a:gd name="T24" fmla="*/ 939 h 9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1" h="939">
                  <a:moveTo>
                    <a:pt x="269" y="939"/>
                  </a:moveTo>
                  <a:lnTo>
                    <a:pt x="0" y="471"/>
                  </a:lnTo>
                  <a:lnTo>
                    <a:pt x="269" y="0"/>
                  </a:lnTo>
                  <a:lnTo>
                    <a:pt x="812" y="0"/>
                  </a:lnTo>
                  <a:lnTo>
                    <a:pt x="1081" y="471"/>
                  </a:lnTo>
                  <a:lnTo>
                    <a:pt x="812" y="939"/>
                  </a:lnTo>
                  <a:lnTo>
                    <a:pt x="269" y="939"/>
                  </a:lnTo>
                  <a:close/>
                </a:path>
              </a:pathLst>
            </a:custGeom>
            <a:ln/>
          </p:spPr>
          <p:style>
            <a:lnRef idx="1">
              <a:schemeClr val="accent4"/>
            </a:lnRef>
            <a:fillRef idx="3">
              <a:schemeClr val="accent4"/>
            </a:fillRef>
            <a:effectRef idx="2">
              <a:schemeClr val="accent4"/>
            </a:effectRef>
            <a:fontRef idx="minor">
              <a:schemeClr val="lt1"/>
            </a:fontRef>
          </p:style>
          <p:txBody>
            <a:bodyPr wrap="none" anchor="ctr"/>
            <a:lstStyle/>
            <a:p>
              <a:pPr>
                <a:defRPr/>
              </a:pPr>
              <a:endParaRPr lang="zh-CN" altLang="en-US"/>
            </a:p>
          </p:txBody>
        </p:sp>
        <p:sp>
          <p:nvSpPr>
            <p:cNvPr id="12295" name="未知"/>
            <p:cNvSpPr>
              <a:spLocks/>
            </p:cNvSpPr>
            <p:nvPr/>
          </p:nvSpPr>
          <p:spPr bwMode="auto">
            <a:xfrm>
              <a:off x="1663" y="3823"/>
              <a:ext cx="2082" cy="1808"/>
            </a:xfrm>
            <a:custGeom>
              <a:avLst/>
              <a:gdLst>
                <a:gd name="T0" fmla="*/ 9644683 w 1081"/>
                <a:gd name="T1" fmla="*/ 33510556 h 939"/>
                <a:gd name="T2" fmla="*/ 0 w 1081"/>
                <a:gd name="T3" fmla="*/ 16703197 h 939"/>
                <a:gd name="T4" fmla="*/ 9644683 w 1081"/>
                <a:gd name="T5" fmla="*/ 0 h 939"/>
                <a:gd name="T6" fmla="*/ 29108750 w 1081"/>
                <a:gd name="T7" fmla="*/ 0 h 939"/>
                <a:gd name="T8" fmla="*/ 38751307 w 1081"/>
                <a:gd name="T9" fmla="*/ 16703197 h 939"/>
                <a:gd name="T10" fmla="*/ 29108750 w 1081"/>
                <a:gd name="T11" fmla="*/ 33510556 h 939"/>
                <a:gd name="T12" fmla="*/ 9644683 w 1081"/>
                <a:gd name="T13" fmla="*/ 33510556 h 939"/>
                <a:gd name="T14" fmla="*/ 0 60000 65536"/>
                <a:gd name="T15" fmla="*/ 0 60000 65536"/>
                <a:gd name="T16" fmla="*/ 0 60000 65536"/>
                <a:gd name="T17" fmla="*/ 0 60000 65536"/>
                <a:gd name="T18" fmla="*/ 0 60000 65536"/>
                <a:gd name="T19" fmla="*/ 0 60000 65536"/>
                <a:gd name="T20" fmla="*/ 0 60000 65536"/>
                <a:gd name="T21" fmla="*/ 0 w 1081"/>
                <a:gd name="T22" fmla="*/ 0 h 939"/>
                <a:gd name="T23" fmla="*/ 1081 w 1081"/>
                <a:gd name="T24" fmla="*/ 939 h 9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1" h="939">
                  <a:moveTo>
                    <a:pt x="269" y="939"/>
                  </a:moveTo>
                  <a:lnTo>
                    <a:pt x="0" y="468"/>
                  </a:lnTo>
                  <a:lnTo>
                    <a:pt x="269" y="0"/>
                  </a:lnTo>
                  <a:lnTo>
                    <a:pt x="812" y="0"/>
                  </a:lnTo>
                  <a:lnTo>
                    <a:pt x="1081" y="468"/>
                  </a:lnTo>
                  <a:lnTo>
                    <a:pt x="812" y="939"/>
                  </a:lnTo>
                  <a:lnTo>
                    <a:pt x="269" y="939"/>
                  </a:lnTo>
                  <a:close/>
                </a:path>
              </a:pathLst>
            </a:custGeom>
            <a:ln/>
          </p:spPr>
          <p:style>
            <a:lnRef idx="1">
              <a:schemeClr val="accent3"/>
            </a:lnRef>
            <a:fillRef idx="3">
              <a:schemeClr val="accent3"/>
            </a:fillRef>
            <a:effectRef idx="2">
              <a:schemeClr val="accent3"/>
            </a:effectRef>
            <a:fontRef idx="minor">
              <a:schemeClr val="lt1"/>
            </a:fontRef>
          </p:style>
          <p:txBody>
            <a:bodyPr wrap="none" anchor="ctr"/>
            <a:lstStyle/>
            <a:p>
              <a:pPr>
                <a:defRPr/>
              </a:pPr>
              <a:endParaRPr lang="zh-CN" altLang="en-US"/>
            </a:p>
          </p:txBody>
        </p:sp>
        <p:sp>
          <p:nvSpPr>
            <p:cNvPr id="12296" name="未知"/>
            <p:cNvSpPr>
              <a:spLocks/>
            </p:cNvSpPr>
            <p:nvPr/>
          </p:nvSpPr>
          <p:spPr bwMode="auto">
            <a:xfrm>
              <a:off x="3330" y="960"/>
              <a:ext cx="2082" cy="1804"/>
            </a:xfrm>
            <a:custGeom>
              <a:avLst/>
              <a:gdLst>
                <a:gd name="T0" fmla="*/ 9548893 w 1082"/>
                <a:gd name="T1" fmla="*/ 32346537 h 939"/>
                <a:gd name="T2" fmla="*/ 0 w 1082"/>
                <a:gd name="T3" fmla="*/ 16229814 h 939"/>
                <a:gd name="T4" fmla="*/ 9548893 w 1082"/>
                <a:gd name="T5" fmla="*/ 0 h 939"/>
                <a:gd name="T6" fmla="*/ 28677901 w 1082"/>
                <a:gd name="T7" fmla="*/ 0 h 939"/>
                <a:gd name="T8" fmla="*/ 38215687 w 1082"/>
                <a:gd name="T9" fmla="*/ 16229814 h 939"/>
                <a:gd name="T10" fmla="*/ 28677901 w 1082"/>
                <a:gd name="T11" fmla="*/ 32346537 h 939"/>
                <a:gd name="T12" fmla="*/ 9548893 w 1082"/>
                <a:gd name="T13" fmla="*/ 32346537 h 939"/>
                <a:gd name="T14" fmla="*/ 0 60000 65536"/>
                <a:gd name="T15" fmla="*/ 0 60000 65536"/>
                <a:gd name="T16" fmla="*/ 0 60000 65536"/>
                <a:gd name="T17" fmla="*/ 0 60000 65536"/>
                <a:gd name="T18" fmla="*/ 0 60000 65536"/>
                <a:gd name="T19" fmla="*/ 0 60000 65536"/>
                <a:gd name="T20" fmla="*/ 0 60000 65536"/>
                <a:gd name="T21" fmla="*/ 0 w 1082"/>
                <a:gd name="T22" fmla="*/ 0 h 939"/>
                <a:gd name="T23" fmla="*/ 1082 w 1082"/>
                <a:gd name="T24" fmla="*/ 939 h 9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2" h="939">
                  <a:moveTo>
                    <a:pt x="270" y="939"/>
                  </a:moveTo>
                  <a:lnTo>
                    <a:pt x="0" y="471"/>
                  </a:lnTo>
                  <a:lnTo>
                    <a:pt x="270" y="0"/>
                  </a:lnTo>
                  <a:lnTo>
                    <a:pt x="812" y="0"/>
                  </a:lnTo>
                  <a:lnTo>
                    <a:pt x="1082" y="471"/>
                  </a:lnTo>
                  <a:lnTo>
                    <a:pt x="812" y="939"/>
                  </a:lnTo>
                  <a:lnTo>
                    <a:pt x="270" y="939"/>
                  </a:lnTo>
                  <a:close/>
                </a:path>
              </a:pathLst>
            </a:custGeom>
            <a:ln/>
          </p:spPr>
          <p:style>
            <a:lnRef idx="1">
              <a:schemeClr val="accent3"/>
            </a:lnRef>
            <a:fillRef idx="3">
              <a:schemeClr val="accent3"/>
            </a:fillRef>
            <a:effectRef idx="2">
              <a:schemeClr val="accent3"/>
            </a:effectRef>
            <a:fontRef idx="minor">
              <a:schemeClr val="lt1"/>
            </a:fontRef>
          </p:style>
          <p:txBody>
            <a:bodyPr wrap="none" anchor="ctr"/>
            <a:lstStyle/>
            <a:p>
              <a:pPr>
                <a:defRPr/>
              </a:pPr>
              <a:endParaRPr lang="zh-CN" altLang="en-US"/>
            </a:p>
          </p:txBody>
        </p:sp>
        <p:sp>
          <p:nvSpPr>
            <p:cNvPr id="12297" name="未知"/>
            <p:cNvSpPr>
              <a:spLocks/>
            </p:cNvSpPr>
            <p:nvPr/>
          </p:nvSpPr>
          <p:spPr bwMode="auto">
            <a:xfrm>
              <a:off x="1" y="960"/>
              <a:ext cx="2083" cy="1804"/>
            </a:xfrm>
            <a:custGeom>
              <a:avLst/>
              <a:gdLst>
                <a:gd name="T0" fmla="*/ 9687859 w 1082"/>
                <a:gd name="T1" fmla="*/ 32346537 h 939"/>
                <a:gd name="T2" fmla="*/ 0 w 1082"/>
                <a:gd name="T3" fmla="*/ 16229814 h 939"/>
                <a:gd name="T4" fmla="*/ 9687859 w 1082"/>
                <a:gd name="T5" fmla="*/ 0 h 939"/>
                <a:gd name="T6" fmla="*/ 29121583 w 1082"/>
                <a:gd name="T7" fmla="*/ 0 h 939"/>
                <a:gd name="T8" fmla="*/ 38809966 w 1082"/>
                <a:gd name="T9" fmla="*/ 16229814 h 939"/>
                <a:gd name="T10" fmla="*/ 29121583 w 1082"/>
                <a:gd name="T11" fmla="*/ 32346537 h 939"/>
                <a:gd name="T12" fmla="*/ 9687859 w 1082"/>
                <a:gd name="T13" fmla="*/ 32346537 h 939"/>
                <a:gd name="T14" fmla="*/ 0 60000 65536"/>
                <a:gd name="T15" fmla="*/ 0 60000 65536"/>
                <a:gd name="T16" fmla="*/ 0 60000 65536"/>
                <a:gd name="T17" fmla="*/ 0 60000 65536"/>
                <a:gd name="T18" fmla="*/ 0 60000 65536"/>
                <a:gd name="T19" fmla="*/ 0 60000 65536"/>
                <a:gd name="T20" fmla="*/ 0 60000 65536"/>
                <a:gd name="T21" fmla="*/ 0 w 1082"/>
                <a:gd name="T22" fmla="*/ 0 h 939"/>
                <a:gd name="T23" fmla="*/ 1082 w 1082"/>
                <a:gd name="T24" fmla="*/ 939 h 9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2" h="939">
                  <a:moveTo>
                    <a:pt x="270" y="939"/>
                  </a:moveTo>
                  <a:lnTo>
                    <a:pt x="0" y="471"/>
                  </a:lnTo>
                  <a:lnTo>
                    <a:pt x="270" y="0"/>
                  </a:lnTo>
                  <a:lnTo>
                    <a:pt x="812" y="0"/>
                  </a:lnTo>
                  <a:lnTo>
                    <a:pt x="1082" y="471"/>
                  </a:lnTo>
                  <a:lnTo>
                    <a:pt x="812" y="939"/>
                  </a:lnTo>
                  <a:lnTo>
                    <a:pt x="270" y="939"/>
                  </a:lnTo>
                  <a:close/>
                </a:path>
              </a:pathLst>
            </a:custGeom>
            <a:ln/>
          </p:spPr>
          <p:style>
            <a:lnRef idx="1">
              <a:schemeClr val="accent3"/>
            </a:lnRef>
            <a:fillRef idx="3">
              <a:schemeClr val="accent3"/>
            </a:fillRef>
            <a:effectRef idx="2">
              <a:schemeClr val="accent3"/>
            </a:effectRef>
            <a:fontRef idx="minor">
              <a:schemeClr val="lt1"/>
            </a:fontRef>
          </p:style>
          <p:txBody>
            <a:bodyPr wrap="none" anchor="ctr"/>
            <a:lstStyle/>
            <a:p>
              <a:pPr>
                <a:defRPr/>
              </a:pPr>
              <a:endParaRPr lang="zh-CN" altLang="en-US"/>
            </a:p>
          </p:txBody>
        </p:sp>
        <p:sp>
          <p:nvSpPr>
            <p:cNvPr id="12298" name="未知"/>
            <p:cNvSpPr>
              <a:spLocks/>
            </p:cNvSpPr>
            <p:nvPr/>
          </p:nvSpPr>
          <p:spPr bwMode="auto">
            <a:xfrm>
              <a:off x="-24" y="2895"/>
              <a:ext cx="2083" cy="1804"/>
            </a:xfrm>
            <a:custGeom>
              <a:avLst/>
              <a:gdLst>
                <a:gd name="T0" fmla="*/ 9687859 w 1082"/>
                <a:gd name="T1" fmla="*/ 32873173 h 938"/>
                <a:gd name="T2" fmla="*/ 0 w 1082"/>
                <a:gd name="T3" fmla="*/ 16357268 h 938"/>
                <a:gd name="T4" fmla="*/ 9687859 w 1082"/>
                <a:gd name="T5" fmla="*/ 0 h 938"/>
                <a:gd name="T6" fmla="*/ 29121583 w 1082"/>
                <a:gd name="T7" fmla="*/ 0 h 938"/>
                <a:gd name="T8" fmla="*/ 38809966 w 1082"/>
                <a:gd name="T9" fmla="*/ 16357268 h 938"/>
                <a:gd name="T10" fmla="*/ 29121583 w 1082"/>
                <a:gd name="T11" fmla="*/ 32873173 h 938"/>
                <a:gd name="T12" fmla="*/ 9687859 w 1082"/>
                <a:gd name="T13" fmla="*/ 32873173 h 938"/>
                <a:gd name="T14" fmla="*/ 0 60000 65536"/>
                <a:gd name="T15" fmla="*/ 0 60000 65536"/>
                <a:gd name="T16" fmla="*/ 0 60000 65536"/>
                <a:gd name="T17" fmla="*/ 0 60000 65536"/>
                <a:gd name="T18" fmla="*/ 0 60000 65536"/>
                <a:gd name="T19" fmla="*/ 0 60000 65536"/>
                <a:gd name="T20" fmla="*/ 0 60000 65536"/>
                <a:gd name="T21" fmla="*/ 0 w 1082"/>
                <a:gd name="T22" fmla="*/ 0 h 938"/>
                <a:gd name="T23" fmla="*/ 1082 w 1082"/>
                <a:gd name="T24" fmla="*/ 938 h 9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2" h="938">
                  <a:moveTo>
                    <a:pt x="270" y="938"/>
                  </a:moveTo>
                  <a:lnTo>
                    <a:pt x="0" y="467"/>
                  </a:lnTo>
                  <a:lnTo>
                    <a:pt x="270" y="0"/>
                  </a:lnTo>
                  <a:lnTo>
                    <a:pt x="812" y="0"/>
                  </a:lnTo>
                  <a:lnTo>
                    <a:pt x="1082" y="467"/>
                  </a:lnTo>
                  <a:lnTo>
                    <a:pt x="812" y="938"/>
                  </a:lnTo>
                  <a:lnTo>
                    <a:pt x="270" y="938"/>
                  </a:lnTo>
                  <a:close/>
                </a:path>
              </a:pathLst>
            </a:custGeom>
            <a:ln/>
          </p:spPr>
          <p:style>
            <a:lnRef idx="1">
              <a:schemeClr val="accent4"/>
            </a:lnRef>
            <a:fillRef idx="3">
              <a:schemeClr val="accent4"/>
            </a:fillRef>
            <a:effectRef idx="2">
              <a:schemeClr val="accent4"/>
            </a:effectRef>
            <a:fontRef idx="minor">
              <a:schemeClr val="lt1"/>
            </a:fontRef>
          </p:style>
          <p:txBody>
            <a:bodyPr wrap="none" anchor="ctr"/>
            <a:lstStyle/>
            <a:p>
              <a:pPr>
                <a:defRPr/>
              </a:pPr>
              <a:endParaRPr lang="zh-CN" altLang="en-US"/>
            </a:p>
          </p:txBody>
        </p:sp>
        <p:sp>
          <p:nvSpPr>
            <p:cNvPr id="17421" name="未知"/>
            <p:cNvSpPr>
              <a:spLocks/>
            </p:cNvSpPr>
            <p:nvPr/>
          </p:nvSpPr>
          <p:spPr bwMode="auto">
            <a:xfrm>
              <a:off x="1673" y="5645"/>
              <a:ext cx="2092" cy="912"/>
            </a:xfrm>
            <a:custGeom>
              <a:avLst/>
              <a:gdLst>
                <a:gd name="T0" fmla="*/ 0 w 666"/>
                <a:gd name="T1" fmla="*/ 2147483647 h 290"/>
                <a:gd name="T2" fmla="*/ 2147483647 w 666"/>
                <a:gd name="T3" fmla="*/ 0 h 290"/>
                <a:gd name="T4" fmla="*/ 2147483647 w 666"/>
                <a:gd name="T5" fmla="*/ 0 h 290"/>
                <a:gd name="T6" fmla="*/ 2147483647 w 666"/>
                <a:gd name="T7" fmla="*/ 2147483647 h 290"/>
                <a:gd name="T8" fmla="*/ 0 w 666"/>
                <a:gd name="T9" fmla="*/ 2147483647 h 290"/>
                <a:gd name="T10" fmla="*/ 0 60000 65536"/>
                <a:gd name="T11" fmla="*/ 0 60000 65536"/>
                <a:gd name="T12" fmla="*/ 0 60000 65536"/>
                <a:gd name="T13" fmla="*/ 0 60000 65536"/>
                <a:gd name="T14" fmla="*/ 0 60000 65536"/>
                <a:gd name="T15" fmla="*/ 0 w 666"/>
                <a:gd name="T16" fmla="*/ 0 h 290"/>
                <a:gd name="T17" fmla="*/ 666 w 666"/>
                <a:gd name="T18" fmla="*/ 290 h 290"/>
              </a:gdLst>
              <a:ahLst/>
              <a:cxnLst>
                <a:cxn ang="T10">
                  <a:pos x="T0" y="T1"/>
                </a:cxn>
                <a:cxn ang="T11">
                  <a:pos x="T2" y="T3"/>
                </a:cxn>
                <a:cxn ang="T12">
                  <a:pos x="T4" y="T5"/>
                </a:cxn>
                <a:cxn ang="T13">
                  <a:pos x="T6" y="T7"/>
                </a:cxn>
                <a:cxn ang="T14">
                  <a:pos x="T8" y="T9"/>
                </a:cxn>
              </a:cxnLst>
              <a:rect l="T15" t="T16" r="T17" b="T18"/>
              <a:pathLst>
                <a:path w="666" h="290">
                  <a:moveTo>
                    <a:pt x="0" y="290"/>
                  </a:moveTo>
                  <a:lnTo>
                    <a:pt x="166" y="0"/>
                  </a:lnTo>
                  <a:lnTo>
                    <a:pt x="500" y="0"/>
                  </a:lnTo>
                  <a:lnTo>
                    <a:pt x="666" y="290"/>
                  </a:lnTo>
                  <a:lnTo>
                    <a:pt x="0" y="290"/>
                  </a:lnTo>
                  <a:close/>
                </a:path>
              </a:pathLst>
            </a:custGeom>
            <a:gradFill rotWithShape="1">
              <a:gsLst>
                <a:gs pos="0">
                  <a:srgbClr val="000000">
                    <a:alpha val="14000"/>
                  </a:srgbClr>
                </a:gs>
                <a:gs pos="100000">
                  <a:srgbClr val="FFFFFF">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2300" name="未知"/>
            <p:cNvSpPr>
              <a:spLocks/>
            </p:cNvSpPr>
            <p:nvPr/>
          </p:nvSpPr>
          <p:spPr bwMode="auto">
            <a:xfrm>
              <a:off x="3303" y="2850"/>
              <a:ext cx="2082" cy="1804"/>
            </a:xfrm>
            <a:custGeom>
              <a:avLst/>
              <a:gdLst>
                <a:gd name="T0" fmla="*/ 9548893 w 1082"/>
                <a:gd name="T1" fmla="*/ 32873173 h 938"/>
                <a:gd name="T2" fmla="*/ 0 w 1082"/>
                <a:gd name="T3" fmla="*/ 16357268 h 938"/>
                <a:gd name="T4" fmla="*/ 9548893 w 1082"/>
                <a:gd name="T5" fmla="*/ 0 h 938"/>
                <a:gd name="T6" fmla="*/ 28677901 w 1082"/>
                <a:gd name="T7" fmla="*/ 0 h 938"/>
                <a:gd name="T8" fmla="*/ 38215687 w 1082"/>
                <a:gd name="T9" fmla="*/ 16357268 h 938"/>
                <a:gd name="T10" fmla="*/ 28677901 w 1082"/>
                <a:gd name="T11" fmla="*/ 32873173 h 938"/>
                <a:gd name="T12" fmla="*/ 9548893 w 1082"/>
                <a:gd name="T13" fmla="*/ 32873173 h 938"/>
                <a:gd name="T14" fmla="*/ 0 60000 65536"/>
                <a:gd name="T15" fmla="*/ 0 60000 65536"/>
                <a:gd name="T16" fmla="*/ 0 60000 65536"/>
                <a:gd name="T17" fmla="*/ 0 60000 65536"/>
                <a:gd name="T18" fmla="*/ 0 60000 65536"/>
                <a:gd name="T19" fmla="*/ 0 60000 65536"/>
                <a:gd name="T20" fmla="*/ 0 60000 65536"/>
                <a:gd name="T21" fmla="*/ 0 w 1082"/>
                <a:gd name="T22" fmla="*/ 0 h 938"/>
                <a:gd name="T23" fmla="*/ 1082 w 1082"/>
                <a:gd name="T24" fmla="*/ 938 h 9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2" h="938">
                  <a:moveTo>
                    <a:pt x="270" y="938"/>
                  </a:moveTo>
                  <a:lnTo>
                    <a:pt x="0" y="467"/>
                  </a:lnTo>
                  <a:lnTo>
                    <a:pt x="270" y="0"/>
                  </a:lnTo>
                  <a:lnTo>
                    <a:pt x="812" y="0"/>
                  </a:lnTo>
                  <a:lnTo>
                    <a:pt x="1082" y="467"/>
                  </a:lnTo>
                  <a:lnTo>
                    <a:pt x="812" y="938"/>
                  </a:lnTo>
                  <a:lnTo>
                    <a:pt x="270" y="938"/>
                  </a:lnTo>
                  <a:close/>
                </a:path>
              </a:pathLst>
            </a:custGeom>
            <a:ln/>
          </p:spPr>
          <p:style>
            <a:lnRef idx="1">
              <a:schemeClr val="accent4"/>
            </a:lnRef>
            <a:fillRef idx="3">
              <a:schemeClr val="accent4"/>
            </a:fillRef>
            <a:effectRef idx="2">
              <a:schemeClr val="accent4"/>
            </a:effectRef>
            <a:fontRef idx="minor">
              <a:schemeClr val="lt1"/>
            </a:fontRef>
          </p:style>
          <p:txBody>
            <a:bodyPr wrap="none" anchor="ctr"/>
            <a:lstStyle/>
            <a:p>
              <a:pPr>
                <a:defRPr/>
              </a:pPr>
              <a:endParaRPr lang="zh-CN" altLang="en-US"/>
            </a:p>
          </p:txBody>
        </p:sp>
        <p:sp>
          <p:nvSpPr>
            <p:cNvPr id="11277" name="Rectangle 13"/>
            <p:cNvSpPr>
              <a:spLocks noChangeArrowheads="1"/>
            </p:cNvSpPr>
            <p:nvPr/>
          </p:nvSpPr>
          <p:spPr bwMode="auto">
            <a:xfrm>
              <a:off x="3469" y="1457"/>
              <a:ext cx="1731" cy="873"/>
            </a:xfrm>
            <a:prstGeom prst="rect">
              <a:avLst/>
            </a:prstGeom>
            <a:noFill/>
            <a:ln w="9525" cap="flat" cmpd="sng">
              <a:noFill/>
              <a:miter lim="800000"/>
              <a:headEnd/>
              <a:tailEnd/>
            </a:ln>
            <a:effectLst/>
          </p:spPr>
          <p:txBody>
            <a:bodyPr>
              <a:spAutoFit/>
            </a:bodyPr>
            <a:lstStyle/>
            <a:p>
              <a:pPr algn="ctr" eaLnBrk="0" hangingPunct="0">
                <a:spcBef>
                  <a:spcPct val="50000"/>
                </a:spcBef>
                <a:spcAft>
                  <a:spcPct val="50000"/>
                </a:spcAft>
                <a:buClr>
                  <a:schemeClr val="tx1"/>
                </a:buClr>
                <a:buFont typeface="Arial" pitchFamily="34" charset="0"/>
                <a:buNone/>
                <a:defRPr/>
              </a:pPr>
              <a:r>
                <a:rPr lang="zh-CN" altLang="en-US" sz="2000" b="0" dirty="0">
                  <a:solidFill>
                    <a:schemeClr val="bg1"/>
                  </a:solidFill>
                  <a:latin typeface="Times New Roman" pitchFamily="18" charset="0"/>
                  <a:ea typeface="+mn-ea"/>
                  <a:cs typeface="Times New Roman" pitchFamily="18" charset="0"/>
                </a:rPr>
                <a:t>Advance Pricing Arrangement</a:t>
              </a:r>
              <a:endParaRPr lang="en-US" altLang="zh-CN" sz="2000" b="0" dirty="0">
                <a:solidFill>
                  <a:schemeClr val="bg1"/>
                </a:solidFill>
                <a:latin typeface="Times New Roman" pitchFamily="18" charset="0"/>
                <a:ea typeface="+mn-ea"/>
                <a:cs typeface="Times New Roman" pitchFamily="18" charset="0"/>
              </a:endParaRPr>
            </a:p>
          </p:txBody>
        </p:sp>
        <p:sp>
          <p:nvSpPr>
            <p:cNvPr id="11278" name="Rectangle 14"/>
            <p:cNvSpPr>
              <a:spLocks noChangeArrowheads="1"/>
            </p:cNvSpPr>
            <p:nvPr/>
          </p:nvSpPr>
          <p:spPr bwMode="auto">
            <a:xfrm>
              <a:off x="1907" y="198"/>
              <a:ext cx="1642" cy="1253"/>
            </a:xfrm>
            <a:prstGeom prst="rect">
              <a:avLst/>
            </a:prstGeom>
            <a:noFill/>
            <a:ln w="9525" cap="flat" cmpd="sng">
              <a:noFill/>
              <a:miter lim="800000"/>
              <a:headEnd/>
              <a:tailEnd/>
            </a:ln>
            <a:effectLst/>
          </p:spPr>
          <p:txBody>
            <a:bodyPr>
              <a:spAutoFit/>
            </a:bodyPr>
            <a:lstStyle/>
            <a:p>
              <a:pPr algn="ctr" eaLnBrk="0" hangingPunct="0">
                <a:spcBef>
                  <a:spcPct val="50000"/>
                </a:spcBef>
                <a:spcAft>
                  <a:spcPct val="50000"/>
                </a:spcAft>
                <a:buClr>
                  <a:schemeClr val="tx1"/>
                </a:buClr>
                <a:buFont typeface="Arial" pitchFamily="34" charset="0"/>
                <a:buNone/>
                <a:defRPr/>
              </a:pPr>
              <a:r>
                <a:rPr lang="zh-CN" altLang="en-US" sz="2000" b="0" kern="0" dirty="0">
                  <a:solidFill>
                    <a:schemeClr val="bg1"/>
                  </a:solidFill>
                  <a:latin typeface="Times New Roman" pitchFamily="18" charset="0"/>
                  <a:ea typeface="+mj-ea"/>
                  <a:cs typeface="Times New Roman" pitchFamily="18" charset="0"/>
                </a:rPr>
                <a:t>Transfer Pricing Management</a:t>
              </a:r>
              <a:endParaRPr lang="en-US" altLang="zh-CN" sz="2000" b="0" dirty="0">
                <a:solidFill>
                  <a:schemeClr val="bg1"/>
                </a:solidFill>
                <a:latin typeface="Times New Roman" pitchFamily="18" charset="0"/>
                <a:ea typeface="+mj-ea"/>
                <a:cs typeface="Times New Roman" pitchFamily="18" charset="0"/>
              </a:endParaRPr>
            </a:p>
          </p:txBody>
        </p:sp>
        <p:sp>
          <p:nvSpPr>
            <p:cNvPr id="17425" name="Rectangle 15"/>
            <p:cNvSpPr>
              <a:spLocks noChangeArrowheads="1"/>
            </p:cNvSpPr>
            <p:nvPr/>
          </p:nvSpPr>
          <p:spPr bwMode="auto">
            <a:xfrm>
              <a:off x="192" y="1402"/>
              <a:ext cx="1786" cy="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0163" indent="-30163"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buFont typeface="Arial" pitchFamily="34" charset="0"/>
                <a:buNone/>
              </a:pPr>
              <a:r>
                <a:rPr lang="en-US" altLang="zh-CN" sz="2000" b="0">
                  <a:solidFill>
                    <a:schemeClr val="bg1"/>
                  </a:solidFill>
                  <a:latin typeface="Times New Roman" pitchFamily="18" charset="0"/>
                  <a:ea typeface="微软雅黑" pitchFamily="34" charset="-122"/>
                  <a:cs typeface="Times New Roman" pitchFamily="18" charset="0"/>
                </a:rPr>
                <a:t>G</a:t>
              </a:r>
              <a:r>
                <a:rPr lang="zh-CN" altLang="en-US" sz="2000" b="0">
                  <a:solidFill>
                    <a:schemeClr val="bg1"/>
                  </a:solidFill>
                  <a:latin typeface="Times New Roman" pitchFamily="18" charset="0"/>
                  <a:ea typeface="微软雅黑" pitchFamily="34" charset="-122"/>
                  <a:cs typeface="Times New Roman" pitchFamily="18" charset="0"/>
                </a:rPr>
                <a:t>eneral </a:t>
              </a:r>
              <a:r>
                <a:rPr lang="en-US" altLang="zh-CN" sz="2000" b="0">
                  <a:solidFill>
                    <a:schemeClr val="bg1"/>
                  </a:solidFill>
                  <a:latin typeface="Times New Roman" pitchFamily="18" charset="0"/>
                  <a:ea typeface="微软雅黑" pitchFamily="34" charset="-122"/>
                  <a:cs typeface="Times New Roman" pitchFamily="18" charset="0"/>
                </a:rPr>
                <a:t>A</a:t>
              </a:r>
              <a:r>
                <a:rPr lang="zh-CN" altLang="en-US" sz="2000" b="0">
                  <a:solidFill>
                    <a:schemeClr val="bg1"/>
                  </a:solidFill>
                  <a:latin typeface="Times New Roman" pitchFamily="18" charset="0"/>
                  <a:ea typeface="微软雅黑" pitchFamily="34" charset="-122"/>
                  <a:cs typeface="Times New Roman" pitchFamily="18" charset="0"/>
                </a:rPr>
                <a:t>nti-tax </a:t>
              </a:r>
              <a:r>
                <a:rPr lang="en-US" altLang="zh-CN" sz="2000" b="0">
                  <a:solidFill>
                    <a:schemeClr val="bg1"/>
                  </a:solidFill>
                  <a:latin typeface="Times New Roman" pitchFamily="18" charset="0"/>
                  <a:ea typeface="微软雅黑" pitchFamily="34" charset="-122"/>
                  <a:cs typeface="Times New Roman" pitchFamily="18" charset="0"/>
                </a:rPr>
                <a:t>Avoidance Rule</a:t>
              </a:r>
              <a:endParaRPr lang="en-US" altLang="zh-CN" sz="2000">
                <a:latin typeface="Times New Roman" pitchFamily="18" charset="0"/>
                <a:ea typeface="微软雅黑" pitchFamily="34" charset="-122"/>
                <a:cs typeface="Times New Roman" pitchFamily="18" charset="0"/>
              </a:endParaRPr>
            </a:p>
          </p:txBody>
        </p:sp>
        <p:sp>
          <p:nvSpPr>
            <p:cNvPr id="11280" name="Rectangle 16"/>
            <p:cNvSpPr>
              <a:spLocks noChangeArrowheads="1"/>
            </p:cNvSpPr>
            <p:nvPr/>
          </p:nvSpPr>
          <p:spPr bwMode="auto">
            <a:xfrm>
              <a:off x="1811" y="2184"/>
              <a:ext cx="1779" cy="1251"/>
            </a:xfrm>
            <a:prstGeom prst="rect">
              <a:avLst/>
            </a:prstGeom>
            <a:noFill/>
            <a:ln w="9525" cap="flat" cmpd="sng">
              <a:noFill/>
              <a:miter lim="800000"/>
              <a:headEnd/>
              <a:tailEnd/>
            </a:ln>
            <a:effectLst/>
          </p:spPr>
          <p:txBody>
            <a:bodyPr>
              <a:spAutoFit/>
            </a:bodyPr>
            <a:lstStyle/>
            <a:p>
              <a:pPr algn="ctr" eaLnBrk="0" hangingPunct="0">
                <a:spcBef>
                  <a:spcPct val="50000"/>
                </a:spcBef>
                <a:spcAft>
                  <a:spcPct val="50000"/>
                </a:spcAft>
                <a:buClr>
                  <a:schemeClr val="tx1"/>
                </a:buClr>
                <a:buFont typeface="Arial" pitchFamily="34" charset="0"/>
                <a:buNone/>
                <a:defRPr/>
              </a:pPr>
              <a:r>
                <a:rPr lang="en-US" altLang="zh-CN" sz="2000" dirty="0">
                  <a:latin typeface="Times New Roman" pitchFamily="18" charset="0"/>
                  <a:ea typeface="+mn-ea"/>
                  <a:cs typeface="Times New Roman" pitchFamily="18" charset="0"/>
                </a:rPr>
                <a:t>Anti Tax Avoidance in China</a:t>
              </a:r>
            </a:p>
          </p:txBody>
        </p:sp>
        <p:sp>
          <p:nvSpPr>
            <p:cNvPr id="17427" name="Rectangle 17"/>
            <p:cNvSpPr>
              <a:spLocks noChangeArrowheads="1"/>
            </p:cNvSpPr>
            <p:nvPr/>
          </p:nvSpPr>
          <p:spPr bwMode="auto">
            <a:xfrm>
              <a:off x="1660" y="4046"/>
              <a:ext cx="1838" cy="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87350" indent="-30163"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buFont typeface="Arial" pitchFamily="34" charset="0"/>
                <a:buNone/>
              </a:pPr>
              <a:r>
                <a:rPr lang="zh-CN" altLang="en-US" sz="2000" b="0">
                  <a:solidFill>
                    <a:schemeClr val="bg1"/>
                  </a:solidFill>
                  <a:latin typeface="Times New Roman" pitchFamily="18" charset="0"/>
                  <a:ea typeface="微软雅黑" pitchFamily="34" charset="-122"/>
                  <a:cs typeface="Times New Roman" pitchFamily="18" charset="0"/>
                </a:rPr>
                <a:t>Controlled Foreign Corporation</a:t>
              </a:r>
              <a:endParaRPr lang="en-US" altLang="zh-CN" sz="2000">
                <a:latin typeface="Times New Roman" pitchFamily="18" charset="0"/>
                <a:ea typeface="微软雅黑" pitchFamily="34" charset="-122"/>
                <a:cs typeface="Times New Roman" pitchFamily="18" charset="0"/>
              </a:endParaRPr>
            </a:p>
          </p:txBody>
        </p:sp>
        <p:sp>
          <p:nvSpPr>
            <p:cNvPr id="17428" name="Rectangle 18"/>
            <p:cNvSpPr>
              <a:spLocks noChangeArrowheads="1"/>
            </p:cNvSpPr>
            <p:nvPr/>
          </p:nvSpPr>
          <p:spPr bwMode="auto">
            <a:xfrm>
              <a:off x="231" y="3357"/>
              <a:ext cx="1577" cy="873"/>
            </a:xfrm>
            <a:prstGeom prst="rect">
              <a:avLst/>
            </a:prstGeom>
            <a:noFill/>
            <a:ln w="9525">
              <a:noFill/>
              <a:miter lim="800000"/>
              <a:headEnd/>
              <a:tailEnd/>
            </a:ln>
          </p:spPr>
          <p:txBody>
            <a:bodyPr>
              <a:spAutoFit/>
            </a:bodyPr>
            <a:lstStyle/>
            <a:p>
              <a:pPr marL="30163" indent="-30163" algn="ctr" eaLnBrk="0" hangingPunct="0">
                <a:spcBef>
                  <a:spcPct val="50000"/>
                </a:spcBef>
                <a:spcAft>
                  <a:spcPct val="50000"/>
                </a:spcAft>
                <a:buClr>
                  <a:schemeClr val="tx1"/>
                </a:buClr>
                <a:tabLst>
                  <a:tab pos="265113" algn="l"/>
                </a:tabLst>
                <a:defRPr/>
              </a:pPr>
              <a:r>
                <a:rPr lang="zh-CN" altLang="en-US" sz="2000" b="0" dirty="0">
                  <a:solidFill>
                    <a:schemeClr val="bg1"/>
                  </a:solidFill>
                  <a:latin typeface="Times New Roman" pitchFamily="18" charset="0"/>
                  <a:ea typeface="+mn-ea"/>
                  <a:cs typeface="Times New Roman" pitchFamily="18" charset="0"/>
                </a:rPr>
                <a:t>Thin Capitalization</a:t>
              </a:r>
              <a:endParaRPr lang="en-US" altLang="zh-CN" sz="2000" b="0" dirty="0">
                <a:solidFill>
                  <a:schemeClr val="bg1"/>
                </a:solidFill>
                <a:latin typeface="Times New Roman" pitchFamily="18" charset="0"/>
                <a:ea typeface="+mn-ea"/>
                <a:cs typeface="Times New Roman" pitchFamily="18" charset="0"/>
              </a:endParaRPr>
            </a:p>
          </p:txBody>
        </p:sp>
        <p:sp>
          <p:nvSpPr>
            <p:cNvPr id="17429" name="Rectangle 19"/>
            <p:cNvSpPr>
              <a:spLocks noChangeArrowheads="1"/>
            </p:cNvSpPr>
            <p:nvPr/>
          </p:nvSpPr>
          <p:spPr bwMode="auto">
            <a:xfrm>
              <a:off x="3510" y="3220"/>
              <a:ext cx="1722" cy="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ctr">
                <a:spcBef>
                  <a:spcPct val="50000"/>
                </a:spcBef>
                <a:spcAft>
                  <a:spcPct val="50000"/>
                </a:spcAft>
                <a:buClr>
                  <a:schemeClr val="tx1"/>
                </a:buClr>
                <a:buFont typeface="Arial" pitchFamily="34" charset="0"/>
                <a:buNone/>
              </a:pPr>
              <a:r>
                <a:rPr lang="zh-CN" altLang="en-US" sz="2000" b="0">
                  <a:solidFill>
                    <a:schemeClr val="bg1"/>
                  </a:solidFill>
                  <a:latin typeface="Times New Roman" pitchFamily="18" charset="0"/>
                  <a:ea typeface="微软雅黑" pitchFamily="34" charset="-122"/>
                  <a:cs typeface="Times New Roman" pitchFamily="18" charset="0"/>
                </a:rPr>
                <a:t>Cost </a:t>
              </a:r>
              <a:r>
                <a:rPr lang="en-US" altLang="zh-CN" sz="2000" b="0">
                  <a:solidFill>
                    <a:schemeClr val="bg1"/>
                  </a:solidFill>
                  <a:latin typeface="Times New Roman" pitchFamily="18" charset="0"/>
                  <a:ea typeface="微软雅黑" pitchFamily="34" charset="-122"/>
                  <a:cs typeface="Times New Roman" pitchFamily="18" charset="0"/>
                </a:rPr>
                <a:t>Sharing Agreement</a:t>
              </a:r>
              <a:endParaRPr lang="en-US" altLang="zh-CN" sz="2000">
                <a:latin typeface="Times New Roman" pitchFamily="18" charset="0"/>
                <a:ea typeface="微软雅黑" pitchFamily="34" charset="-122"/>
                <a:cs typeface="Times New Roman" pitchFamily="18" charset="0"/>
              </a:endParaRPr>
            </a:p>
          </p:txBody>
        </p:sp>
      </p:grpSp>
      <p:sp>
        <p:nvSpPr>
          <p:cNvPr id="17412" name="TextBox 18"/>
          <p:cNvSpPr txBox="1">
            <a:spLocks noChangeArrowheads="1"/>
          </p:cNvSpPr>
          <p:nvPr/>
        </p:nvSpPr>
        <p:spPr bwMode="auto">
          <a:xfrm>
            <a:off x="7580313" y="6488113"/>
            <a:ext cx="1563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84065D84-C774-4792-8FA2-5A2EEDF5276F}" type="slidenum">
              <a:rPr lang="zh-CN" altLang="en-US" sz="1800"/>
              <a:pPr algn="r" eaLnBrk="1" hangingPunct="1"/>
              <a:t>7</a:t>
            </a:fld>
            <a:endParaRPr lang="zh-CN" altLang="en-US" sz="1800"/>
          </a:p>
        </p:txBody>
      </p:sp>
      <p:pic>
        <p:nvPicPr>
          <p:cNvPr id="17413" name="Picture 3" descr="E:\工作\移动转型\PPT素材\ppt图中素材\ppt.glzy8.com#5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013" y="1084263"/>
            <a:ext cx="842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bwMode="auto">
          <a:xfrm>
            <a:off x="1250950" y="1128713"/>
            <a:ext cx="6753225" cy="36988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defTabSz="858838" eaLnBrk="0" hangingPunct="0">
              <a:buClr>
                <a:srgbClr val="C00000"/>
              </a:buClr>
              <a:defRPr/>
            </a:pPr>
            <a:r>
              <a:rPr lang="en-US" altLang="zh-CN" sz="1800" dirty="0">
                <a:solidFill>
                  <a:schemeClr val="tx1"/>
                </a:solidFill>
                <a:latin typeface="Times New Roman" pitchFamily="18" charset="0"/>
                <a:ea typeface="华文细黑" pitchFamily="2" charset="-122"/>
                <a:cs typeface="Times New Roman" pitchFamily="18" charset="0"/>
              </a:rPr>
              <a:t>Current Framework of Transfer Pricing in China</a:t>
            </a:r>
            <a:endParaRPr lang="zh-CN" altLang="en-US" sz="1800" dirty="0">
              <a:solidFill>
                <a:schemeClr val="tx1"/>
              </a:solidFill>
              <a:latin typeface="Times New Roman" pitchFamily="18" charset="0"/>
              <a:ea typeface="华文细黑" pitchFamily="2" charset="-122"/>
              <a:cs typeface="Times New Roman" pitchFamily="18" charset="0"/>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220663" y="125413"/>
            <a:ext cx="7772400" cy="1214437"/>
          </a:xfrm>
        </p:spPr>
        <p:txBody>
          <a:bodyPr/>
          <a:lstStyle/>
          <a:p>
            <a:r>
              <a:rPr lang="zh-CN" altLang="en-US" sz="2800" smtClean="0">
                <a:latin typeface="Times New Roman" pitchFamily="18" charset="0"/>
                <a:ea typeface="宋体" pitchFamily="2" charset="-122"/>
                <a:cs typeface="Times New Roman" pitchFamily="18" charset="0"/>
              </a:rPr>
              <a:t>Transfer Pricing </a:t>
            </a:r>
            <a:r>
              <a:rPr lang="en-US" altLang="zh-CN" sz="2800" smtClean="0">
                <a:latin typeface="Times New Roman" pitchFamily="18" charset="0"/>
                <a:ea typeface="宋体" pitchFamily="2" charset="-122"/>
                <a:cs typeface="Times New Roman" pitchFamily="18" charset="0"/>
              </a:rPr>
              <a:t>(“TP”)</a:t>
            </a:r>
            <a:r>
              <a:rPr lang="zh-CN" altLang="en-US" sz="2800" smtClean="0">
                <a:latin typeface="Times New Roman" pitchFamily="18" charset="0"/>
                <a:ea typeface="宋体" pitchFamily="2" charset="-122"/>
                <a:cs typeface="Times New Roman" pitchFamily="18" charset="0"/>
              </a:rPr>
              <a:t> Management </a:t>
            </a:r>
          </a:p>
        </p:txBody>
      </p:sp>
      <p:sp>
        <p:nvSpPr>
          <p:cNvPr id="7" name="TextBox 10"/>
          <p:cNvSpPr txBox="1">
            <a:spLocks noChangeArrowheads="1"/>
          </p:cNvSpPr>
          <p:nvPr/>
        </p:nvSpPr>
        <p:spPr bwMode="auto">
          <a:xfrm>
            <a:off x="725488" y="3436938"/>
            <a:ext cx="8229600" cy="3016250"/>
          </a:xfrm>
          <a:prstGeom prst="rect">
            <a:avLst/>
          </a:prstGeom>
          <a:solidFill>
            <a:schemeClr val="accent6">
              <a:lumMod val="60000"/>
              <a:lumOff val="40000"/>
            </a:schemeClr>
          </a:solidFill>
          <a:ln w="47625" cmpd="sng">
            <a:solidFill>
              <a:schemeClr val="tx1"/>
            </a:solidFill>
            <a:miter lim="800000"/>
            <a:headEnd/>
            <a:tailEnd/>
          </a:ln>
        </p:spPr>
        <p:txBody>
          <a:bodyPr>
            <a:spAutoFit/>
          </a:bodyPr>
          <a:lstStyle/>
          <a:p>
            <a:pPr marL="354013" indent="-354013" eaLnBrk="0" hangingPunct="0">
              <a:lnSpc>
                <a:spcPts val="2000"/>
              </a:lnSpc>
              <a:spcBef>
                <a:spcPts val="1200"/>
              </a:spcBef>
              <a:spcAft>
                <a:spcPts val="0"/>
              </a:spcAft>
              <a:buClr>
                <a:schemeClr val="tx1"/>
              </a:buClr>
              <a:buFont typeface="Wingdings" pitchFamily="2" charset="2"/>
              <a:buChar char="l"/>
              <a:defRPr/>
            </a:pPr>
            <a:r>
              <a:rPr lang="en-US" sz="1800" dirty="0">
                <a:latin typeface="Times New Roman" pitchFamily="18" charset="0"/>
                <a:cs typeface="Times New Roman" pitchFamily="18" charset="0"/>
              </a:rPr>
              <a:t>Regular management</a:t>
            </a:r>
          </a:p>
          <a:p>
            <a:pPr marL="811213" lvl="1" indent="-354013" eaLnBrk="0" hangingPunct="0">
              <a:lnSpc>
                <a:spcPts val="2000"/>
              </a:lnSpc>
              <a:spcBef>
                <a:spcPts val="1200"/>
              </a:spcBef>
              <a:spcAft>
                <a:spcPts val="0"/>
              </a:spcAft>
              <a:buClr>
                <a:schemeClr val="tx1"/>
              </a:buClr>
              <a:buFont typeface="+mj-lt"/>
              <a:buAutoNum type="alphaLcParenR"/>
              <a:defRPr/>
            </a:pPr>
            <a:r>
              <a:rPr lang="en-US" altLang="zh-CN" sz="1800" b="0" dirty="0">
                <a:latin typeface="Times New Roman" pitchFamily="18" charset="0"/>
                <a:cs typeface="Times New Roman" pitchFamily="18" charset="0"/>
              </a:rPr>
              <a:t>Annual reporting of related-party transaction with submission of RPT Form. </a:t>
            </a:r>
            <a:r>
              <a:rPr lang="en-US" altLang="zh-CN" sz="1800" i="1" dirty="0">
                <a:solidFill>
                  <a:srgbClr val="FF0000"/>
                </a:solidFill>
                <a:latin typeface="Times New Roman" pitchFamily="18" charset="0"/>
                <a:cs typeface="Times New Roman" pitchFamily="18" charset="0"/>
              </a:rPr>
              <a:t>apply for all the above enterprises</a:t>
            </a:r>
          </a:p>
          <a:p>
            <a:pPr marL="811213" lvl="1" indent="-354013" eaLnBrk="0" hangingPunct="0">
              <a:lnSpc>
                <a:spcPts val="2000"/>
              </a:lnSpc>
              <a:spcBef>
                <a:spcPts val="1200"/>
              </a:spcBef>
              <a:spcAft>
                <a:spcPts val="0"/>
              </a:spcAft>
              <a:buClr>
                <a:schemeClr val="tx1"/>
              </a:buClr>
              <a:buFont typeface="+mj-lt"/>
              <a:buAutoNum type="alphaLcParenR"/>
              <a:defRPr/>
            </a:pPr>
            <a:r>
              <a:rPr lang="en-US" altLang="zh-CN" sz="1800" b="0" dirty="0">
                <a:latin typeface="Times New Roman" pitchFamily="18" charset="0"/>
                <a:cs typeface="Times New Roman" pitchFamily="18" charset="0"/>
              </a:rPr>
              <a:t>Contemporaneous Documents regarding RPT.</a:t>
            </a:r>
            <a:r>
              <a:rPr lang="en-US" altLang="zh-CN" sz="1800" b="0" dirty="0">
                <a:solidFill>
                  <a:srgbClr val="FF0000"/>
                </a:solidFill>
                <a:latin typeface="Times New Roman" pitchFamily="18" charset="0"/>
                <a:cs typeface="Times New Roman" pitchFamily="18" charset="0"/>
              </a:rPr>
              <a:t>                                                 </a:t>
            </a:r>
            <a:r>
              <a:rPr lang="en-US" altLang="zh-CN" sz="1800" i="1" dirty="0">
                <a:solidFill>
                  <a:srgbClr val="FF0000"/>
                </a:solidFill>
                <a:latin typeface="Times New Roman" pitchFamily="18" charset="0"/>
                <a:cs typeface="Times New Roman" pitchFamily="18" charset="0"/>
              </a:rPr>
              <a:t>apply for part of the above enterprises met criteria</a:t>
            </a:r>
          </a:p>
          <a:p>
            <a:pPr marL="354013" indent="-354013" eaLnBrk="0" hangingPunct="0">
              <a:lnSpc>
                <a:spcPts val="2000"/>
              </a:lnSpc>
              <a:spcBef>
                <a:spcPts val="600"/>
              </a:spcBef>
              <a:spcAft>
                <a:spcPts val="0"/>
              </a:spcAft>
              <a:buClr>
                <a:schemeClr val="tx1"/>
              </a:buClr>
              <a:buFont typeface="Wingdings" pitchFamily="2" charset="2"/>
              <a:buChar char="l"/>
              <a:defRPr/>
            </a:pPr>
            <a:r>
              <a:rPr lang="en-US" altLang="zh-CN" sz="1800" dirty="0">
                <a:latin typeface="Times New Roman" pitchFamily="18" charset="0"/>
                <a:cs typeface="Times New Roman" pitchFamily="18" charset="0"/>
              </a:rPr>
              <a:t>TP audit </a:t>
            </a:r>
          </a:p>
          <a:p>
            <a:pPr marL="811213" lvl="1" indent="-354013" eaLnBrk="0" hangingPunct="0">
              <a:lnSpc>
                <a:spcPts val="2000"/>
              </a:lnSpc>
              <a:spcBef>
                <a:spcPts val="600"/>
              </a:spcBef>
              <a:spcAft>
                <a:spcPts val="0"/>
              </a:spcAft>
              <a:buClr>
                <a:schemeClr val="tx1"/>
              </a:buClr>
              <a:buFont typeface="+mj-lt"/>
              <a:buAutoNum type="alphaLcParenR"/>
              <a:defRPr/>
            </a:pPr>
            <a:r>
              <a:rPr lang="en-US" altLang="zh-CN" sz="1800" b="0" dirty="0">
                <a:latin typeface="Times New Roman" pitchFamily="18" charset="0"/>
                <a:cs typeface="Times New Roman" pitchFamily="18" charset="0"/>
              </a:rPr>
              <a:t>TP report;</a:t>
            </a:r>
          </a:p>
          <a:p>
            <a:pPr marL="811213" lvl="1" indent="-354013" eaLnBrk="0" hangingPunct="0">
              <a:lnSpc>
                <a:spcPts val="2000"/>
              </a:lnSpc>
              <a:spcBef>
                <a:spcPts val="600"/>
              </a:spcBef>
              <a:spcAft>
                <a:spcPts val="0"/>
              </a:spcAft>
              <a:buClr>
                <a:schemeClr val="tx1"/>
              </a:buClr>
              <a:buFont typeface="+mj-lt"/>
              <a:buAutoNum type="alphaLcParenR"/>
              <a:defRPr/>
            </a:pPr>
            <a:r>
              <a:rPr lang="en-US" altLang="zh-CN" sz="1800" b="0" dirty="0">
                <a:latin typeface="Times New Roman" pitchFamily="18" charset="0"/>
                <a:cs typeface="Times New Roman" pitchFamily="18" charset="0"/>
              </a:rPr>
              <a:t>Semi-automatically collect related data to analysis from annual tax filing; and</a:t>
            </a:r>
          </a:p>
          <a:p>
            <a:pPr marL="811213" lvl="1" indent="-354013" eaLnBrk="0" hangingPunct="0">
              <a:lnSpc>
                <a:spcPts val="2000"/>
              </a:lnSpc>
              <a:spcBef>
                <a:spcPts val="600"/>
              </a:spcBef>
              <a:spcAft>
                <a:spcPts val="0"/>
              </a:spcAft>
              <a:buClr>
                <a:schemeClr val="tx1"/>
              </a:buClr>
              <a:buFont typeface="+mj-lt"/>
              <a:buAutoNum type="alphaLcParenR"/>
              <a:defRPr/>
            </a:pPr>
            <a:r>
              <a:rPr lang="en-US" altLang="zh-CN" sz="1800" b="0" dirty="0">
                <a:latin typeface="Times New Roman" pitchFamily="18" charset="0"/>
                <a:cs typeface="Times New Roman" pitchFamily="18" charset="0"/>
              </a:rPr>
              <a:t>Select traditional industry occasionally.</a:t>
            </a:r>
            <a:endParaRPr lang="zh-CN" altLang="en-US" sz="1800" dirty="0">
              <a:latin typeface="Times New Roman" pitchFamily="18" charset="0"/>
              <a:cs typeface="Times New Roman" pitchFamily="18" charset="0"/>
            </a:endParaRPr>
          </a:p>
        </p:txBody>
      </p:sp>
      <p:sp>
        <p:nvSpPr>
          <p:cNvPr id="18436"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B15FE488-C346-426B-994B-10218E263074}" type="slidenum">
              <a:rPr lang="zh-CN" altLang="en-US" sz="1800"/>
              <a:pPr algn="r" eaLnBrk="1" hangingPunct="1"/>
              <a:t>8</a:t>
            </a:fld>
            <a:endParaRPr lang="zh-CN" altLang="en-US" sz="1800"/>
          </a:p>
        </p:txBody>
      </p:sp>
      <p:grpSp>
        <p:nvGrpSpPr>
          <p:cNvPr id="18437" name="组合 10"/>
          <p:cNvGrpSpPr>
            <a:grpSpLocks/>
          </p:cNvGrpSpPr>
          <p:nvPr/>
        </p:nvGrpSpPr>
        <p:grpSpPr bwMode="auto">
          <a:xfrm>
            <a:off x="950913" y="1933575"/>
            <a:ext cx="7265987" cy="1476375"/>
            <a:chOff x="825173" y="2154704"/>
            <a:chExt cx="7265988" cy="1475909"/>
          </a:xfrm>
        </p:grpSpPr>
        <p:sp>
          <p:nvSpPr>
            <p:cNvPr id="13318" name="TextBox 8"/>
            <p:cNvSpPr txBox="1">
              <a:spLocks noChangeArrowheads="1"/>
            </p:cNvSpPr>
            <p:nvPr/>
          </p:nvSpPr>
          <p:spPr bwMode="auto">
            <a:xfrm>
              <a:off x="825173" y="2154704"/>
              <a:ext cx="2822575" cy="830997"/>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lvl1pPr eaLnBrk="0" hangingPunct="0">
                <a:spcBef>
                  <a:spcPct val="20000"/>
                </a:spcBef>
                <a:buClr>
                  <a:schemeClr val="accent1"/>
                </a:buClr>
                <a:buChar char="•"/>
                <a:defRPr sz="2500">
                  <a:solidFill>
                    <a:schemeClr val="tx1"/>
                  </a:solidFill>
                  <a:latin typeface="Arial" charset="0"/>
                </a:defRPr>
              </a:lvl1pPr>
              <a:lvl2pPr marL="742950" indent="-285750" eaLnBrk="0" hangingPunct="0">
                <a:spcBef>
                  <a:spcPct val="20000"/>
                </a:spcBef>
                <a:buClr>
                  <a:schemeClr val="accent1"/>
                </a:buClr>
                <a:buChar char="•"/>
                <a:defRPr sz="2200">
                  <a:solidFill>
                    <a:schemeClr val="tx1"/>
                  </a:solidFill>
                  <a:latin typeface="Arial" charset="0"/>
                </a:defRPr>
              </a:lvl2pPr>
              <a:lvl3pPr marL="1143000" indent="-228600" eaLnBrk="0" hangingPunct="0">
                <a:spcBef>
                  <a:spcPct val="20000"/>
                </a:spcBef>
                <a:buClr>
                  <a:schemeClr val="accent1"/>
                </a:buClr>
                <a:buSzPct val="60000"/>
                <a:buChar char="•"/>
                <a:defRPr sz="2000">
                  <a:solidFill>
                    <a:schemeClr val="tx1"/>
                  </a:solidFill>
                  <a:latin typeface="Arial" charset="0"/>
                </a:defRPr>
              </a:lvl3pPr>
              <a:lvl4pPr marL="1600200" indent="-228600" eaLnBrk="0" hangingPunct="0">
                <a:spcBef>
                  <a:spcPct val="20000"/>
                </a:spcBef>
                <a:defRPr sz="20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ClrTx/>
                <a:buFontTx/>
                <a:buNone/>
                <a:defRPr/>
              </a:pPr>
              <a:r>
                <a:rPr lang="en-US" altLang="zh-CN" sz="1600" dirty="0" smtClean="0">
                  <a:solidFill>
                    <a:schemeClr val="bg1"/>
                  </a:solidFill>
                  <a:latin typeface="Times New Roman" pitchFamily="18" charset="0"/>
                  <a:cs typeface="Times New Roman" pitchFamily="18" charset="0"/>
                </a:rPr>
                <a:t>PRC Resident Enterprises with calculation of profit at actual basis</a:t>
              </a:r>
              <a:endParaRPr lang="zh-CN" altLang="en-US" sz="1600" dirty="0" smtClean="0">
                <a:solidFill>
                  <a:schemeClr val="bg1"/>
                </a:solidFill>
                <a:latin typeface="Times New Roman" pitchFamily="18" charset="0"/>
                <a:cs typeface="Times New Roman" pitchFamily="18" charset="0"/>
              </a:endParaRPr>
            </a:p>
          </p:txBody>
        </p:sp>
        <p:sp>
          <p:nvSpPr>
            <p:cNvPr id="11276" name="TextBox 10"/>
            <p:cNvSpPr txBox="1">
              <a:spLocks noChangeArrowheads="1"/>
            </p:cNvSpPr>
            <p:nvPr/>
          </p:nvSpPr>
          <p:spPr bwMode="auto">
            <a:xfrm>
              <a:off x="5259061" y="2154760"/>
              <a:ext cx="2832100" cy="83099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eaLnBrk="0" hangingPunct="0">
                <a:buClr>
                  <a:schemeClr val="tx1"/>
                </a:buClr>
                <a:defRPr/>
              </a:pPr>
              <a:r>
                <a:rPr lang="en-US" altLang="zh-CN" sz="1600" dirty="0">
                  <a:solidFill>
                    <a:schemeClr val="bg1"/>
                  </a:solidFill>
                  <a:latin typeface="Times New Roman" pitchFamily="18" charset="0"/>
                  <a:ea typeface="宋体" pitchFamily="2" charset="-122"/>
                  <a:cs typeface="Times New Roman" pitchFamily="18" charset="0"/>
                </a:rPr>
                <a:t>NON-PRC residence with PE and calculation of profit at actual basis</a:t>
              </a:r>
              <a:endParaRPr lang="zh-CN" altLang="en-US" sz="1600" dirty="0">
                <a:solidFill>
                  <a:schemeClr val="bg1"/>
                </a:solidFill>
                <a:latin typeface="Times New Roman" pitchFamily="18" charset="0"/>
                <a:ea typeface="宋体" pitchFamily="2" charset="-122"/>
                <a:cs typeface="Times New Roman" pitchFamily="18" charset="0"/>
              </a:endParaRPr>
            </a:p>
          </p:txBody>
        </p:sp>
        <p:cxnSp>
          <p:nvCxnSpPr>
            <p:cNvPr id="13" name="直接连接符 12"/>
            <p:cNvCxnSpPr/>
            <p:nvPr/>
          </p:nvCxnSpPr>
          <p:spPr bwMode="auto">
            <a:xfrm>
              <a:off x="3647748" y="2567324"/>
              <a:ext cx="1611312" cy="3174"/>
            </a:xfrm>
            <a:prstGeom prst="line">
              <a:avLst/>
            </a:prstGeom>
            <a:ln>
              <a:prstDash val="sysDash"/>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bwMode="auto">
            <a:xfrm>
              <a:off x="4398635" y="2602238"/>
              <a:ext cx="0" cy="422142"/>
            </a:xfrm>
            <a:prstGeom prst="line">
              <a:avLst/>
            </a:prstGeom>
            <a:ln>
              <a:prstDash val="sys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8447" name="TextBox 16"/>
            <p:cNvSpPr txBox="1">
              <a:spLocks noChangeArrowheads="1"/>
            </p:cNvSpPr>
            <p:nvPr/>
          </p:nvSpPr>
          <p:spPr bwMode="auto">
            <a:xfrm>
              <a:off x="3038475" y="3044825"/>
              <a:ext cx="272256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r>
                <a:rPr lang="en-US" altLang="zh-CN" sz="1600">
                  <a:latin typeface="Times New Roman" pitchFamily="18" charset="0"/>
                  <a:cs typeface="Times New Roman" pitchFamily="18" charset="0"/>
                </a:rPr>
                <a:t>Related Party Transaction</a:t>
              </a:r>
            </a:p>
            <a:p>
              <a:pPr algn="ctr" eaLnBrk="1" hangingPunct="1"/>
              <a:r>
                <a:rPr lang="en-US" altLang="zh-CN" sz="1600">
                  <a:latin typeface="Times New Roman" pitchFamily="18" charset="0"/>
                  <a:cs typeface="Times New Roman" pitchFamily="18" charset="0"/>
                </a:rPr>
                <a:t>(“RPT”)</a:t>
              </a:r>
              <a:endParaRPr lang="zh-CN" altLang="en-US" sz="1600">
                <a:latin typeface="Times New Roman" pitchFamily="18" charset="0"/>
                <a:cs typeface="Times New Roman" pitchFamily="18" charset="0"/>
              </a:endParaRPr>
            </a:p>
          </p:txBody>
        </p:sp>
      </p:grpSp>
      <p:sp>
        <p:nvSpPr>
          <p:cNvPr id="3" name="TextBox 2"/>
          <p:cNvSpPr txBox="1"/>
          <p:nvPr/>
        </p:nvSpPr>
        <p:spPr bwMode="auto">
          <a:xfrm>
            <a:off x="347663" y="1023938"/>
            <a:ext cx="8575675" cy="8318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defTabSz="858838" eaLnBrk="0" hangingPunct="0">
              <a:buClr>
                <a:srgbClr val="C00000"/>
              </a:buClr>
              <a:defRPr/>
            </a:pPr>
            <a:r>
              <a:rPr lang="en-US" altLang="zh-CN" sz="1600" dirty="0">
                <a:solidFill>
                  <a:schemeClr val="tx1"/>
                </a:solidFill>
                <a:latin typeface="Times New Roman" pitchFamily="18" charset="0"/>
                <a:ea typeface="华文细黑" pitchFamily="2" charset="-122"/>
                <a:cs typeface="Times New Roman" pitchFamily="18" charset="0"/>
              </a:rPr>
              <a:t>“Transfer Pricing Management" shall mean that taxation authorities examine, evaluate and investigate whether transactions between enterprises and their related parties are conducted according to the arm's length principle, and make the relevant tax adjustments. </a:t>
            </a:r>
            <a:endParaRPr lang="zh-CN" altLang="en-US" sz="1600" dirty="0">
              <a:solidFill>
                <a:schemeClr val="tx1"/>
              </a:solidFill>
              <a:latin typeface="Times New Roman" pitchFamily="18" charset="0"/>
              <a:ea typeface="华文细黑" pitchFamily="2" charset="-122"/>
              <a:cs typeface="Times New Roman" pitchFamily="18"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4294967295"/>
          </p:nvPr>
        </p:nvSpPr>
        <p:spPr>
          <a:xfrm>
            <a:off x="528638" y="1177925"/>
            <a:ext cx="7639050" cy="923925"/>
          </a:xfrm>
        </p:spPr>
        <p:style>
          <a:lnRef idx="2">
            <a:schemeClr val="dk1"/>
          </a:lnRef>
          <a:fillRef idx="1">
            <a:schemeClr val="lt1"/>
          </a:fillRef>
          <a:effectRef idx="0">
            <a:schemeClr val="dk1"/>
          </a:effectRef>
          <a:fontRef idx="minor">
            <a:schemeClr val="dk1"/>
          </a:fontRef>
        </p:style>
        <p:txBody>
          <a:bodyPr rtlCol="0">
            <a:spAutoFit/>
          </a:bodyPr>
          <a:lstStyle/>
          <a:p>
            <a:pPr marL="0" indent="0" defTabSz="858838">
              <a:spcBef>
                <a:spcPct val="0"/>
              </a:spcBef>
              <a:buClr>
                <a:srgbClr val="C00000"/>
              </a:buClr>
              <a:buFont typeface="微软雅黑" pitchFamily="34" charset="-122"/>
              <a:buNone/>
              <a:defRPr/>
            </a:pPr>
            <a:r>
              <a:rPr lang="en-US" sz="1800" b="1" kern="1200" dirty="0">
                <a:solidFill>
                  <a:schemeClr val="tx1"/>
                </a:solidFill>
                <a:latin typeface="Times New Roman" pitchFamily="18" charset="0"/>
                <a:ea typeface="华文细黑" pitchFamily="2" charset="-122"/>
                <a:cs typeface="Times New Roman" pitchFamily="18" charset="0"/>
                <a:sym typeface="Arial" charset="0"/>
              </a:rPr>
              <a:t>An enterprise may reach an APA with taxation authority on </a:t>
            </a:r>
          </a:p>
          <a:p>
            <a:pPr marL="0" indent="0" defTabSz="858838">
              <a:spcBef>
                <a:spcPct val="0"/>
              </a:spcBef>
              <a:buClr>
                <a:srgbClr val="C00000"/>
              </a:buClr>
              <a:buFont typeface="微软雅黑" pitchFamily="34" charset="-122"/>
              <a:buNone/>
              <a:defRPr/>
            </a:pPr>
            <a:r>
              <a:rPr lang="en-US" sz="1800" b="1" kern="1200" dirty="0">
                <a:solidFill>
                  <a:schemeClr val="tx1"/>
                </a:solidFill>
                <a:latin typeface="Times New Roman" pitchFamily="18" charset="0"/>
                <a:ea typeface="华文细黑" pitchFamily="2" charset="-122"/>
                <a:cs typeface="Times New Roman" pitchFamily="18" charset="0"/>
                <a:sym typeface="Arial" charset="0"/>
              </a:rPr>
              <a:t>pricing policies and calculation methods for its related party transactions.  PRC tax authority is encouraging competent enterprises to apply for APA.</a:t>
            </a:r>
            <a:endParaRPr lang="zh-CN" altLang="en-US" sz="1800" b="1" kern="1200" dirty="0">
              <a:solidFill>
                <a:schemeClr val="tx1"/>
              </a:solidFill>
              <a:latin typeface="Times New Roman" pitchFamily="18" charset="0"/>
              <a:ea typeface="华文细黑" pitchFamily="2" charset="-122"/>
              <a:cs typeface="Times New Roman" pitchFamily="18" charset="0"/>
              <a:sym typeface="Arial" charset="0"/>
            </a:endParaRPr>
          </a:p>
        </p:txBody>
      </p:sp>
      <p:sp>
        <p:nvSpPr>
          <p:cNvPr id="19459" name="Rectangle 2"/>
          <p:cNvSpPr>
            <a:spLocks noGrp="1" noChangeArrowheads="1"/>
          </p:cNvSpPr>
          <p:nvPr>
            <p:ph type="title" idx="4294967295"/>
          </p:nvPr>
        </p:nvSpPr>
        <p:spPr>
          <a:xfrm>
            <a:off x="188913" y="290513"/>
            <a:ext cx="6848475" cy="647700"/>
          </a:xfrm>
        </p:spPr>
        <p:txBody>
          <a:bodyPr/>
          <a:lstStyle/>
          <a:p>
            <a:r>
              <a:rPr lang="zh-CN" altLang="en-US" sz="2800" smtClean="0">
                <a:latin typeface="Times New Roman" pitchFamily="18" charset="0"/>
                <a:ea typeface="宋体" pitchFamily="2" charset="-122"/>
                <a:cs typeface="Times New Roman" pitchFamily="18" charset="0"/>
              </a:rPr>
              <a:t>Advance Pricing Arrangement ("APA")</a:t>
            </a:r>
          </a:p>
        </p:txBody>
      </p:sp>
      <p:graphicFrame>
        <p:nvGraphicFramePr>
          <p:cNvPr id="6" name="表格 5"/>
          <p:cNvGraphicFramePr>
            <a:graphicFrameLocks noGrp="1"/>
          </p:cNvGraphicFramePr>
          <p:nvPr/>
        </p:nvGraphicFramePr>
        <p:xfrm>
          <a:off x="508000" y="2273300"/>
          <a:ext cx="7589838" cy="3154363"/>
        </p:xfrm>
        <a:graphic>
          <a:graphicData uri="http://schemas.openxmlformats.org/drawingml/2006/table">
            <a:tbl>
              <a:tblPr firstRow="1" bandRow="1">
                <a:tableStyleId>{912C8C85-51F0-491E-9774-3900AFEF0FD7}</a:tableStyleId>
              </a:tblPr>
              <a:tblGrid>
                <a:gridCol w="1627582"/>
                <a:gridCol w="5962256"/>
              </a:tblGrid>
              <a:tr h="992799">
                <a:tc>
                  <a:txBody>
                    <a:bodyPr/>
                    <a:lstStyle/>
                    <a:p>
                      <a:r>
                        <a:rPr lang="en-US" altLang="zh-CN" sz="1800" dirty="0" smtClean="0">
                          <a:latin typeface="Times New Roman" pitchFamily="18" charset="0"/>
                          <a:cs typeface="Times New Roman" pitchFamily="18" charset="0"/>
                        </a:rPr>
                        <a:t>Type</a:t>
                      </a:r>
                      <a:r>
                        <a:rPr lang="en-US" altLang="zh-CN" sz="1800" baseline="0" dirty="0" smtClean="0">
                          <a:latin typeface="Times New Roman" pitchFamily="18" charset="0"/>
                          <a:cs typeface="Times New Roman" pitchFamily="18" charset="0"/>
                        </a:rPr>
                        <a:t> of APA</a:t>
                      </a:r>
                      <a:endParaRPr lang="zh-CN" altLang="en-US" sz="1800" b="0" dirty="0">
                        <a:solidFill>
                          <a:schemeClr val="tx1"/>
                        </a:solidFill>
                        <a:latin typeface="Times New Roman" pitchFamily="18" charset="0"/>
                        <a:cs typeface="Times New Roman" pitchFamily="18" charset="0"/>
                      </a:endParaRPr>
                    </a:p>
                  </a:txBody>
                  <a:tcPr marL="91432" marR="91432"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mj-lt"/>
                        <a:buAutoNum type="arabicPeriod"/>
                      </a:pPr>
                      <a:r>
                        <a:rPr lang="en-US" sz="1800" kern="1200" dirty="0" smtClean="0">
                          <a:latin typeface="Times New Roman" pitchFamily="18" charset="0"/>
                          <a:cs typeface="Times New Roman" pitchFamily="18" charset="0"/>
                        </a:rPr>
                        <a:t> Unilaterally;</a:t>
                      </a:r>
                    </a:p>
                    <a:p>
                      <a:pPr marL="342900" indent="-342900">
                        <a:buFont typeface="+mj-lt"/>
                        <a:buAutoNum type="arabicPeriod"/>
                      </a:pPr>
                      <a:r>
                        <a:rPr lang="en-US" sz="1800" kern="1200" dirty="0" smtClean="0">
                          <a:latin typeface="Times New Roman" pitchFamily="18" charset="0"/>
                          <a:cs typeface="Times New Roman" pitchFamily="18" charset="0"/>
                        </a:rPr>
                        <a:t> Bilaterally; and </a:t>
                      </a:r>
                    </a:p>
                    <a:p>
                      <a:pPr marL="342900" indent="-342900">
                        <a:buFont typeface="+mj-lt"/>
                        <a:buAutoNum type="arabicPeriod"/>
                      </a:pPr>
                      <a:r>
                        <a:rPr lang="en-US" sz="1800" kern="1200" dirty="0" smtClean="0">
                          <a:latin typeface="Times New Roman" pitchFamily="18" charset="0"/>
                          <a:cs typeface="Times New Roman" pitchFamily="18" charset="0"/>
                        </a:rPr>
                        <a:t> Multilaterally</a:t>
                      </a:r>
                      <a:endParaRPr lang="zh-CN" altLang="en-US" sz="1800" b="0" dirty="0">
                        <a:solidFill>
                          <a:schemeClr val="tx1"/>
                        </a:solidFill>
                        <a:latin typeface="Times New Roman" pitchFamily="18" charset="0"/>
                        <a:cs typeface="Times New Roman" pitchFamily="18" charset="0"/>
                      </a:endParaRPr>
                    </a:p>
                  </a:txBody>
                  <a:tcPr marL="91432" marR="91432"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926">
                <a:tc>
                  <a:txBody>
                    <a:bodyPr/>
                    <a:lstStyle/>
                    <a:p>
                      <a:r>
                        <a:rPr lang="en-US" altLang="zh-CN" sz="1800" dirty="0" smtClean="0">
                          <a:latin typeface="Times New Roman" pitchFamily="18" charset="0"/>
                          <a:cs typeface="Times New Roman" pitchFamily="18" charset="0"/>
                        </a:rPr>
                        <a:t>Enterprise</a:t>
                      </a:r>
                      <a:r>
                        <a:rPr lang="en-US" altLang="zh-CN" sz="1800" baseline="0" dirty="0" smtClean="0">
                          <a:latin typeface="Times New Roman" pitchFamily="18" charset="0"/>
                          <a:cs typeface="Times New Roman" pitchFamily="18" charset="0"/>
                        </a:rPr>
                        <a:t> scope for APA</a:t>
                      </a:r>
                      <a:endParaRPr lang="zh-CN" altLang="en-US" sz="1800" dirty="0">
                        <a:latin typeface="Times New Roman" pitchFamily="18" charset="0"/>
                        <a:cs typeface="Times New Roman" pitchFamily="18" charset="0"/>
                      </a:endParaRPr>
                    </a:p>
                  </a:txBody>
                  <a:tcPr marL="91432" marR="91432"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r>
                        <a:rPr lang="en-US" sz="1800" kern="1200" dirty="0" smtClean="0">
                          <a:latin typeface="Times New Roman" pitchFamily="18" charset="0"/>
                          <a:cs typeface="Times New Roman" pitchFamily="18" charset="0"/>
                        </a:rPr>
                        <a:t>Meet all of the following criteria:</a:t>
                      </a:r>
                      <a:endParaRPr lang="zh-CN" altLang="en-US" sz="1800" kern="1200" dirty="0" smtClean="0">
                        <a:latin typeface="Times New Roman" pitchFamily="18" charset="0"/>
                        <a:cs typeface="Times New Roman" pitchFamily="18" charset="0"/>
                      </a:endParaRPr>
                    </a:p>
                    <a:p>
                      <a:r>
                        <a:rPr lang="en-US" sz="1800" kern="1200" dirty="0" smtClean="0">
                          <a:latin typeface="Times New Roman" pitchFamily="18" charset="0"/>
                          <a:cs typeface="Times New Roman" pitchFamily="18" charset="0"/>
                        </a:rPr>
                        <a:t> (1) Annual RPT volume exceeding RMB 40 million;</a:t>
                      </a:r>
                      <a:endParaRPr lang="zh-CN" altLang="en-US" sz="1800" kern="1200" dirty="0" smtClean="0">
                        <a:latin typeface="Times New Roman" pitchFamily="18" charset="0"/>
                        <a:cs typeface="Times New Roman" pitchFamily="18" charset="0"/>
                      </a:endParaRPr>
                    </a:p>
                    <a:p>
                      <a:r>
                        <a:rPr lang="en-US" sz="1800" kern="1200" dirty="0" smtClean="0">
                          <a:latin typeface="Times New Roman" pitchFamily="18" charset="0"/>
                          <a:cs typeface="Times New Roman" pitchFamily="18" charset="0"/>
                        </a:rPr>
                        <a:t> (2) Having performed the obligation of RPT</a:t>
                      </a:r>
                      <a:r>
                        <a:rPr lang="en-US" sz="1800" kern="1200" baseline="0" dirty="0" smtClean="0">
                          <a:latin typeface="Times New Roman" pitchFamily="18" charset="0"/>
                          <a:cs typeface="Times New Roman" pitchFamily="18" charset="0"/>
                        </a:rPr>
                        <a:t> filing</a:t>
                      </a:r>
                      <a:r>
                        <a:rPr lang="en-US" sz="1800" kern="1200" dirty="0" smtClean="0">
                          <a:latin typeface="Times New Roman" pitchFamily="18" charset="0"/>
                          <a:cs typeface="Times New Roman" pitchFamily="18" charset="0"/>
                        </a:rPr>
                        <a:t>; and</a:t>
                      </a:r>
                      <a:endParaRPr lang="zh-CN" altLang="en-US" sz="1800" kern="1200" dirty="0" smtClean="0">
                        <a:latin typeface="Times New Roman" pitchFamily="18" charset="0"/>
                        <a:cs typeface="Times New Roman" pitchFamily="18" charset="0"/>
                      </a:endParaRPr>
                    </a:p>
                    <a:p>
                      <a:pPr marL="357188" indent="-357188"/>
                      <a:r>
                        <a:rPr lang="en-US" sz="1800" kern="1200" dirty="0" smtClean="0">
                          <a:latin typeface="Times New Roman" pitchFamily="18" charset="0"/>
                          <a:cs typeface="Times New Roman" pitchFamily="18" charset="0"/>
                        </a:rPr>
                        <a:t> (3) Having prepared, maintained, and submitted   Contemporaneous</a:t>
                      </a:r>
                      <a:r>
                        <a:rPr lang="en-US" sz="1800" kern="1200" baseline="0" dirty="0" smtClean="0">
                          <a:latin typeface="Times New Roman" pitchFamily="18" charset="0"/>
                          <a:cs typeface="Times New Roman" pitchFamily="18" charset="0"/>
                        </a:rPr>
                        <a:t> Documents regarding RPT</a:t>
                      </a:r>
                      <a:r>
                        <a:rPr lang="en-US" sz="1800" kern="1200" dirty="0" smtClean="0">
                          <a:latin typeface="Times New Roman" pitchFamily="18" charset="0"/>
                          <a:cs typeface="Times New Roman" pitchFamily="18" charset="0"/>
                        </a:rPr>
                        <a:t>.</a:t>
                      </a:r>
                      <a:endParaRPr lang="zh-CN" altLang="en-US" sz="1800" dirty="0">
                        <a:latin typeface="Times New Roman" pitchFamily="18" charset="0"/>
                        <a:cs typeface="Times New Roman" pitchFamily="18" charset="0"/>
                      </a:endParaRPr>
                    </a:p>
                  </a:txBody>
                  <a:tcPr marL="91432" marR="91432"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698638">
                <a:tc>
                  <a:txBody>
                    <a:bodyPr/>
                    <a:lstStyle/>
                    <a:p>
                      <a:r>
                        <a:rPr lang="en-US" altLang="zh-CN" sz="1800" dirty="0" smtClean="0">
                          <a:latin typeface="Times New Roman" pitchFamily="18" charset="0"/>
                          <a:cs typeface="Times New Roman" pitchFamily="18" charset="0"/>
                        </a:rPr>
                        <a:t>Effective period</a:t>
                      </a:r>
                      <a:r>
                        <a:rPr lang="en-US" altLang="zh-CN" sz="1800" baseline="0" dirty="0" smtClean="0">
                          <a:latin typeface="Times New Roman" pitchFamily="18" charset="0"/>
                          <a:cs typeface="Times New Roman" pitchFamily="18" charset="0"/>
                        </a:rPr>
                        <a:t> of APA</a:t>
                      </a:r>
                      <a:endParaRPr lang="zh-CN" altLang="en-US" sz="1800" dirty="0">
                        <a:latin typeface="Times New Roman" pitchFamily="18" charset="0"/>
                        <a:cs typeface="Times New Roman" pitchFamily="18" charset="0"/>
                      </a:endParaRPr>
                    </a:p>
                  </a:txBody>
                  <a:tcPr marL="91432" marR="91432"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latin typeface="Times New Roman" pitchFamily="18" charset="0"/>
                          <a:cs typeface="Times New Roman" pitchFamily="18" charset="0"/>
                        </a:rPr>
                        <a:t>3~5 years</a:t>
                      </a:r>
                      <a:endParaRPr lang="zh-CN" altLang="en-US" sz="1800" dirty="0">
                        <a:latin typeface="Times New Roman" pitchFamily="18" charset="0"/>
                        <a:cs typeface="Times New Roman" pitchFamily="18" charset="0"/>
                      </a:endParaRPr>
                    </a:p>
                  </a:txBody>
                  <a:tcPr marL="91432" marR="91432"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bl>
          </a:graphicData>
        </a:graphic>
      </p:graphicFrame>
      <p:sp>
        <p:nvSpPr>
          <p:cNvPr id="19474" name="TextBox 25"/>
          <p:cNvSpPr txBox="1">
            <a:spLocks noChangeArrowheads="1"/>
          </p:cNvSpPr>
          <p:nvPr/>
        </p:nvSpPr>
        <p:spPr bwMode="auto">
          <a:xfrm>
            <a:off x="8328025" y="6367463"/>
            <a:ext cx="815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eaLnBrk="1" hangingPunct="1"/>
            <a:fld id="{20052468-8300-4706-BF96-5D18C0EF1E62}" type="slidenum">
              <a:rPr lang="zh-CN" altLang="en-US" sz="1800">
                <a:solidFill>
                  <a:schemeClr val="bg1"/>
                </a:solidFill>
              </a:rPr>
              <a:pPr eaLnBrk="1" hangingPunct="1"/>
              <a:t>9</a:t>
            </a:fld>
            <a:endParaRPr lang="zh-CN" altLang="en-US" sz="1800">
              <a:solidFill>
                <a:schemeClr val="bg1"/>
              </a:solidFill>
            </a:endParaRPr>
          </a:p>
        </p:txBody>
      </p:sp>
      <p:pic>
        <p:nvPicPr>
          <p:cNvPr id="19475" name="图片 6" descr="拿手机的小人.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93000" y="5581650"/>
            <a:ext cx="109378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6" name="TextBox 7"/>
          <p:cNvSpPr txBox="1">
            <a:spLocks noChangeArrowheads="1"/>
          </p:cNvSpPr>
          <p:nvPr/>
        </p:nvSpPr>
        <p:spPr bwMode="auto">
          <a:xfrm>
            <a:off x="7610475" y="6488113"/>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b="1">
                <a:solidFill>
                  <a:schemeClr val="tx1"/>
                </a:solidFill>
                <a:latin typeface="Arial" pitchFamily="34" charset="0"/>
                <a:ea typeface="宋体" pitchFamily="2" charset="-122"/>
              </a:defRPr>
            </a:lvl1pPr>
            <a:lvl2pPr marL="742950" indent="-285750" eaLnBrk="0" hangingPunct="0">
              <a:defRPr sz="2500" b="1">
                <a:solidFill>
                  <a:schemeClr val="tx1"/>
                </a:solidFill>
                <a:latin typeface="Arial" pitchFamily="34" charset="0"/>
                <a:ea typeface="宋体" pitchFamily="2" charset="-122"/>
              </a:defRPr>
            </a:lvl2pPr>
            <a:lvl3pPr marL="1143000" indent="-228600" eaLnBrk="0" hangingPunct="0">
              <a:defRPr sz="2500" b="1">
                <a:solidFill>
                  <a:schemeClr val="tx1"/>
                </a:solidFill>
                <a:latin typeface="Arial" pitchFamily="34" charset="0"/>
                <a:ea typeface="宋体" pitchFamily="2" charset="-122"/>
              </a:defRPr>
            </a:lvl3pPr>
            <a:lvl4pPr marL="1600200" indent="-228600" eaLnBrk="0" hangingPunct="0">
              <a:defRPr sz="2500" b="1">
                <a:solidFill>
                  <a:schemeClr val="tx1"/>
                </a:solidFill>
                <a:latin typeface="Arial" pitchFamily="34" charset="0"/>
                <a:ea typeface="宋体" pitchFamily="2" charset="-122"/>
              </a:defRPr>
            </a:lvl4pPr>
            <a:lvl5pPr marL="2057400" indent="-228600" eaLnBrk="0" hangingPunct="0">
              <a:defRPr sz="2500" b="1">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500" b="1">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500" b="1">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500" b="1">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500" b="1">
                <a:solidFill>
                  <a:schemeClr val="tx1"/>
                </a:solidFill>
                <a:latin typeface="Arial" pitchFamily="34" charset="0"/>
                <a:ea typeface="宋体" pitchFamily="2" charset="-122"/>
              </a:defRPr>
            </a:lvl9pPr>
          </a:lstStyle>
          <a:p>
            <a:pPr algn="r" eaLnBrk="1" hangingPunct="1"/>
            <a:fld id="{976D69D7-4229-4773-B339-DEAC9A5C9553}" type="slidenum">
              <a:rPr lang="zh-CN" altLang="en-US" sz="1800"/>
              <a:pPr algn="r" eaLnBrk="1" hangingPunct="1"/>
              <a:t>9</a:t>
            </a:fld>
            <a:endParaRPr lang="zh-CN" altLang="en-US" sz="1800"/>
          </a:p>
        </p:txBody>
      </p:sp>
    </p:spTree>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V.fI.nz8mk6e8kOgfLlapQ"/>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pNDtvk_ps0O8boJEVJrrJ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zsxzBmqUkyIWM69DPvEm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IIbjAW_SL0y_eJRISCXKM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8dZg7BC28k21Zo1i0p1S0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xFXaPU21MUeg6yPaj3vq5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58_.Zx5_60SILM2aHopYp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WuCtR.pODUWX1m3Amfn4B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1uiPPL2Nrk67t8BuMrUCl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V.fI.nz8mk6e8kOgfLlap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1_.L3cbiEEeSvFlflmK8m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VsdsU48v5ki4MLYxrCUBr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Li6rBnZYDECzQTWU_SU.S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RJslF82dkk6B0SUymagm3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cqMeW.rTMEmhvXSbwptod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osW_hHm3oEihotAMJuv2p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J2zbfmqefUyk1bu_UdVOy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rqsEWJ75OUKhGHAwu7rYf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sBaZ0xsjK0ayElSGv.IcRA"/>
</p:tagLst>
</file>

<file path=ppt/theme/theme1.xml><?xml version="1.0" encoding="utf-8"?>
<a:theme xmlns:a="http://schemas.openxmlformats.org/drawingml/2006/main" name="1_business3">
  <a:themeElements>
    <a:clrScheme name="1_business3 10">
      <a:dk1>
        <a:srgbClr val="080808"/>
      </a:dk1>
      <a:lt1>
        <a:srgbClr val="FFFFFF"/>
      </a:lt1>
      <a:dk2>
        <a:srgbClr val="FFFFFF"/>
      </a:dk2>
      <a:lt2>
        <a:srgbClr val="336699"/>
      </a:lt2>
      <a:accent1>
        <a:srgbClr val="DE9A9A"/>
      </a:accent1>
      <a:accent2>
        <a:srgbClr val="339999"/>
      </a:accent2>
      <a:accent3>
        <a:srgbClr val="FFFFFF"/>
      </a:accent3>
      <a:accent4>
        <a:srgbClr val="060606"/>
      </a:accent4>
      <a:accent5>
        <a:srgbClr val="ECCACA"/>
      </a:accent5>
      <a:accent6>
        <a:srgbClr val="2D8A8A"/>
      </a:accent6>
      <a:hlink>
        <a:srgbClr val="993366"/>
      </a:hlink>
      <a:folHlink>
        <a:srgbClr val="C7558E"/>
      </a:folHlink>
    </a:clrScheme>
    <a:fontScheme name="1_business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50000"/>
          </a:spcAft>
          <a:buClr>
            <a:schemeClr val="tx1"/>
          </a:buClr>
          <a:buSzTx/>
          <a:buFont typeface="Arial" pitchFamily="34" charset="0"/>
          <a:buNone/>
          <a:tabLst/>
          <a:defRPr kumimoji="0" lang="en-US" sz="2500" b="1"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50000"/>
          </a:spcAft>
          <a:buClr>
            <a:schemeClr val="tx1"/>
          </a:buClr>
          <a:buSzTx/>
          <a:buFont typeface="Arial" pitchFamily="34" charset="0"/>
          <a:buNone/>
          <a:tabLst/>
          <a:defRPr kumimoji="0" lang="en-US" sz="2500" b="1"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1_business3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usiness3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usiness3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usiness3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usiness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usiness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usiness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usiness3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1_business3 9">
        <a:dk1>
          <a:srgbClr val="080808"/>
        </a:dk1>
        <a:lt1>
          <a:srgbClr val="FFFFFF"/>
        </a:lt1>
        <a:dk2>
          <a:srgbClr val="FFFFFF"/>
        </a:dk2>
        <a:lt2>
          <a:srgbClr val="336699"/>
        </a:lt2>
        <a:accent1>
          <a:srgbClr val="D17575"/>
        </a:accent1>
        <a:accent2>
          <a:srgbClr val="339999"/>
        </a:accent2>
        <a:accent3>
          <a:srgbClr val="FFFFFF"/>
        </a:accent3>
        <a:accent4>
          <a:srgbClr val="060606"/>
        </a:accent4>
        <a:accent5>
          <a:srgbClr val="E5BDBD"/>
        </a:accent5>
        <a:accent6>
          <a:srgbClr val="2D8A8A"/>
        </a:accent6>
        <a:hlink>
          <a:srgbClr val="993366"/>
        </a:hlink>
        <a:folHlink>
          <a:srgbClr val="C7558E"/>
        </a:folHlink>
      </a:clrScheme>
      <a:clrMap bg1="lt1" tx1="dk1" bg2="lt2" tx2="dk2" accent1="accent1" accent2="accent2" accent3="accent3" accent4="accent4" accent5="accent5" accent6="accent6" hlink="hlink" folHlink="folHlink"/>
    </a:extraClrScheme>
    <a:extraClrScheme>
      <a:clrScheme name="1_business3 10">
        <a:dk1>
          <a:srgbClr val="080808"/>
        </a:dk1>
        <a:lt1>
          <a:srgbClr val="FFFFFF"/>
        </a:lt1>
        <a:dk2>
          <a:srgbClr val="FFFFFF"/>
        </a:dk2>
        <a:lt2>
          <a:srgbClr val="336699"/>
        </a:lt2>
        <a:accent1>
          <a:srgbClr val="DE9A9A"/>
        </a:accent1>
        <a:accent2>
          <a:srgbClr val="339999"/>
        </a:accent2>
        <a:accent3>
          <a:srgbClr val="FFFFFF"/>
        </a:accent3>
        <a:accent4>
          <a:srgbClr val="060606"/>
        </a:accent4>
        <a:accent5>
          <a:srgbClr val="ECCACA"/>
        </a:accent5>
        <a:accent6>
          <a:srgbClr val="2D8A8A"/>
        </a:accent6>
        <a:hlink>
          <a:srgbClr val="993366"/>
        </a:hlink>
        <a:folHlink>
          <a:srgbClr val="C755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usiness3">
  <a:themeElements>
    <a:clrScheme name="2_business3 10">
      <a:dk1>
        <a:srgbClr val="080808"/>
      </a:dk1>
      <a:lt1>
        <a:srgbClr val="FFFFFF"/>
      </a:lt1>
      <a:dk2>
        <a:srgbClr val="FFFFFF"/>
      </a:dk2>
      <a:lt2>
        <a:srgbClr val="336699"/>
      </a:lt2>
      <a:accent1>
        <a:srgbClr val="DE9A9A"/>
      </a:accent1>
      <a:accent2>
        <a:srgbClr val="339999"/>
      </a:accent2>
      <a:accent3>
        <a:srgbClr val="FFFFFF"/>
      </a:accent3>
      <a:accent4>
        <a:srgbClr val="060606"/>
      </a:accent4>
      <a:accent5>
        <a:srgbClr val="ECCACA"/>
      </a:accent5>
      <a:accent6>
        <a:srgbClr val="2D8A8A"/>
      </a:accent6>
      <a:hlink>
        <a:srgbClr val="993366"/>
      </a:hlink>
      <a:folHlink>
        <a:srgbClr val="C7558E"/>
      </a:folHlink>
    </a:clrScheme>
    <a:fontScheme name="2_business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50000"/>
          </a:spcAft>
          <a:buClr>
            <a:schemeClr val="tx1"/>
          </a:buClr>
          <a:buSzTx/>
          <a:buFont typeface="Arial" pitchFamily="34" charset="0"/>
          <a:buNone/>
          <a:tabLst/>
          <a:defRPr kumimoji="0" lang="en-US" sz="2500" b="1"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50000"/>
          </a:spcAft>
          <a:buClr>
            <a:schemeClr val="tx1"/>
          </a:buClr>
          <a:buSzTx/>
          <a:buFont typeface="Arial" pitchFamily="34" charset="0"/>
          <a:buNone/>
          <a:tabLst/>
          <a:defRPr kumimoji="0" lang="en-US" sz="2500" b="1"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2_business3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business3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business3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business3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business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business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business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business3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2_business3 9">
        <a:dk1>
          <a:srgbClr val="080808"/>
        </a:dk1>
        <a:lt1>
          <a:srgbClr val="FFFFFF"/>
        </a:lt1>
        <a:dk2>
          <a:srgbClr val="FFFFFF"/>
        </a:dk2>
        <a:lt2>
          <a:srgbClr val="336699"/>
        </a:lt2>
        <a:accent1>
          <a:srgbClr val="D17575"/>
        </a:accent1>
        <a:accent2>
          <a:srgbClr val="339999"/>
        </a:accent2>
        <a:accent3>
          <a:srgbClr val="FFFFFF"/>
        </a:accent3>
        <a:accent4>
          <a:srgbClr val="060606"/>
        </a:accent4>
        <a:accent5>
          <a:srgbClr val="E5BDBD"/>
        </a:accent5>
        <a:accent6>
          <a:srgbClr val="2D8A8A"/>
        </a:accent6>
        <a:hlink>
          <a:srgbClr val="993366"/>
        </a:hlink>
        <a:folHlink>
          <a:srgbClr val="C7558E"/>
        </a:folHlink>
      </a:clrScheme>
      <a:clrMap bg1="lt1" tx1="dk1" bg2="lt2" tx2="dk2" accent1="accent1" accent2="accent2" accent3="accent3" accent4="accent4" accent5="accent5" accent6="accent6" hlink="hlink" folHlink="folHlink"/>
    </a:extraClrScheme>
    <a:extraClrScheme>
      <a:clrScheme name="2_business3 10">
        <a:dk1>
          <a:srgbClr val="080808"/>
        </a:dk1>
        <a:lt1>
          <a:srgbClr val="FFFFFF"/>
        </a:lt1>
        <a:dk2>
          <a:srgbClr val="FFFFFF"/>
        </a:dk2>
        <a:lt2>
          <a:srgbClr val="336699"/>
        </a:lt2>
        <a:accent1>
          <a:srgbClr val="DE9A9A"/>
        </a:accent1>
        <a:accent2>
          <a:srgbClr val="339999"/>
        </a:accent2>
        <a:accent3>
          <a:srgbClr val="FFFFFF"/>
        </a:accent3>
        <a:accent4>
          <a:srgbClr val="060606"/>
        </a:accent4>
        <a:accent5>
          <a:srgbClr val="ECCACA"/>
        </a:accent5>
        <a:accent6>
          <a:srgbClr val="2D8A8A"/>
        </a:accent6>
        <a:hlink>
          <a:srgbClr val="993366"/>
        </a:hlink>
        <a:folHlink>
          <a:srgbClr val="C755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顶峰">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主题​​">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txDef>
      <a:spPr bwMode="auto">
        <a:ln>
          <a:headEnd/>
          <a:tailEnd/>
        </a:ln>
      </a:spPr>
      <a:bodyPr>
        <a:spAutoFit/>
      </a:bodyPr>
      <a:lstStyle>
        <a:defPPr marL="285750" indent="-285750" defTabSz="858838" eaLnBrk="0" hangingPunct="0">
          <a:buClr>
            <a:srgbClr val="C00000"/>
          </a:buClr>
          <a:buFont typeface="Wingdings" pitchFamily="2" charset="2"/>
          <a:buChar char="Ø"/>
          <a:defRPr sz="1600" dirty="0">
            <a:solidFill>
              <a:schemeClr val="tx1"/>
            </a:solidFill>
            <a:latin typeface="Arial" pitchFamily="34" charset="0"/>
            <a:ea typeface="华文细黑" pitchFamily="2" charset="-122"/>
          </a:defRPr>
        </a:defPPr>
      </a:lstStyle>
      <a:style>
        <a:lnRef idx="0">
          <a:schemeClr val="accent6"/>
        </a:lnRef>
        <a:fillRef idx="3">
          <a:schemeClr val="accent6"/>
        </a:fillRef>
        <a:effectRef idx="3">
          <a:schemeClr val="accent6"/>
        </a:effectRef>
        <a:fontRef idx="minor">
          <a:schemeClr val="lt1"/>
        </a:fontRef>
      </a:style>
    </a:txDef>
  </a:objectDefaults>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3_business3 10">
    <a:dk1>
      <a:srgbClr val="080808"/>
    </a:dk1>
    <a:lt1>
      <a:srgbClr val="FFFFFF"/>
    </a:lt1>
    <a:dk2>
      <a:srgbClr val="FFFFFF"/>
    </a:dk2>
    <a:lt2>
      <a:srgbClr val="336699"/>
    </a:lt2>
    <a:accent1>
      <a:srgbClr val="DE9A9A"/>
    </a:accent1>
    <a:accent2>
      <a:srgbClr val="339999"/>
    </a:accent2>
    <a:accent3>
      <a:srgbClr val="FFFFFF"/>
    </a:accent3>
    <a:accent4>
      <a:srgbClr val="060606"/>
    </a:accent4>
    <a:accent5>
      <a:srgbClr val="ECCACA"/>
    </a:accent5>
    <a:accent6>
      <a:srgbClr val="2D8A8A"/>
    </a:accent6>
    <a:hlink>
      <a:srgbClr val="993366"/>
    </a:hlink>
    <a:folHlink>
      <a:srgbClr val="C7558E"/>
    </a:folHlink>
  </a:clrScheme>
  <a:fontScheme name="3_business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
    <a:dk1>
      <a:srgbClr val="000000"/>
    </a:dk1>
    <a:lt1>
      <a:srgbClr val="FFFFFF"/>
    </a:lt1>
    <a:dk2>
      <a:srgbClr val="1F497D"/>
    </a:dk2>
    <a:lt2>
      <a:srgbClr val="EEECE1"/>
    </a:lt2>
    <a:accent1>
      <a:srgbClr val="00B0F0"/>
    </a:accent1>
    <a:accent2>
      <a:srgbClr val="F4C51A"/>
    </a:accent2>
    <a:accent3>
      <a:srgbClr val="FFFFFF"/>
    </a:accent3>
    <a:accent4>
      <a:srgbClr val="000000"/>
    </a:accent4>
    <a:accent5>
      <a:srgbClr val="AAD4F6"/>
    </a:accent5>
    <a:accent6>
      <a:srgbClr val="DDB21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1621</TotalTime>
  <Pages>0</Pages>
  <Words>1498</Words>
  <Characters>0</Characters>
  <Application>Microsoft Office PowerPoint</Application>
  <DocSecurity>0</DocSecurity>
  <PresentationFormat>画面に合わせる (4:3)</PresentationFormat>
  <Lines>0</Lines>
  <Paragraphs>251</Paragraphs>
  <Slides>21</Slides>
  <Notes>9</Notes>
  <HiddenSlides>0</HiddenSlides>
  <MMClips>0</MMClips>
  <ScaleCrop>false</ScaleCrop>
  <HeadingPairs>
    <vt:vector size="6" baseType="variant">
      <vt:variant>
        <vt:lpstr>使用されているフォント</vt:lpstr>
      </vt:variant>
      <vt:variant>
        <vt:i4>12</vt:i4>
      </vt:variant>
      <vt:variant>
        <vt:lpstr>テーマ</vt:lpstr>
      </vt:variant>
      <vt:variant>
        <vt:i4>3</vt:i4>
      </vt:variant>
      <vt:variant>
        <vt:lpstr>スライド タイトル</vt:lpstr>
      </vt:variant>
      <vt:variant>
        <vt:i4>21</vt:i4>
      </vt:variant>
    </vt:vector>
  </HeadingPairs>
  <TitlesOfParts>
    <vt:vector size="36" baseType="lpstr">
      <vt:lpstr>Arial</vt:lpstr>
      <vt:lpstr>宋体</vt:lpstr>
      <vt:lpstr>Comic Sans MS</vt:lpstr>
      <vt:lpstr>Times New Roman</vt:lpstr>
      <vt:lpstr>微软雅黑</vt:lpstr>
      <vt:lpstr>黑体</vt:lpstr>
      <vt:lpstr>华文中宋</vt:lpstr>
      <vt:lpstr>Wingdings</vt:lpstr>
      <vt:lpstr>Segoe</vt:lpstr>
      <vt:lpstr>华文细黑</vt:lpstr>
      <vt:lpstr>仿宋_GB2312</vt:lpstr>
      <vt:lpstr>Batang</vt:lpstr>
      <vt:lpstr>1_business3</vt:lpstr>
      <vt:lpstr>2_business3</vt:lpstr>
      <vt:lpstr>Office 主题​​</vt:lpstr>
      <vt:lpstr>PowerPoint プレゼンテーション</vt:lpstr>
      <vt:lpstr>Contents</vt:lpstr>
      <vt:lpstr>Emergence and Evolvement of Anti Tax Avoidance in China</vt:lpstr>
      <vt:lpstr>PowerPoint プレゼンテーション</vt:lpstr>
      <vt:lpstr>Contents</vt:lpstr>
      <vt:lpstr>PowerPoint プレゼンテーション</vt:lpstr>
      <vt:lpstr>Legislations of Anti Tax Avoidance in China</vt:lpstr>
      <vt:lpstr>Transfer Pricing (“TP”) Management </vt:lpstr>
      <vt:lpstr>Advance Pricing Arrangement ("APA")</vt:lpstr>
      <vt:lpstr>Advance Pricing Arrangement ("APA")</vt:lpstr>
      <vt:lpstr>Cost Sharing Agreement (“CSA”)</vt:lpstr>
      <vt:lpstr> Controlled Foreign Corporation（“CFC”)</vt:lpstr>
      <vt:lpstr>Thin Capitalization (“TC”)</vt:lpstr>
      <vt:lpstr>PowerPoint プレゼンテーション</vt:lpstr>
      <vt:lpstr>Contents</vt:lpstr>
      <vt:lpstr>Tendency &amp; New Concepts of Anti Tax Avoidance in China</vt:lpstr>
      <vt:lpstr>Tendency &amp; New Concepts of Anti Tax Avoidance in China</vt:lpstr>
      <vt:lpstr>Contents</vt:lpstr>
      <vt:lpstr>Impact of Anti Tax Avoidance on Tax Consultants </vt:lpstr>
      <vt:lpstr>Impact of Anti Tax Avoidance on Tax Consultants </vt:lpstr>
      <vt:lpstr>PowerPoint プレゼンテーション</vt:lpstr>
    </vt:vector>
  </TitlesOfParts>
  <Company>Clearly Presented</Company>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3 Template</dc:title>
  <dc:creator>Presentation Helper</dc:creator>
  <cp:lastModifiedBy>齋藤 多万重</cp:lastModifiedBy>
  <cp:revision>596</cp:revision>
  <dcterms:created xsi:type="dcterms:W3CDTF">2005-01-17T10:30:11Z</dcterms:created>
  <dcterms:modified xsi:type="dcterms:W3CDTF">2013-10-23T08:57:26Z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2052-9.1.0.4180</vt:lpwstr>
  </property>
</Properties>
</file>