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4"/>
  </p:notesMasterIdLst>
  <p:handoutMasterIdLst>
    <p:handoutMasterId r:id="rId25"/>
  </p:handoutMasterIdLst>
  <p:sldIdLst>
    <p:sldId id="258" r:id="rId2"/>
    <p:sldId id="259" r:id="rId3"/>
    <p:sldId id="280" r:id="rId4"/>
    <p:sldId id="260" r:id="rId5"/>
    <p:sldId id="261" r:id="rId6"/>
    <p:sldId id="262" r:id="rId7"/>
    <p:sldId id="263" r:id="rId8"/>
    <p:sldId id="264" r:id="rId9"/>
    <p:sldId id="266" r:id="rId10"/>
    <p:sldId id="267" r:id="rId11"/>
    <p:sldId id="278" r:id="rId12"/>
    <p:sldId id="279" r:id="rId13"/>
    <p:sldId id="268" r:id="rId14"/>
    <p:sldId id="277" r:id="rId15"/>
    <p:sldId id="269" r:id="rId16"/>
    <p:sldId id="270" r:id="rId17"/>
    <p:sldId id="271" r:id="rId18"/>
    <p:sldId id="272" r:id="rId19"/>
    <p:sldId id="273" r:id="rId20"/>
    <p:sldId id="274" r:id="rId21"/>
    <p:sldId id="275" r:id="rId22"/>
    <p:sldId id="276" r:id="rId23"/>
  </p:sldIdLst>
  <p:sldSz cx="9906000" cy="6858000" type="A4"/>
  <p:notesSz cx="6797675" cy="9926638"/>
  <p:defaultTextStyle>
    <a:defPPr>
      <a:defRPr lang="zh-TW"/>
    </a:defPPr>
    <a:lvl1pPr algn="l" rtl="0" eaLnBrk="0" fontAlgn="base" hangingPunct="0">
      <a:spcBef>
        <a:spcPct val="0"/>
      </a:spcBef>
      <a:spcAft>
        <a:spcPct val="0"/>
      </a:spcAft>
      <a:defRPr kumimoji="1" kern="1200">
        <a:solidFill>
          <a:schemeClr val="tx1"/>
        </a:solidFill>
        <a:latin typeface="Arial" panose="020B0604020202020204" pitchFamily="34" charset="0"/>
        <a:ea typeface="新細明體" panose="02020500000000000000" pitchFamily="18" charset="-120"/>
        <a:cs typeface="+mn-cs"/>
      </a:defRPr>
    </a:lvl1pPr>
    <a:lvl2pPr marL="457200" algn="l" rtl="0" eaLnBrk="0" fontAlgn="base" hangingPunct="0">
      <a:spcBef>
        <a:spcPct val="0"/>
      </a:spcBef>
      <a:spcAft>
        <a:spcPct val="0"/>
      </a:spcAft>
      <a:defRPr kumimoji="1" kern="1200">
        <a:solidFill>
          <a:schemeClr val="tx1"/>
        </a:solidFill>
        <a:latin typeface="Arial" panose="020B0604020202020204" pitchFamily="34" charset="0"/>
        <a:ea typeface="新細明體" panose="02020500000000000000" pitchFamily="18" charset="-120"/>
        <a:cs typeface="+mn-cs"/>
      </a:defRPr>
    </a:lvl2pPr>
    <a:lvl3pPr marL="914400" algn="l" rtl="0" eaLnBrk="0" fontAlgn="base" hangingPunct="0">
      <a:spcBef>
        <a:spcPct val="0"/>
      </a:spcBef>
      <a:spcAft>
        <a:spcPct val="0"/>
      </a:spcAft>
      <a:defRPr kumimoji="1" kern="1200">
        <a:solidFill>
          <a:schemeClr val="tx1"/>
        </a:solidFill>
        <a:latin typeface="Arial" panose="020B0604020202020204" pitchFamily="34" charset="0"/>
        <a:ea typeface="新細明體" panose="02020500000000000000" pitchFamily="18" charset="-120"/>
        <a:cs typeface="+mn-cs"/>
      </a:defRPr>
    </a:lvl3pPr>
    <a:lvl4pPr marL="1371600" algn="l" rtl="0" eaLnBrk="0" fontAlgn="base" hangingPunct="0">
      <a:spcBef>
        <a:spcPct val="0"/>
      </a:spcBef>
      <a:spcAft>
        <a:spcPct val="0"/>
      </a:spcAft>
      <a:defRPr kumimoji="1" kern="1200">
        <a:solidFill>
          <a:schemeClr val="tx1"/>
        </a:solidFill>
        <a:latin typeface="Arial" panose="020B0604020202020204" pitchFamily="34" charset="0"/>
        <a:ea typeface="新細明體" panose="02020500000000000000" pitchFamily="18" charset="-120"/>
        <a:cs typeface="+mn-cs"/>
      </a:defRPr>
    </a:lvl4pPr>
    <a:lvl5pPr marL="1828800" algn="l" rtl="0" eaLnBrk="0" fontAlgn="base" hangingPunct="0">
      <a:spcBef>
        <a:spcPct val="0"/>
      </a:spcBef>
      <a:spcAft>
        <a:spcPct val="0"/>
      </a:spcAft>
      <a:defRPr kumimoji="1" kern="1200">
        <a:solidFill>
          <a:schemeClr val="tx1"/>
        </a:solidFill>
        <a:latin typeface="Arial" panose="020B0604020202020204" pitchFamily="34" charset="0"/>
        <a:ea typeface="新細明體" panose="02020500000000000000" pitchFamily="18" charset="-120"/>
        <a:cs typeface="+mn-cs"/>
      </a:defRPr>
    </a:lvl5pPr>
    <a:lvl6pPr marL="2286000" algn="l" defTabSz="914400" rtl="0" eaLnBrk="1" latinLnBrk="0" hangingPunct="1">
      <a:defRPr kumimoji="1" kern="1200">
        <a:solidFill>
          <a:schemeClr val="tx1"/>
        </a:solidFill>
        <a:latin typeface="Arial" panose="020B0604020202020204" pitchFamily="34" charset="0"/>
        <a:ea typeface="新細明體" panose="02020500000000000000" pitchFamily="18" charset="-120"/>
        <a:cs typeface="+mn-cs"/>
      </a:defRPr>
    </a:lvl6pPr>
    <a:lvl7pPr marL="2743200" algn="l" defTabSz="914400" rtl="0" eaLnBrk="1" latinLnBrk="0" hangingPunct="1">
      <a:defRPr kumimoji="1" kern="1200">
        <a:solidFill>
          <a:schemeClr val="tx1"/>
        </a:solidFill>
        <a:latin typeface="Arial" panose="020B0604020202020204" pitchFamily="34" charset="0"/>
        <a:ea typeface="新細明體" panose="02020500000000000000" pitchFamily="18" charset="-120"/>
        <a:cs typeface="+mn-cs"/>
      </a:defRPr>
    </a:lvl7pPr>
    <a:lvl8pPr marL="3200400" algn="l" defTabSz="914400" rtl="0" eaLnBrk="1" latinLnBrk="0" hangingPunct="1">
      <a:defRPr kumimoji="1" kern="1200">
        <a:solidFill>
          <a:schemeClr val="tx1"/>
        </a:solidFill>
        <a:latin typeface="Arial" panose="020B0604020202020204" pitchFamily="34" charset="0"/>
        <a:ea typeface="新細明體" panose="02020500000000000000" pitchFamily="18" charset="-120"/>
        <a:cs typeface="+mn-cs"/>
      </a:defRPr>
    </a:lvl8pPr>
    <a:lvl9pPr marL="3657600" algn="l" defTabSz="914400" rtl="0" eaLnBrk="1" latinLnBrk="0" hangingPunct="1">
      <a:defRPr kumimoji="1" kern="1200">
        <a:solidFill>
          <a:schemeClr val="tx1"/>
        </a:solidFill>
        <a:latin typeface="Arial" panose="020B0604020202020204" pitchFamily="34" charset="0"/>
        <a:ea typeface="新細明體" panose="02020500000000000000" pitchFamily="18" charset="-120"/>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loop="1"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2366D"/>
    <a:srgbClr val="003399"/>
    <a:srgbClr val="ED8222"/>
    <a:srgbClr val="23377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16D9F66E-5EB9-4882-86FB-DCBF35E3C3E4}" styleName="Medium Style 4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2" autoAdjust="0"/>
    <p:restoredTop sz="93899" autoAdjust="0"/>
  </p:normalViewPr>
  <p:slideViewPr>
    <p:cSldViewPr>
      <p:cViewPr varScale="1">
        <p:scale>
          <a:sx n="95" d="100"/>
          <a:sy n="95" d="100"/>
        </p:scale>
        <p:origin x="216" y="90"/>
      </p:cViewPr>
      <p:guideLst>
        <p:guide orient="horz" pos="2160"/>
        <p:guide pos="3120"/>
      </p:guideLst>
    </p:cSldViewPr>
  </p:slideViewPr>
  <p:outlineViewPr>
    <p:cViewPr>
      <p:scale>
        <a:sx n="33" d="100"/>
        <a:sy n="33" d="100"/>
      </p:scale>
      <p:origin x="0" y="0"/>
    </p:cViewPr>
    <p:sldLst>
      <p:sld r:id="rId1" collapse="1"/>
      <p:sld r:id="rId2" collapse="1"/>
      <p:sld r:id="rId3" collapse="1"/>
      <p:sld r:id="rId4" collapse="1"/>
      <p:sld r:id="rId5" collapse="1"/>
      <p:sld r:id="rId6" collapse="1"/>
      <p:sld r:id="rId7" collapse="1"/>
      <p:sld r:id="rId8" collapse="1"/>
      <p:sld r:id="rId9" collapse="1"/>
      <p:sld r:id="rId10" collapse="1"/>
      <p:sld r:id="rId11" collapse="1"/>
      <p:sld r:id="rId12" collapse="1"/>
      <p:sld r:id="rId13" collapse="1"/>
      <p:sld r:id="rId14" collapse="1"/>
      <p:sld r:id="rId15" collapse="1"/>
      <p:sld r:id="rId16" collapse="1"/>
      <p:sld r:id="rId17" collapse="1"/>
      <p:sld r:id="rId18" collapse="1"/>
    </p:sldLst>
  </p:outlineViewPr>
  <p:notesTextViewPr>
    <p:cViewPr>
      <p:scale>
        <a:sx n="100" d="100"/>
        <a:sy n="100" d="100"/>
      </p:scale>
      <p:origin x="0" y="0"/>
    </p:cViewPr>
  </p:notesTextViewPr>
  <p:notesViewPr>
    <p:cSldViewPr>
      <p:cViewPr varScale="1">
        <p:scale>
          <a:sx n="48" d="100"/>
          <a:sy n="48" d="100"/>
        </p:scale>
        <p:origin x="2764" y="4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_rels/viewProps.xml.rels><?xml version="1.0" encoding="UTF-8" standalone="yes"?>
<Relationships xmlns="http://schemas.openxmlformats.org/package/2006/relationships"><Relationship Id="rId8" Type="http://schemas.openxmlformats.org/officeDocument/2006/relationships/slide" Target="slides/slide9.xml"/><Relationship Id="rId13" Type="http://schemas.openxmlformats.org/officeDocument/2006/relationships/slide" Target="slides/slide17.xml"/><Relationship Id="rId18" Type="http://schemas.openxmlformats.org/officeDocument/2006/relationships/slide" Target="slides/slide22.xml"/><Relationship Id="rId3" Type="http://schemas.openxmlformats.org/officeDocument/2006/relationships/slide" Target="slides/slide4.xml"/><Relationship Id="rId7" Type="http://schemas.openxmlformats.org/officeDocument/2006/relationships/slide" Target="slides/slide8.xml"/><Relationship Id="rId12" Type="http://schemas.openxmlformats.org/officeDocument/2006/relationships/slide" Target="slides/slide16.xml"/><Relationship Id="rId17" Type="http://schemas.openxmlformats.org/officeDocument/2006/relationships/slide" Target="slides/slide21.xml"/><Relationship Id="rId2" Type="http://schemas.openxmlformats.org/officeDocument/2006/relationships/slide" Target="slides/slide2.xml"/><Relationship Id="rId16" Type="http://schemas.openxmlformats.org/officeDocument/2006/relationships/slide" Target="slides/slide20.xml"/><Relationship Id="rId1" Type="http://schemas.openxmlformats.org/officeDocument/2006/relationships/slide" Target="slides/slide1.xml"/><Relationship Id="rId6" Type="http://schemas.openxmlformats.org/officeDocument/2006/relationships/slide" Target="slides/slide7.xml"/><Relationship Id="rId11" Type="http://schemas.openxmlformats.org/officeDocument/2006/relationships/slide" Target="slides/slide15.xml"/><Relationship Id="rId5" Type="http://schemas.openxmlformats.org/officeDocument/2006/relationships/slide" Target="slides/slide6.xml"/><Relationship Id="rId15" Type="http://schemas.openxmlformats.org/officeDocument/2006/relationships/slide" Target="slides/slide19.xml"/><Relationship Id="rId10" Type="http://schemas.openxmlformats.org/officeDocument/2006/relationships/slide" Target="slides/slide13.xml"/><Relationship Id="rId4" Type="http://schemas.openxmlformats.org/officeDocument/2006/relationships/slide" Target="slides/slide5.xml"/><Relationship Id="rId9" Type="http://schemas.openxmlformats.org/officeDocument/2006/relationships/slide" Target="slides/slide10.xml"/><Relationship Id="rId14" Type="http://schemas.openxmlformats.org/officeDocument/2006/relationships/slide" Target="slides/slide1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zh-HK" altLang="en-US"/>
          </a:p>
        </p:txBody>
      </p:sp>
      <p:sp>
        <p:nvSpPr>
          <p:cNvPr id="3" name="Date Placeholder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1365CA9D-384B-4464-917C-80E14FBBD3E3}" type="datetimeFigureOut">
              <a:rPr lang="zh-HK" altLang="en-US" smtClean="0"/>
              <a:t>27/9/2016</a:t>
            </a:fld>
            <a:endParaRPr lang="zh-HK" altLang="en-US"/>
          </a:p>
        </p:txBody>
      </p:sp>
      <p:sp>
        <p:nvSpPr>
          <p:cNvPr id="4" name="Footer Placeholder 3"/>
          <p:cNvSpPr>
            <a:spLocks noGrp="1"/>
          </p:cNvSpPr>
          <p:nvPr>
            <p:ph type="ftr" sz="quarter" idx="2"/>
          </p:nvPr>
        </p:nvSpPr>
        <p:spPr>
          <a:xfrm>
            <a:off x="0" y="9429750"/>
            <a:ext cx="2946400" cy="496888"/>
          </a:xfrm>
          <a:prstGeom prst="rect">
            <a:avLst/>
          </a:prstGeom>
        </p:spPr>
        <p:txBody>
          <a:bodyPr vert="horz" lIns="91440" tIns="45720" rIns="91440" bIns="45720" rtlCol="0" anchor="b"/>
          <a:lstStyle>
            <a:lvl1pPr algn="l">
              <a:defRPr sz="1200"/>
            </a:lvl1pPr>
          </a:lstStyle>
          <a:p>
            <a:endParaRPr lang="zh-HK" altLang="en-US"/>
          </a:p>
        </p:txBody>
      </p:sp>
      <p:sp>
        <p:nvSpPr>
          <p:cNvPr id="5" name="Slide Number Placeholder 4"/>
          <p:cNvSpPr>
            <a:spLocks noGrp="1"/>
          </p:cNvSpPr>
          <p:nvPr>
            <p:ph type="sldNum" sz="quarter" idx="3"/>
          </p:nvPr>
        </p:nvSpPr>
        <p:spPr>
          <a:xfrm>
            <a:off x="3849688" y="9429750"/>
            <a:ext cx="2946400" cy="496888"/>
          </a:xfrm>
          <a:prstGeom prst="rect">
            <a:avLst/>
          </a:prstGeom>
        </p:spPr>
        <p:txBody>
          <a:bodyPr vert="horz" lIns="91440" tIns="45720" rIns="91440" bIns="45720" rtlCol="0" anchor="b"/>
          <a:lstStyle>
            <a:lvl1pPr algn="r">
              <a:defRPr sz="1200"/>
            </a:lvl1pPr>
          </a:lstStyle>
          <a:p>
            <a:fld id="{C0029D5F-EBAF-42F3-A061-84CBF84A7EC7}" type="slidenum">
              <a:rPr lang="zh-HK" altLang="en-US" smtClean="0"/>
              <a:t>‹#›</a:t>
            </a:fld>
            <a:endParaRPr lang="zh-HK" altLang="en-US"/>
          </a:p>
        </p:txBody>
      </p:sp>
    </p:spTree>
    <p:extLst>
      <p:ext uri="{BB962C8B-B14F-4D97-AF65-F5344CB8AC3E}">
        <p14:creationId xmlns:p14="http://schemas.microsoft.com/office/powerpoint/2010/main" val="2006260703"/>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smtClean="0"/>
            </a:lvl1pPr>
          </a:lstStyle>
          <a:p>
            <a:pPr>
              <a:defRPr/>
            </a:pPr>
            <a:endParaRPr lang="zh-HK" altLang="en-US"/>
          </a:p>
        </p:txBody>
      </p:sp>
      <p:sp>
        <p:nvSpPr>
          <p:cNvPr id="3" name="Date Placeholder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smtClean="0"/>
            </a:lvl1pPr>
          </a:lstStyle>
          <a:p>
            <a:pPr>
              <a:defRPr/>
            </a:pPr>
            <a:fld id="{41D9D843-BC38-46DB-8BD6-B5AD150D2979}" type="datetimeFigureOut">
              <a:rPr lang="zh-HK" altLang="en-US"/>
              <a:pPr>
                <a:defRPr/>
              </a:pPr>
              <a:t>27/9/2016</a:t>
            </a:fld>
            <a:endParaRPr lang="zh-HK" altLang="en-US"/>
          </a:p>
        </p:txBody>
      </p:sp>
      <p:sp>
        <p:nvSpPr>
          <p:cNvPr id="4" name="Slide Image Placeholder 3"/>
          <p:cNvSpPr>
            <a:spLocks noGrp="1" noRot="1" noChangeAspect="1"/>
          </p:cNvSpPr>
          <p:nvPr>
            <p:ph type="sldImg" idx="2"/>
          </p:nvPr>
        </p:nvSpPr>
        <p:spPr>
          <a:xfrm>
            <a:off x="981075" y="1241425"/>
            <a:ext cx="4835525" cy="3349625"/>
          </a:xfrm>
          <a:prstGeom prst="rect">
            <a:avLst/>
          </a:prstGeom>
          <a:noFill/>
          <a:ln w="12700">
            <a:solidFill>
              <a:prstClr val="black"/>
            </a:solidFill>
          </a:ln>
        </p:spPr>
        <p:txBody>
          <a:bodyPr vert="horz" lIns="91440" tIns="45720" rIns="91440" bIns="45720" rtlCol="0" anchor="ctr"/>
          <a:lstStyle/>
          <a:p>
            <a:pPr lvl="0"/>
            <a:endParaRPr lang="zh-HK" altLang="en-US" noProof="0"/>
          </a:p>
        </p:txBody>
      </p:sp>
      <p:sp>
        <p:nvSpPr>
          <p:cNvPr id="5" name="Notes Placeholder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en-US" altLang="zh-HK" noProof="0"/>
              <a:t>Click to edit Master text styles</a:t>
            </a:r>
          </a:p>
          <a:p>
            <a:pPr lvl="1"/>
            <a:r>
              <a:rPr lang="en-US" altLang="zh-HK" noProof="0"/>
              <a:t>Second level</a:t>
            </a:r>
          </a:p>
          <a:p>
            <a:pPr lvl="2"/>
            <a:r>
              <a:rPr lang="en-US" altLang="zh-HK" noProof="0"/>
              <a:t>Third level</a:t>
            </a:r>
          </a:p>
          <a:p>
            <a:pPr lvl="3"/>
            <a:r>
              <a:rPr lang="en-US" altLang="zh-HK" noProof="0"/>
              <a:t>Fourth level</a:t>
            </a:r>
          </a:p>
          <a:p>
            <a:pPr lvl="4"/>
            <a:r>
              <a:rPr lang="en-US" altLang="zh-HK" noProof="0"/>
              <a:t>Fifth level</a:t>
            </a:r>
            <a:endParaRPr lang="zh-HK" altLang="en-US" noProof="0"/>
          </a:p>
        </p:txBody>
      </p:sp>
      <p:sp>
        <p:nvSpPr>
          <p:cNvPr id="6" name="Footer Placeholder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smtClean="0"/>
            </a:lvl1pPr>
          </a:lstStyle>
          <a:p>
            <a:pPr>
              <a:defRPr/>
            </a:pPr>
            <a:endParaRPr lang="zh-HK" altLang="en-US"/>
          </a:p>
        </p:txBody>
      </p:sp>
      <p:sp>
        <p:nvSpPr>
          <p:cNvPr id="7" name="Slide Number Placeholder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smtClean="0"/>
            </a:lvl1pPr>
          </a:lstStyle>
          <a:p>
            <a:pPr>
              <a:defRPr/>
            </a:pPr>
            <a:fld id="{30AD8D99-C8DD-40AF-93C4-59DE05708198}" type="slidenum">
              <a:rPr lang="zh-HK" altLang="en-US"/>
              <a:pPr>
                <a:defRPr/>
              </a:pPr>
              <a:t>‹#›</a:t>
            </a:fld>
            <a:endParaRPr lang="zh-HK" altLang="en-US"/>
          </a:p>
        </p:txBody>
      </p:sp>
    </p:spTree>
    <p:extLst>
      <p:ext uri="{BB962C8B-B14F-4D97-AF65-F5344CB8AC3E}">
        <p14:creationId xmlns:p14="http://schemas.microsoft.com/office/powerpoint/2010/main" val="666039891"/>
      </p:ext>
    </p:extLst>
  </p:cSld>
  <p:clrMap bg1="lt1" tx1="dk1" bg2="lt2" tx2="dk2" accent1="accent1" accent2="accent2" accent3="accent3" accent4="accent4" accent5="accent5" accent6="accent6" hlink="hlink" folHlink="folHlink"/>
  <p:hf sldNum="0" hdr="0" ftr="0" dt="0"/>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zh-HK" altLang="en-US"/>
          </a:p>
        </p:txBody>
      </p:sp>
    </p:spTree>
    <p:extLst>
      <p:ext uri="{BB962C8B-B14F-4D97-AF65-F5344CB8AC3E}">
        <p14:creationId xmlns:p14="http://schemas.microsoft.com/office/powerpoint/2010/main" val="25620870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238250" y="1122363"/>
            <a:ext cx="7429500" cy="2387600"/>
          </a:xfrm>
        </p:spPr>
        <p:txBody>
          <a:bodyPr anchor="b"/>
          <a:lstStyle>
            <a:lvl1pPr algn="ctr">
              <a:defRPr sz="3000">
                <a:latin typeface="Calibri" panose="020F0502020204030204" pitchFamily="34" charset="0"/>
                <a:cs typeface="Calibri" panose="020F0502020204030204" pitchFamily="34" charset="0"/>
              </a:defRPr>
            </a:lvl1pPr>
          </a:lstStyle>
          <a:p>
            <a:r>
              <a:rPr lang="en-US" altLang="zh-HK" dirty="0"/>
              <a:t>Click to edit Master title style</a:t>
            </a:r>
            <a:endParaRPr lang="zh-HK" alt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ltLang="zh-HK"/>
              <a:t>Click to edit Master subtitle style</a:t>
            </a:r>
            <a:endParaRPr lang="zh-HK" altLang="en-US"/>
          </a:p>
        </p:txBody>
      </p:sp>
      <p:sp>
        <p:nvSpPr>
          <p:cNvPr id="4" name="Rectangle 4"/>
          <p:cNvSpPr>
            <a:spLocks noGrp="1" noChangeArrowheads="1"/>
          </p:cNvSpPr>
          <p:nvPr>
            <p:ph type="dt" sz="half" idx="10"/>
          </p:nvPr>
        </p:nvSpPr>
        <p:spPr>
          <a:ln/>
        </p:spPr>
        <p:txBody>
          <a:bodyPr/>
          <a:lstStyle>
            <a:lvl1pPr>
              <a:defRPr/>
            </a:lvl1pPr>
          </a:lstStyle>
          <a:p>
            <a:pPr>
              <a:defRPr/>
            </a:pPr>
            <a:r>
              <a:rPr lang="cs-CZ" altLang="zh-TW" dirty="0"/>
              <a:t>7 </a:t>
            </a:r>
            <a:r>
              <a:rPr lang="cs-CZ" altLang="zh-TW" dirty="0" err="1"/>
              <a:t>October</a:t>
            </a:r>
            <a:r>
              <a:rPr lang="cs-CZ" altLang="zh-TW" dirty="0"/>
              <a:t> 2016</a:t>
            </a:r>
            <a:endParaRPr lang="en-US" altLang="zh-TW"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zh-TW" dirty="0"/>
          </a:p>
        </p:txBody>
      </p:sp>
      <p:sp>
        <p:nvSpPr>
          <p:cNvPr id="6" name="Rectangle 6"/>
          <p:cNvSpPr>
            <a:spLocks noGrp="1" noChangeArrowheads="1"/>
          </p:cNvSpPr>
          <p:nvPr>
            <p:ph type="sldNum" sz="quarter" idx="12"/>
          </p:nvPr>
        </p:nvSpPr>
        <p:spPr>
          <a:ln/>
        </p:spPr>
        <p:txBody>
          <a:bodyPr/>
          <a:lstStyle>
            <a:lvl1pPr>
              <a:defRPr/>
            </a:lvl1pPr>
          </a:lstStyle>
          <a:p>
            <a:pPr>
              <a:defRPr/>
            </a:pPr>
            <a:fld id="{FBEE3F3B-B7A1-4FF3-8CAD-0E828AA33AA5}" type="slidenum">
              <a:rPr lang="en-US" altLang="zh-TW"/>
              <a:pPr>
                <a:defRPr/>
              </a:pPr>
              <a:t>‹#›</a:t>
            </a:fld>
            <a:endParaRPr lang="en-US" altLang="zh-TW" dirty="0"/>
          </a:p>
        </p:txBody>
      </p:sp>
    </p:spTree>
    <p:extLst>
      <p:ext uri="{BB962C8B-B14F-4D97-AF65-F5344CB8AC3E}">
        <p14:creationId xmlns:p14="http://schemas.microsoft.com/office/powerpoint/2010/main" val="3849514315"/>
      </p:ext>
    </p:extLst>
  </p:cSld>
  <p:clrMapOvr>
    <a:masterClrMapping/>
  </p:clrMapOvr>
  <p:transition spd="med" advTm="5000">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HK"/>
              <a:t>Click to edit Master title style</a:t>
            </a:r>
            <a:endParaRPr lang="zh-HK" altLang="en-US"/>
          </a:p>
        </p:txBody>
      </p:sp>
      <p:sp>
        <p:nvSpPr>
          <p:cNvPr id="3" name="Vertical Text Placeholder 2"/>
          <p:cNvSpPr>
            <a:spLocks noGrp="1"/>
          </p:cNvSpPr>
          <p:nvPr>
            <p:ph type="body" orient="vert" idx="1"/>
          </p:nvPr>
        </p:nvSpPr>
        <p:spPr/>
        <p:txBody>
          <a:bodyPr vert="eaVert"/>
          <a:lstStyle/>
          <a:p>
            <a:pPr lvl="0"/>
            <a:r>
              <a:rPr lang="en-US" altLang="zh-HK"/>
              <a:t>Click to edit Master text styles</a:t>
            </a:r>
          </a:p>
          <a:p>
            <a:pPr lvl="1"/>
            <a:r>
              <a:rPr lang="en-US" altLang="zh-HK"/>
              <a:t>Second level</a:t>
            </a:r>
          </a:p>
          <a:p>
            <a:pPr lvl="2"/>
            <a:r>
              <a:rPr lang="en-US" altLang="zh-HK"/>
              <a:t>Third level</a:t>
            </a:r>
          </a:p>
          <a:p>
            <a:pPr lvl="3"/>
            <a:r>
              <a:rPr lang="en-US" altLang="zh-HK"/>
              <a:t>Fourth level</a:t>
            </a:r>
          </a:p>
          <a:p>
            <a:pPr lvl="4"/>
            <a:r>
              <a:rPr lang="en-US" altLang="zh-HK"/>
              <a:t>Fifth level</a:t>
            </a:r>
            <a:endParaRPr lang="zh-HK"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zh-TW"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zh-TW" dirty="0"/>
          </a:p>
        </p:txBody>
      </p:sp>
      <p:sp>
        <p:nvSpPr>
          <p:cNvPr id="6" name="Rectangle 6"/>
          <p:cNvSpPr>
            <a:spLocks noGrp="1" noChangeArrowheads="1"/>
          </p:cNvSpPr>
          <p:nvPr>
            <p:ph type="sldNum" sz="quarter" idx="12"/>
          </p:nvPr>
        </p:nvSpPr>
        <p:spPr>
          <a:ln/>
        </p:spPr>
        <p:txBody>
          <a:bodyPr/>
          <a:lstStyle>
            <a:lvl1pPr>
              <a:defRPr/>
            </a:lvl1pPr>
          </a:lstStyle>
          <a:p>
            <a:pPr>
              <a:defRPr/>
            </a:pPr>
            <a:fld id="{13D290CE-96AD-4D0A-99F3-8511DD8735E1}" type="slidenum">
              <a:rPr lang="en-US" altLang="zh-TW"/>
              <a:pPr>
                <a:defRPr/>
              </a:pPr>
              <a:t>‹#›</a:t>
            </a:fld>
            <a:endParaRPr lang="en-US" altLang="zh-TW" dirty="0"/>
          </a:p>
        </p:txBody>
      </p:sp>
    </p:spTree>
    <p:extLst>
      <p:ext uri="{BB962C8B-B14F-4D97-AF65-F5344CB8AC3E}">
        <p14:creationId xmlns:p14="http://schemas.microsoft.com/office/powerpoint/2010/main" val="3237051796"/>
      </p:ext>
    </p:extLst>
  </p:cSld>
  <p:clrMapOvr>
    <a:masterClrMapping/>
  </p:clrMapOvr>
  <p:transition spd="med" advTm="5000">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181850" y="274638"/>
            <a:ext cx="2228850" cy="5851525"/>
          </a:xfrm>
        </p:spPr>
        <p:txBody>
          <a:bodyPr vert="eaVert"/>
          <a:lstStyle/>
          <a:p>
            <a:r>
              <a:rPr lang="en-US" altLang="zh-HK"/>
              <a:t>Click to edit Master title style</a:t>
            </a:r>
            <a:endParaRPr lang="zh-HK" altLang="en-US"/>
          </a:p>
        </p:txBody>
      </p:sp>
      <p:sp>
        <p:nvSpPr>
          <p:cNvPr id="3" name="Vertical Text Placeholder 2"/>
          <p:cNvSpPr>
            <a:spLocks noGrp="1"/>
          </p:cNvSpPr>
          <p:nvPr>
            <p:ph type="body" orient="vert" idx="1"/>
          </p:nvPr>
        </p:nvSpPr>
        <p:spPr>
          <a:xfrm>
            <a:off x="495300" y="274638"/>
            <a:ext cx="6534150" cy="5851525"/>
          </a:xfrm>
        </p:spPr>
        <p:txBody>
          <a:bodyPr vert="eaVert"/>
          <a:lstStyle/>
          <a:p>
            <a:pPr lvl="0"/>
            <a:r>
              <a:rPr lang="en-US" altLang="zh-HK"/>
              <a:t>Click to edit Master text styles</a:t>
            </a:r>
          </a:p>
          <a:p>
            <a:pPr lvl="1"/>
            <a:r>
              <a:rPr lang="en-US" altLang="zh-HK"/>
              <a:t>Second level</a:t>
            </a:r>
          </a:p>
          <a:p>
            <a:pPr lvl="2"/>
            <a:r>
              <a:rPr lang="en-US" altLang="zh-HK"/>
              <a:t>Third level</a:t>
            </a:r>
          </a:p>
          <a:p>
            <a:pPr lvl="3"/>
            <a:r>
              <a:rPr lang="en-US" altLang="zh-HK"/>
              <a:t>Fourth level</a:t>
            </a:r>
          </a:p>
          <a:p>
            <a:pPr lvl="4"/>
            <a:r>
              <a:rPr lang="en-US" altLang="zh-HK"/>
              <a:t>Fifth level</a:t>
            </a:r>
            <a:endParaRPr lang="zh-HK"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zh-TW"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zh-TW" dirty="0"/>
          </a:p>
        </p:txBody>
      </p:sp>
      <p:sp>
        <p:nvSpPr>
          <p:cNvPr id="6" name="Rectangle 6"/>
          <p:cNvSpPr>
            <a:spLocks noGrp="1" noChangeArrowheads="1"/>
          </p:cNvSpPr>
          <p:nvPr>
            <p:ph type="sldNum" sz="quarter" idx="12"/>
          </p:nvPr>
        </p:nvSpPr>
        <p:spPr>
          <a:ln/>
        </p:spPr>
        <p:txBody>
          <a:bodyPr/>
          <a:lstStyle>
            <a:lvl1pPr>
              <a:defRPr/>
            </a:lvl1pPr>
          </a:lstStyle>
          <a:p>
            <a:pPr>
              <a:defRPr/>
            </a:pPr>
            <a:fld id="{EF09EF6D-0A49-47F4-93E9-BC2B225260AF}" type="slidenum">
              <a:rPr lang="en-US" altLang="zh-TW"/>
              <a:pPr>
                <a:defRPr/>
              </a:pPr>
              <a:t>‹#›</a:t>
            </a:fld>
            <a:endParaRPr lang="en-US" altLang="zh-TW" dirty="0"/>
          </a:p>
        </p:txBody>
      </p:sp>
    </p:spTree>
    <p:extLst>
      <p:ext uri="{BB962C8B-B14F-4D97-AF65-F5344CB8AC3E}">
        <p14:creationId xmlns:p14="http://schemas.microsoft.com/office/powerpoint/2010/main" val="1455973323"/>
      </p:ext>
    </p:extLst>
  </p:cSld>
  <p:clrMapOvr>
    <a:masterClrMapping/>
  </p:clrMapOvr>
  <p:transition spd="med" advTm="5000">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352600" y="1260848"/>
            <a:ext cx="8058100" cy="1232047"/>
          </a:xfrm>
        </p:spPr>
        <p:txBody>
          <a:bodyPr/>
          <a:lstStyle>
            <a:lvl1pPr>
              <a:defRPr sz="3000" b="1">
                <a:solidFill>
                  <a:srgbClr val="002060"/>
                </a:solidFill>
                <a:latin typeface="Calibri" panose="020F0502020204030204" pitchFamily="34" charset="0"/>
                <a:cs typeface="Calibri" panose="020F0502020204030204" pitchFamily="34" charset="0"/>
              </a:defRPr>
            </a:lvl1pPr>
          </a:lstStyle>
          <a:p>
            <a:r>
              <a:rPr lang="en-US" altLang="zh-HK" dirty="0"/>
              <a:t>Click to edit Master title style</a:t>
            </a:r>
            <a:endParaRPr lang="zh-HK" altLang="en-US" dirty="0"/>
          </a:p>
        </p:txBody>
      </p:sp>
      <p:sp>
        <p:nvSpPr>
          <p:cNvPr id="3" name="Content Placeholder 2"/>
          <p:cNvSpPr>
            <a:spLocks noGrp="1"/>
          </p:cNvSpPr>
          <p:nvPr>
            <p:ph idx="1"/>
          </p:nvPr>
        </p:nvSpPr>
        <p:spPr>
          <a:xfrm>
            <a:off x="1352600" y="2708921"/>
            <a:ext cx="8058100" cy="3384375"/>
          </a:xfrm>
        </p:spPr>
        <p:txBody>
          <a:bodyPr/>
          <a:lstStyle>
            <a:lvl1pPr algn="just">
              <a:defRPr sz="2400">
                <a:solidFill>
                  <a:srgbClr val="002060"/>
                </a:solidFill>
                <a:latin typeface="Calibri" panose="020F0502020204030204" pitchFamily="34" charset="0"/>
                <a:cs typeface="Calibri" panose="020F0502020204030204" pitchFamily="34" charset="0"/>
              </a:defRPr>
            </a:lvl1pPr>
            <a:lvl2pPr algn="just">
              <a:defRPr sz="2400">
                <a:solidFill>
                  <a:srgbClr val="002060"/>
                </a:solidFill>
                <a:latin typeface="Calibri" panose="020F0502020204030204" pitchFamily="34" charset="0"/>
                <a:cs typeface="Calibri" panose="020F0502020204030204" pitchFamily="34" charset="0"/>
              </a:defRPr>
            </a:lvl2pPr>
            <a:lvl3pPr algn="just">
              <a:defRPr sz="2400">
                <a:solidFill>
                  <a:srgbClr val="002060"/>
                </a:solidFill>
                <a:latin typeface="Calibri" panose="020F0502020204030204" pitchFamily="34" charset="0"/>
                <a:cs typeface="Calibri" panose="020F0502020204030204" pitchFamily="34" charset="0"/>
              </a:defRPr>
            </a:lvl3pPr>
            <a:lvl4pPr algn="just">
              <a:defRPr sz="2400">
                <a:solidFill>
                  <a:srgbClr val="002060"/>
                </a:solidFill>
                <a:latin typeface="Calibri" panose="020F0502020204030204" pitchFamily="34" charset="0"/>
                <a:cs typeface="Calibri" panose="020F0502020204030204" pitchFamily="34" charset="0"/>
              </a:defRPr>
            </a:lvl4pPr>
            <a:lvl5pPr algn="just">
              <a:defRPr sz="2400">
                <a:solidFill>
                  <a:srgbClr val="002060"/>
                </a:solidFill>
                <a:latin typeface="Calibri" panose="020F0502020204030204" pitchFamily="34" charset="0"/>
                <a:cs typeface="Calibri" panose="020F0502020204030204" pitchFamily="34" charset="0"/>
              </a:defRPr>
            </a:lvl5pPr>
          </a:lstStyle>
          <a:p>
            <a:pPr lvl="0"/>
            <a:r>
              <a:rPr lang="en-US" altLang="zh-HK" dirty="0"/>
              <a:t>Click to edit Master text styles</a:t>
            </a:r>
          </a:p>
          <a:p>
            <a:pPr lvl="1"/>
            <a:r>
              <a:rPr lang="en-US" altLang="zh-HK" dirty="0"/>
              <a:t>Second level</a:t>
            </a:r>
          </a:p>
          <a:p>
            <a:pPr lvl="2"/>
            <a:r>
              <a:rPr lang="en-US" altLang="zh-HK" dirty="0"/>
              <a:t>Third level</a:t>
            </a:r>
          </a:p>
          <a:p>
            <a:pPr lvl="3"/>
            <a:r>
              <a:rPr lang="en-US" altLang="zh-HK" dirty="0"/>
              <a:t>Fourth level</a:t>
            </a:r>
          </a:p>
          <a:p>
            <a:pPr lvl="4"/>
            <a:r>
              <a:rPr lang="en-US" altLang="zh-HK" dirty="0"/>
              <a:t>Fifth level</a:t>
            </a:r>
            <a:endParaRPr lang="zh-HK" altLang="en-US" dirty="0"/>
          </a:p>
        </p:txBody>
      </p:sp>
      <p:sp>
        <p:nvSpPr>
          <p:cNvPr id="4" name="Rectangle 4"/>
          <p:cNvSpPr>
            <a:spLocks noGrp="1" noChangeArrowheads="1"/>
          </p:cNvSpPr>
          <p:nvPr>
            <p:ph type="dt" sz="half" idx="10"/>
          </p:nvPr>
        </p:nvSpPr>
        <p:spPr>
          <a:xfrm>
            <a:off x="1352600" y="6245225"/>
            <a:ext cx="2311400" cy="476250"/>
          </a:xfrm>
          <a:ln/>
        </p:spPr>
        <p:txBody>
          <a:bodyPr/>
          <a:lstStyle>
            <a:lvl1pPr>
              <a:defRPr/>
            </a:lvl1pPr>
          </a:lstStyle>
          <a:p>
            <a:pPr>
              <a:defRPr/>
            </a:pPr>
            <a:r>
              <a:rPr lang="cs-CZ" altLang="zh-TW" dirty="0"/>
              <a:t>7 </a:t>
            </a:r>
            <a:r>
              <a:rPr lang="cs-CZ" altLang="zh-TW" dirty="0" err="1"/>
              <a:t>October</a:t>
            </a:r>
            <a:endParaRPr lang="en-US" altLang="zh-TW" dirty="0"/>
          </a:p>
        </p:txBody>
      </p:sp>
      <p:sp>
        <p:nvSpPr>
          <p:cNvPr id="5" name="Rectangle 5"/>
          <p:cNvSpPr>
            <a:spLocks noGrp="1" noChangeArrowheads="1"/>
          </p:cNvSpPr>
          <p:nvPr>
            <p:ph type="ftr" sz="quarter" idx="11"/>
          </p:nvPr>
        </p:nvSpPr>
        <p:spPr>
          <a:xfrm>
            <a:off x="3728864" y="6245225"/>
            <a:ext cx="3136900" cy="476250"/>
          </a:xfrm>
          <a:ln/>
        </p:spPr>
        <p:txBody>
          <a:bodyPr/>
          <a:lstStyle>
            <a:lvl1pPr>
              <a:defRPr/>
            </a:lvl1pPr>
          </a:lstStyle>
          <a:p>
            <a:pPr>
              <a:defRPr/>
            </a:pPr>
            <a:endParaRPr lang="en-US" altLang="zh-TW" dirty="0"/>
          </a:p>
        </p:txBody>
      </p:sp>
      <p:sp>
        <p:nvSpPr>
          <p:cNvPr id="6" name="Rectangle 6"/>
          <p:cNvSpPr>
            <a:spLocks noGrp="1" noChangeArrowheads="1"/>
          </p:cNvSpPr>
          <p:nvPr>
            <p:ph type="sldNum" sz="quarter" idx="12"/>
          </p:nvPr>
        </p:nvSpPr>
        <p:spPr>
          <a:ln/>
        </p:spPr>
        <p:txBody>
          <a:bodyPr/>
          <a:lstStyle>
            <a:lvl1pPr>
              <a:defRPr/>
            </a:lvl1pPr>
          </a:lstStyle>
          <a:p>
            <a:pPr>
              <a:defRPr/>
            </a:pPr>
            <a:fld id="{64CF73C6-D5E9-4BAF-BFE2-8D5A445DC133}" type="slidenum">
              <a:rPr lang="en-US" altLang="zh-TW"/>
              <a:pPr>
                <a:defRPr/>
              </a:pPr>
              <a:t>‹#›</a:t>
            </a:fld>
            <a:endParaRPr lang="en-US" altLang="zh-TW" dirty="0"/>
          </a:p>
        </p:txBody>
      </p:sp>
    </p:spTree>
    <p:extLst>
      <p:ext uri="{BB962C8B-B14F-4D97-AF65-F5344CB8AC3E}">
        <p14:creationId xmlns:p14="http://schemas.microsoft.com/office/powerpoint/2010/main" val="1188240530"/>
      </p:ext>
    </p:extLst>
  </p:cSld>
  <p:clrMapOvr>
    <a:masterClrMapping/>
  </p:clrMapOvr>
  <p:transition spd="med" advTm="5000">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6275" y="1709738"/>
            <a:ext cx="8543925" cy="2852737"/>
          </a:xfrm>
        </p:spPr>
        <p:txBody>
          <a:bodyPr anchor="b"/>
          <a:lstStyle>
            <a:lvl1pPr>
              <a:defRPr sz="3000"/>
            </a:lvl1pPr>
          </a:lstStyle>
          <a:p>
            <a:r>
              <a:rPr lang="en-US" altLang="zh-HK" dirty="0"/>
              <a:t>Click to edit Master title style</a:t>
            </a:r>
            <a:endParaRPr lang="zh-HK" altLang="en-US" dirty="0"/>
          </a:p>
        </p:txBody>
      </p:sp>
      <p:sp>
        <p:nvSpPr>
          <p:cNvPr id="3" name="Text Placeholder 2"/>
          <p:cNvSpPr>
            <a:spLocks noGrp="1"/>
          </p:cNvSpPr>
          <p:nvPr>
            <p:ph type="body" idx="1"/>
          </p:nvPr>
        </p:nvSpPr>
        <p:spPr>
          <a:xfrm>
            <a:off x="676275" y="4589463"/>
            <a:ext cx="8543925"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ltLang="zh-HK" dirty="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zh-TW"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zh-TW" dirty="0"/>
          </a:p>
        </p:txBody>
      </p:sp>
      <p:sp>
        <p:nvSpPr>
          <p:cNvPr id="6" name="Rectangle 6"/>
          <p:cNvSpPr>
            <a:spLocks noGrp="1" noChangeArrowheads="1"/>
          </p:cNvSpPr>
          <p:nvPr>
            <p:ph type="sldNum" sz="quarter" idx="12"/>
          </p:nvPr>
        </p:nvSpPr>
        <p:spPr>
          <a:ln/>
        </p:spPr>
        <p:txBody>
          <a:bodyPr/>
          <a:lstStyle>
            <a:lvl1pPr>
              <a:defRPr/>
            </a:lvl1pPr>
          </a:lstStyle>
          <a:p>
            <a:pPr>
              <a:defRPr/>
            </a:pPr>
            <a:fld id="{3D6E1895-8391-416F-809F-F1AC29136FF8}" type="slidenum">
              <a:rPr lang="en-US" altLang="zh-TW"/>
              <a:pPr>
                <a:defRPr/>
              </a:pPr>
              <a:t>‹#›</a:t>
            </a:fld>
            <a:endParaRPr lang="en-US" altLang="zh-TW" dirty="0"/>
          </a:p>
        </p:txBody>
      </p:sp>
    </p:spTree>
    <p:extLst>
      <p:ext uri="{BB962C8B-B14F-4D97-AF65-F5344CB8AC3E}">
        <p14:creationId xmlns:p14="http://schemas.microsoft.com/office/powerpoint/2010/main" val="2724374102"/>
      </p:ext>
    </p:extLst>
  </p:cSld>
  <p:clrMapOvr>
    <a:masterClrMapping/>
  </p:clrMapOvr>
  <p:transition spd="med" advTm="5000">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HK" dirty="0"/>
              <a:t>Click to edit Master title style</a:t>
            </a:r>
            <a:endParaRPr lang="zh-HK" altLang="en-US" dirty="0"/>
          </a:p>
        </p:txBody>
      </p:sp>
      <p:sp>
        <p:nvSpPr>
          <p:cNvPr id="3" name="Content Placeholder 2"/>
          <p:cNvSpPr>
            <a:spLocks noGrp="1"/>
          </p:cNvSpPr>
          <p:nvPr>
            <p:ph sz="half" idx="1"/>
          </p:nvPr>
        </p:nvSpPr>
        <p:spPr>
          <a:xfrm>
            <a:off x="495300" y="1600200"/>
            <a:ext cx="4381500" cy="4525963"/>
          </a:xfrm>
        </p:spPr>
        <p:txBody>
          <a:bodyPr/>
          <a:lstStyle/>
          <a:p>
            <a:pPr lvl="0"/>
            <a:r>
              <a:rPr lang="en-US" altLang="zh-HK" dirty="0"/>
              <a:t>Click to edit Master text styles</a:t>
            </a:r>
          </a:p>
          <a:p>
            <a:pPr lvl="1"/>
            <a:r>
              <a:rPr lang="en-US" altLang="zh-HK" dirty="0"/>
              <a:t>Second level</a:t>
            </a:r>
          </a:p>
          <a:p>
            <a:pPr lvl="2"/>
            <a:r>
              <a:rPr lang="en-US" altLang="zh-HK" dirty="0"/>
              <a:t>Third level</a:t>
            </a:r>
          </a:p>
          <a:p>
            <a:pPr lvl="3"/>
            <a:r>
              <a:rPr lang="en-US" altLang="zh-HK" dirty="0"/>
              <a:t>Fourth level</a:t>
            </a:r>
          </a:p>
          <a:p>
            <a:pPr lvl="4"/>
            <a:r>
              <a:rPr lang="en-US" altLang="zh-HK" dirty="0"/>
              <a:t>Fifth level</a:t>
            </a:r>
            <a:endParaRPr lang="zh-HK" altLang="en-US" dirty="0"/>
          </a:p>
        </p:txBody>
      </p:sp>
      <p:sp>
        <p:nvSpPr>
          <p:cNvPr id="4" name="Content Placeholder 3"/>
          <p:cNvSpPr>
            <a:spLocks noGrp="1"/>
          </p:cNvSpPr>
          <p:nvPr>
            <p:ph sz="half" idx="2"/>
          </p:nvPr>
        </p:nvSpPr>
        <p:spPr>
          <a:xfrm>
            <a:off x="5029200" y="1600200"/>
            <a:ext cx="4381500" cy="4525963"/>
          </a:xfrm>
        </p:spPr>
        <p:txBody>
          <a:bodyPr/>
          <a:lstStyle/>
          <a:p>
            <a:pPr lvl="0"/>
            <a:r>
              <a:rPr lang="en-US" altLang="zh-HK"/>
              <a:t>Click to edit Master text styles</a:t>
            </a:r>
          </a:p>
          <a:p>
            <a:pPr lvl="1"/>
            <a:r>
              <a:rPr lang="en-US" altLang="zh-HK"/>
              <a:t>Second level</a:t>
            </a:r>
          </a:p>
          <a:p>
            <a:pPr lvl="2"/>
            <a:r>
              <a:rPr lang="en-US" altLang="zh-HK"/>
              <a:t>Third level</a:t>
            </a:r>
          </a:p>
          <a:p>
            <a:pPr lvl="3"/>
            <a:r>
              <a:rPr lang="en-US" altLang="zh-HK"/>
              <a:t>Fourth level</a:t>
            </a:r>
          </a:p>
          <a:p>
            <a:pPr lvl="4"/>
            <a:r>
              <a:rPr lang="en-US" altLang="zh-HK"/>
              <a:t>Fifth level</a:t>
            </a:r>
            <a:endParaRPr lang="zh-HK" alt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zh-TW"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zh-TW" dirty="0"/>
          </a:p>
        </p:txBody>
      </p:sp>
      <p:sp>
        <p:nvSpPr>
          <p:cNvPr id="7" name="Rectangle 6"/>
          <p:cNvSpPr>
            <a:spLocks noGrp="1" noChangeArrowheads="1"/>
          </p:cNvSpPr>
          <p:nvPr>
            <p:ph type="sldNum" sz="quarter" idx="12"/>
          </p:nvPr>
        </p:nvSpPr>
        <p:spPr>
          <a:ln/>
        </p:spPr>
        <p:txBody>
          <a:bodyPr/>
          <a:lstStyle>
            <a:lvl1pPr>
              <a:defRPr/>
            </a:lvl1pPr>
          </a:lstStyle>
          <a:p>
            <a:pPr>
              <a:defRPr/>
            </a:pPr>
            <a:fld id="{6CD9F35B-A63C-403E-BD40-971AF5540035}" type="slidenum">
              <a:rPr lang="en-US" altLang="zh-TW"/>
              <a:pPr>
                <a:defRPr/>
              </a:pPr>
              <a:t>‹#›</a:t>
            </a:fld>
            <a:endParaRPr lang="en-US" altLang="zh-TW" dirty="0"/>
          </a:p>
        </p:txBody>
      </p:sp>
    </p:spTree>
    <p:extLst>
      <p:ext uri="{BB962C8B-B14F-4D97-AF65-F5344CB8AC3E}">
        <p14:creationId xmlns:p14="http://schemas.microsoft.com/office/powerpoint/2010/main" val="600168992"/>
      </p:ext>
    </p:extLst>
  </p:cSld>
  <p:clrMapOvr>
    <a:masterClrMapping/>
  </p:clrMapOvr>
  <p:transition spd="med" advTm="5000">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1662" y="1125305"/>
            <a:ext cx="8543925" cy="1325563"/>
          </a:xfrm>
        </p:spPr>
        <p:txBody>
          <a:bodyPr/>
          <a:lstStyle/>
          <a:p>
            <a:r>
              <a:rPr lang="en-US" altLang="zh-HK" dirty="0"/>
              <a:t>Click to edit Master title style</a:t>
            </a:r>
            <a:endParaRPr lang="zh-HK" altLang="en-US" dirty="0"/>
          </a:p>
        </p:txBody>
      </p:sp>
      <p:sp>
        <p:nvSpPr>
          <p:cNvPr id="4" name="Content Placeholder 3"/>
          <p:cNvSpPr>
            <a:spLocks noGrp="1"/>
          </p:cNvSpPr>
          <p:nvPr>
            <p:ph sz="half" idx="2"/>
          </p:nvPr>
        </p:nvSpPr>
        <p:spPr>
          <a:xfrm>
            <a:off x="1352599" y="2476463"/>
            <a:ext cx="3607896" cy="3684588"/>
          </a:xfrm>
        </p:spPr>
        <p:txBody>
          <a:bodyPr/>
          <a:lstStyle/>
          <a:p>
            <a:pPr lvl="0"/>
            <a:r>
              <a:rPr lang="en-US" altLang="zh-HK" dirty="0"/>
              <a:t>Click to edit Master text styles</a:t>
            </a:r>
          </a:p>
          <a:p>
            <a:pPr lvl="1"/>
            <a:r>
              <a:rPr lang="en-US" altLang="zh-HK" dirty="0"/>
              <a:t>Second level</a:t>
            </a:r>
          </a:p>
          <a:p>
            <a:pPr lvl="2"/>
            <a:r>
              <a:rPr lang="en-US" altLang="zh-HK" dirty="0"/>
              <a:t>Third level</a:t>
            </a:r>
          </a:p>
          <a:p>
            <a:pPr lvl="3"/>
            <a:r>
              <a:rPr lang="en-US" altLang="zh-HK" dirty="0"/>
              <a:t>Fourth level</a:t>
            </a:r>
          </a:p>
          <a:p>
            <a:pPr lvl="4"/>
            <a:r>
              <a:rPr lang="en-US" altLang="zh-HK" dirty="0"/>
              <a:t>Fifth level</a:t>
            </a:r>
            <a:endParaRPr lang="zh-HK" altLang="en-US" dirty="0"/>
          </a:p>
        </p:txBody>
      </p:sp>
      <p:sp>
        <p:nvSpPr>
          <p:cNvPr id="6" name="Content Placeholder 5"/>
          <p:cNvSpPr>
            <a:spLocks noGrp="1"/>
          </p:cNvSpPr>
          <p:nvPr>
            <p:ph sz="quarter" idx="4"/>
          </p:nvPr>
        </p:nvSpPr>
        <p:spPr>
          <a:xfrm>
            <a:off x="4960495" y="2476463"/>
            <a:ext cx="3754511" cy="3684588"/>
          </a:xfrm>
        </p:spPr>
        <p:txBody>
          <a:bodyPr/>
          <a:lstStyle/>
          <a:p>
            <a:pPr lvl="0"/>
            <a:r>
              <a:rPr lang="en-US" altLang="zh-HK" dirty="0"/>
              <a:t>Click to edit Master text styles</a:t>
            </a:r>
          </a:p>
          <a:p>
            <a:pPr lvl="1"/>
            <a:r>
              <a:rPr lang="en-US" altLang="zh-HK" dirty="0"/>
              <a:t>Second level</a:t>
            </a:r>
          </a:p>
          <a:p>
            <a:pPr lvl="2"/>
            <a:r>
              <a:rPr lang="en-US" altLang="zh-HK" dirty="0"/>
              <a:t>Third level</a:t>
            </a:r>
          </a:p>
          <a:p>
            <a:pPr lvl="3"/>
            <a:r>
              <a:rPr lang="en-US" altLang="zh-HK" dirty="0"/>
              <a:t>Fourth level</a:t>
            </a:r>
          </a:p>
          <a:p>
            <a:pPr lvl="4"/>
            <a:r>
              <a:rPr lang="en-US" altLang="zh-HK" dirty="0"/>
              <a:t>Fifth level</a:t>
            </a:r>
            <a:endParaRPr lang="zh-HK" altLang="en-US" dirty="0"/>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zh-TW" dirty="0"/>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zh-TW" dirty="0"/>
          </a:p>
        </p:txBody>
      </p:sp>
      <p:sp>
        <p:nvSpPr>
          <p:cNvPr id="9" name="Rectangle 6"/>
          <p:cNvSpPr>
            <a:spLocks noGrp="1" noChangeArrowheads="1"/>
          </p:cNvSpPr>
          <p:nvPr>
            <p:ph type="sldNum" sz="quarter" idx="12"/>
          </p:nvPr>
        </p:nvSpPr>
        <p:spPr>
          <a:ln/>
        </p:spPr>
        <p:txBody>
          <a:bodyPr/>
          <a:lstStyle>
            <a:lvl1pPr>
              <a:defRPr/>
            </a:lvl1pPr>
          </a:lstStyle>
          <a:p>
            <a:pPr>
              <a:defRPr/>
            </a:pPr>
            <a:fld id="{A206D1CB-6748-450C-B4B4-6548353EE5C0}" type="slidenum">
              <a:rPr lang="en-US" altLang="zh-TW"/>
              <a:pPr>
                <a:defRPr/>
              </a:pPr>
              <a:t>‹#›</a:t>
            </a:fld>
            <a:endParaRPr lang="en-US" altLang="zh-TW" dirty="0"/>
          </a:p>
        </p:txBody>
      </p:sp>
    </p:spTree>
    <p:extLst>
      <p:ext uri="{BB962C8B-B14F-4D97-AF65-F5344CB8AC3E}">
        <p14:creationId xmlns:p14="http://schemas.microsoft.com/office/powerpoint/2010/main" val="1862299321"/>
      </p:ext>
    </p:extLst>
  </p:cSld>
  <p:clrMapOvr>
    <a:masterClrMapping/>
  </p:clrMapOvr>
  <p:transition spd="med" advTm="5000">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HK"/>
              <a:t>Click to edit Master title style</a:t>
            </a:r>
            <a:endParaRPr lang="zh-HK" alt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zh-TW" dirty="0"/>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zh-TW" dirty="0"/>
          </a:p>
        </p:txBody>
      </p:sp>
      <p:sp>
        <p:nvSpPr>
          <p:cNvPr id="5" name="Rectangle 6"/>
          <p:cNvSpPr>
            <a:spLocks noGrp="1" noChangeArrowheads="1"/>
          </p:cNvSpPr>
          <p:nvPr>
            <p:ph type="sldNum" sz="quarter" idx="12"/>
          </p:nvPr>
        </p:nvSpPr>
        <p:spPr>
          <a:ln/>
        </p:spPr>
        <p:txBody>
          <a:bodyPr/>
          <a:lstStyle>
            <a:lvl1pPr>
              <a:defRPr/>
            </a:lvl1pPr>
          </a:lstStyle>
          <a:p>
            <a:pPr>
              <a:defRPr/>
            </a:pPr>
            <a:fld id="{5F0F3D8E-17FC-4AA5-BA9A-5F7CEFD3F5AB}" type="slidenum">
              <a:rPr lang="en-US" altLang="zh-TW"/>
              <a:pPr>
                <a:defRPr/>
              </a:pPr>
              <a:t>‹#›</a:t>
            </a:fld>
            <a:endParaRPr lang="en-US" altLang="zh-TW" dirty="0"/>
          </a:p>
        </p:txBody>
      </p:sp>
    </p:spTree>
    <p:extLst>
      <p:ext uri="{BB962C8B-B14F-4D97-AF65-F5344CB8AC3E}">
        <p14:creationId xmlns:p14="http://schemas.microsoft.com/office/powerpoint/2010/main" val="480461677"/>
      </p:ext>
    </p:extLst>
  </p:cSld>
  <p:clrMapOvr>
    <a:masterClrMapping/>
  </p:clrMapOvr>
  <p:transition spd="med" advTm="5000">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zh-TW" dirty="0"/>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zh-TW" dirty="0"/>
          </a:p>
        </p:txBody>
      </p:sp>
      <p:sp>
        <p:nvSpPr>
          <p:cNvPr id="4" name="Rectangle 6"/>
          <p:cNvSpPr>
            <a:spLocks noGrp="1" noChangeArrowheads="1"/>
          </p:cNvSpPr>
          <p:nvPr>
            <p:ph type="sldNum" sz="quarter" idx="12"/>
          </p:nvPr>
        </p:nvSpPr>
        <p:spPr>
          <a:ln/>
        </p:spPr>
        <p:txBody>
          <a:bodyPr/>
          <a:lstStyle>
            <a:lvl1pPr>
              <a:defRPr/>
            </a:lvl1pPr>
          </a:lstStyle>
          <a:p>
            <a:pPr>
              <a:defRPr/>
            </a:pPr>
            <a:fld id="{E43F2600-0BE2-41FE-A4E8-5B3E784ABC14}" type="slidenum">
              <a:rPr lang="en-US" altLang="zh-TW"/>
              <a:pPr>
                <a:defRPr/>
              </a:pPr>
              <a:t>‹#›</a:t>
            </a:fld>
            <a:endParaRPr lang="en-US" altLang="zh-TW" dirty="0"/>
          </a:p>
        </p:txBody>
      </p:sp>
    </p:spTree>
    <p:extLst>
      <p:ext uri="{BB962C8B-B14F-4D97-AF65-F5344CB8AC3E}">
        <p14:creationId xmlns:p14="http://schemas.microsoft.com/office/powerpoint/2010/main" val="2993307604"/>
      </p:ext>
    </p:extLst>
  </p:cSld>
  <p:clrMapOvr>
    <a:masterClrMapping/>
  </p:clrMapOvr>
  <p:transition spd="med" advTm="5000">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2625" y="457200"/>
            <a:ext cx="3194050" cy="1600200"/>
          </a:xfrm>
        </p:spPr>
        <p:txBody>
          <a:bodyPr anchor="b"/>
          <a:lstStyle>
            <a:lvl1pPr>
              <a:defRPr sz="3200"/>
            </a:lvl1pPr>
          </a:lstStyle>
          <a:p>
            <a:r>
              <a:rPr lang="en-US" altLang="zh-HK"/>
              <a:t>Click to edit Master title style</a:t>
            </a:r>
            <a:endParaRPr lang="zh-HK" altLang="en-US"/>
          </a:p>
        </p:txBody>
      </p:sp>
      <p:sp>
        <p:nvSpPr>
          <p:cNvPr id="3" name="Content Placeholder 2"/>
          <p:cNvSpPr>
            <a:spLocks noGrp="1"/>
          </p:cNvSpPr>
          <p:nvPr>
            <p:ph idx="1"/>
          </p:nvPr>
        </p:nvSpPr>
        <p:spPr>
          <a:xfrm>
            <a:off x="4211638" y="987425"/>
            <a:ext cx="5014912"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ltLang="zh-HK"/>
              <a:t>Click to edit Master text styles</a:t>
            </a:r>
          </a:p>
          <a:p>
            <a:pPr lvl="1"/>
            <a:r>
              <a:rPr lang="en-US" altLang="zh-HK"/>
              <a:t>Second level</a:t>
            </a:r>
          </a:p>
          <a:p>
            <a:pPr lvl="2"/>
            <a:r>
              <a:rPr lang="en-US" altLang="zh-HK"/>
              <a:t>Third level</a:t>
            </a:r>
          </a:p>
          <a:p>
            <a:pPr lvl="3"/>
            <a:r>
              <a:rPr lang="en-US" altLang="zh-HK"/>
              <a:t>Fourth level</a:t>
            </a:r>
          </a:p>
          <a:p>
            <a:pPr lvl="4"/>
            <a:r>
              <a:rPr lang="en-US" altLang="zh-HK"/>
              <a:t>Fifth level</a:t>
            </a:r>
            <a:endParaRPr lang="zh-HK" altLang="en-US"/>
          </a:p>
        </p:txBody>
      </p:sp>
      <p:sp>
        <p:nvSpPr>
          <p:cNvPr id="4" name="Text Placeholder 3"/>
          <p:cNvSpPr>
            <a:spLocks noGrp="1"/>
          </p:cNvSpPr>
          <p:nvPr>
            <p:ph type="body" sz="half" idx="2"/>
          </p:nvPr>
        </p:nvSpPr>
        <p:spPr>
          <a:xfrm>
            <a:off x="682625" y="2057400"/>
            <a:ext cx="3194050"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ltLang="zh-HK"/>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zh-TW"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zh-TW" dirty="0"/>
          </a:p>
        </p:txBody>
      </p:sp>
      <p:sp>
        <p:nvSpPr>
          <p:cNvPr id="7" name="Rectangle 6"/>
          <p:cNvSpPr>
            <a:spLocks noGrp="1" noChangeArrowheads="1"/>
          </p:cNvSpPr>
          <p:nvPr>
            <p:ph type="sldNum" sz="quarter" idx="12"/>
          </p:nvPr>
        </p:nvSpPr>
        <p:spPr>
          <a:ln/>
        </p:spPr>
        <p:txBody>
          <a:bodyPr/>
          <a:lstStyle>
            <a:lvl1pPr>
              <a:defRPr/>
            </a:lvl1pPr>
          </a:lstStyle>
          <a:p>
            <a:pPr>
              <a:defRPr/>
            </a:pPr>
            <a:fld id="{B19EE6AF-689B-4106-A58C-0866F4116B74}" type="slidenum">
              <a:rPr lang="en-US" altLang="zh-TW"/>
              <a:pPr>
                <a:defRPr/>
              </a:pPr>
              <a:t>‹#›</a:t>
            </a:fld>
            <a:endParaRPr lang="en-US" altLang="zh-TW" dirty="0"/>
          </a:p>
        </p:txBody>
      </p:sp>
    </p:spTree>
    <p:extLst>
      <p:ext uri="{BB962C8B-B14F-4D97-AF65-F5344CB8AC3E}">
        <p14:creationId xmlns:p14="http://schemas.microsoft.com/office/powerpoint/2010/main" val="1968749874"/>
      </p:ext>
    </p:extLst>
  </p:cSld>
  <p:clrMapOvr>
    <a:masterClrMapping/>
  </p:clrMapOvr>
  <p:transition spd="med" advTm="5000">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2625" y="457200"/>
            <a:ext cx="3194050" cy="1600200"/>
          </a:xfrm>
        </p:spPr>
        <p:txBody>
          <a:bodyPr anchor="b"/>
          <a:lstStyle>
            <a:lvl1pPr>
              <a:defRPr sz="3200"/>
            </a:lvl1pPr>
          </a:lstStyle>
          <a:p>
            <a:r>
              <a:rPr lang="en-US" altLang="zh-HK"/>
              <a:t>Click to edit Master title style</a:t>
            </a:r>
            <a:endParaRPr lang="zh-HK" altLang="en-US"/>
          </a:p>
        </p:txBody>
      </p:sp>
      <p:sp>
        <p:nvSpPr>
          <p:cNvPr id="3" name="Picture Placeholder 2"/>
          <p:cNvSpPr>
            <a:spLocks noGrp="1"/>
          </p:cNvSpPr>
          <p:nvPr>
            <p:ph type="pic" idx="1"/>
          </p:nvPr>
        </p:nvSpPr>
        <p:spPr>
          <a:xfrm>
            <a:off x="4211638" y="987425"/>
            <a:ext cx="5014912"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HK" altLang="en-US" noProof="0"/>
          </a:p>
        </p:txBody>
      </p:sp>
      <p:sp>
        <p:nvSpPr>
          <p:cNvPr id="4" name="Text Placeholder 3"/>
          <p:cNvSpPr>
            <a:spLocks noGrp="1"/>
          </p:cNvSpPr>
          <p:nvPr>
            <p:ph type="body" sz="half" idx="2"/>
          </p:nvPr>
        </p:nvSpPr>
        <p:spPr>
          <a:xfrm>
            <a:off x="682625" y="2057400"/>
            <a:ext cx="3194050"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ltLang="zh-HK"/>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zh-TW"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zh-TW" dirty="0"/>
          </a:p>
        </p:txBody>
      </p:sp>
      <p:sp>
        <p:nvSpPr>
          <p:cNvPr id="7" name="Rectangle 6"/>
          <p:cNvSpPr>
            <a:spLocks noGrp="1" noChangeArrowheads="1"/>
          </p:cNvSpPr>
          <p:nvPr>
            <p:ph type="sldNum" sz="quarter" idx="12"/>
          </p:nvPr>
        </p:nvSpPr>
        <p:spPr>
          <a:ln/>
        </p:spPr>
        <p:txBody>
          <a:bodyPr/>
          <a:lstStyle>
            <a:lvl1pPr>
              <a:defRPr/>
            </a:lvl1pPr>
          </a:lstStyle>
          <a:p>
            <a:pPr>
              <a:defRPr/>
            </a:pPr>
            <a:fld id="{E75E6918-04A5-4A02-902A-EE8382106DD3}" type="slidenum">
              <a:rPr lang="en-US" altLang="zh-TW"/>
              <a:pPr>
                <a:defRPr/>
              </a:pPr>
              <a:t>‹#›</a:t>
            </a:fld>
            <a:endParaRPr lang="en-US" altLang="zh-TW" dirty="0"/>
          </a:p>
        </p:txBody>
      </p:sp>
    </p:spTree>
    <p:extLst>
      <p:ext uri="{BB962C8B-B14F-4D97-AF65-F5344CB8AC3E}">
        <p14:creationId xmlns:p14="http://schemas.microsoft.com/office/powerpoint/2010/main" val="1434602505"/>
      </p:ext>
    </p:extLst>
  </p:cSld>
  <p:clrMapOvr>
    <a:masterClrMapping/>
  </p:clrMapOvr>
  <p:transition spd="med" advTm="5000">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lum/>
          </a:blip>
          <a:srcRect/>
          <a:stretch>
            <a:fillRect t="-1000" b="-1000"/>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95300" y="274638"/>
            <a:ext cx="8915400" cy="11430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zh-TW" altLang="en-US" dirty="0"/>
              <a:t>按一下以編輯母片標題樣式</a:t>
            </a:r>
          </a:p>
        </p:txBody>
      </p:sp>
      <p:sp>
        <p:nvSpPr>
          <p:cNvPr id="1027" name="Rectangle 3"/>
          <p:cNvSpPr>
            <a:spLocks noGrp="1" noChangeArrowheads="1"/>
          </p:cNvSpPr>
          <p:nvPr>
            <p:ph type="body" idx="1"/>
          </p:nvPr>
        </p:nvSpPr>
        <p:spPr bwMode="auto">
          <a:xfrm>
            <a:off x="495300" y="1600200"/>
            <a:ext cx="8915400" cy="452596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zh-TW" altLang="en-US" dirty="0"/>
              <a:t>按一下以編輯母片</a:t>
            </a:r>
          </a:p>
          <a:p>
            <a:pPr lvl="1"/>
            <a:r>
              <a:rPr lang="zh-TW" altLang="en-US" dirty="0"/>
              <a:t>第二層</a:t>
            </a:r>
          </a:p>
          <a:p>
            <a:pPr lvl="2"/>
            <a:r>
              <a:rPr lang="zh-TW" altLang="en-US" dirty="0"/>
              <a:t>第三層</a:t>
            </a:r>
          </a:p>
          <a:p>
            <a:pPr lvl="3"/>
            <a:r>
              <a:rPr lang="zh-TW" altLang="en-US" dirty="0"/>
              <a:t>第四層</a:t>
            </a:r>
          </a:p>
          <a:p>
            <a:pPr lvl="4"/>
            <a:r>
              <a:rPr lang="zh-TW" altLang="en-US" dirty="0"/>
              <a:t>第五層</a:t>
            </a:r>
          </a:p>
        </p:txBody>
      </p:sp>
      <p:sp>
        <p:nvSpPr>
          <p:cNvPr id="1028" name="Rectangle 4"/>
          <p:cNvSpPr>
            <a:spLocks noGrp="1" noChangeArrowheads="1"/>
          </p:cNvSpPr>
          <p:nvPr>
            <p:ph type="dt" sz="half" idx="2"/>
          </p:nvPr>
        </p:nvSpPr>
        <p:spPr bwMode="auto">
          <a:xfrm>
            <a:off x="495300" y="6245225"/>
            <a:ext cx="2311400" cy="4762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a:lvl1pPr>
          </a:lstStyle>
          <a:p>
            <a:pPr>
              <a:defRPr/>
            </a:pPr>
            <a:endParaRPr lang="en-US" altLang="zh-TW" dirty="0"/>
          </a:p>
        </p:txBody>
      </p:sp>
      <p:sp>
        <p:nvSpPr>
          <p:cNvPr id="1029" name="Rectangle 5"/>
          <p:cNvSpPr>
            <a:spLocks noGrp="1" noChangeArrowheads="1"/>
          </p:cNvSpPr>
          <p:nvPr>
            <p:ph type="ftr" sz="quarter" idx="3"/>
          </p:nvPr>
        </p:nvSpPr>
        <p:spPr bwMode="auto">
          <a:xfrm>
            <a:off x="3384550" y="6245225"/>
            <a:ext cx="3136900" cy="4762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a:lvl1pPr>
          </a:lstStyle>
          <a:p>
            <a:pPr>
              <a:defRPr/>
            </a:pPr>
            <a:endParaRPr lang="en-US" altLang="zh-TW" dirty="0"/>
          </a:p>
        </p:txBody>
      </p:sp>
      <p:sp>
        <p:nvSpPr>
          <p:cNvPr id="1030" name="Rectangle 6"/>
          <p:cNvSpPr>
            <a:spLocks noGrp="1" noChangeArrowheads="1"/>
          </p:cNvSpPr>
          <p:nvPr>
            <p:ph type="sldNum" sz="quarter" idx="4"/>
          </p:nvPr>
        </p:nvSpPr>
        <p:spPr bwMode="auto">
          <a:xfrm>
            <a:off x="7099300" y="6245225"/>
            <a:ext cx="2311400" cy="4762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a:lvl1pPr>
          </a:lstStyle>
          <a:p>
            <a:pPr>
              <a:defRPr/>
            </a:pPr>
            <a:endParaRPr lang="en-US" altLang="zh-TW"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med" advTm="5000">
    <p:fade/>
  </p:transition>
  <p:hf hdr="0" ftr="0" dt="0"/>
  <p:txStyles>
    <p:titleStyle>
      <a:lvl1pPr algn="ctr" rtl="0" eaLnBrk="0" fontAlgn="base" hangingPunct="0">
        <a:spcBef>
          <a:spcPct val="0"/>
        </a:spcBef>
        <a:spcAft>
          <a:spcPct val="0"/>
        </a:spcAft>
        <a:defRPr kumimoji="1" sz="3000" kern="1200">
          <a:solidFill>
            <a:schemeClr val="tx2"/>
          </a:solidFill>
          <a:latin typeface="Calibri" panose="020F0502020204030204" pitchFamily="34" charset="0"/>
          <a:ea typeface="+mj-ea"/>
          <a:cs typeface="Calibri" panose="020F0502020204030204" pitchFamily="34" charset="0"/>
        </a:defRPr>
      </a:lvl1pPr>
      <a:lvl2pPr algn="ctr" rtl="0" eaLnBrk="0" fontAlgn="base" hangingPunct="0">
        <a:spcBef>
          <a:spcPct val="0"/>
        </a:spcBef>
        <a:spcAft>
          <a:spcPct val="0"/>
        </a:spcAft>
        <a:defRPr kumimoji="1" sz="4400">
          <a:solidFill>
            <a:schemeClr val="tx2"/>
          </a:solidFill>
          <a:latin typeface="Arial" panose="020B0604020202020204" pitchFamily="34" charset="0"/>
          <a:ea typeface="新細明體" panose="02020500000000000000" pitchFamily="18" charset="-120"/>
        </a:defRPr>
      </a:lvl2pPr>
      <a:lvl3pPr algn="ctr" rtl="0" eaLnBrk="0" fontAlgn="base" hangingPunct="0">
        <a:spcBef>
          <a:spcPct val="0"/>
        </a:spcBef>
        <a:spcAft>
          <a:spcPct val="0"/>
        </a:spcAft>
        <a:defRPr kumimoji="1" sz="4400">
          <a:solidFill>
            <a:schemeClr val="tx2"/>
          </a:solidFill>
          <a:latin typeface="Arial" panose="020B0604020202020204" pitchFamily="34" charset="0"/>
          <a:ea typeface="新細明體" panose="02020500000000000000" pitchFamily="18" charset="-120"/>
        </a:defRPr>
      </a:lvl3pPr>
      <a:lvl4pPr algn="ctr" rtl="0" eaLnBrk="0" fontAlgn="base" hangingPunct="0">
        <a:spcBef>
          <a:spcPct val="0"/>
        </a:spcBef>
        <a:spcAft>
          <a:spcPct val="0"/>
        </a:spcAft>
        <a:defRPr kumimoji="1" sz="4400">
          <a:solidFill>
            <a:schemeClr val="tx2"/>
          </a:solidFill>
          <a:latin typeface="Arial" panose="020B0604020202020204" pitchFamily="34" charset="0"/>
          <a:ea typeface="新細明體" panose="02020500000000000000" pitchFamily="18" charset="-120"/>
        </a:defRPr>
      </a:lvl4pPr>
      <a:lvl5pPr algn="ctr" rtl="0" eaLnBrk="0" fontAlgn="base" hangingPunct="0">
        <a:spcBef>
          <a:spcPct val="0"/>
        </a:spcBef>
        <a:spcAft>
          <a:spcPct val="0"/>
        </a:spcAft>
        <a:defRPr kumimoji="1" sz="4400">
          <a:solidFill>
            <a:schemeClr val="tx2"/>
          </a:solidFill>
          <a:latin typeface="Arial" panose="020B0604020202020204" pitchFamily="34" charset="0"/>
          <a:ea typeface="新細明體" panose="02020500000000000000" pitchFamily="18" charset="-120"/>
        </a:defRPr>
      </a:lvl5pPr>
      <a:lvl6pPr marL="457200" algn="ctr" rtl="0" fontAlgn="base">
        <a:spcBef>
          <a:spcPct val="0"/>
        </a:spcBef>
        <a:spcAft>
          <a:spcPct val="0"/>
        </a:spcAft>
        <a:defRPr kumimoji="1" sz="4400">
          <a:solidFill>
            <a:schemeClr val="tx2"/>
          </a:solidFill>
          <a:latin typeface="Arial" panose="020B0604020202020204" pitchFamily="34" charset="0"/>
          <a:ea typeface="新細明體" panose="02020500000000000000" pitchFamily="18" charset="-120"/>
        </a:defRPr>
      </a:lvl6pPr>
      <a:lvl7pPr marL="914400" algn="ctr" rtl="0" fontAlgn="base">
        <a:spcBef>
          <a:spcPct val="0"/>
        </a:spcBef>
        <a:spcAft>
          <a:spcPct val="0"/>
        </a:spcAft>
        <a:defRPr kumimoji="1" sz="4400">
          <a:solidFill>
            <a:schemeClr val="tx2"/>
          </a:solidFill>
          <a:latin typeface="Arial" panose="020B0604020202020204" pitchFamily="34" charset="0"/>
          <a:ea typeface="新細明體" panose="02020500000000000000" pitchFamily="18" charset="-120"/>
        </a:defRPr>
      </a:lvl7pPr>
      <a:lvl8pPr marL="1371600" algn="ctr" rtl="0" fontAlgn="base">
        <a:spcBef>
          <a:spcPct val="0"/>
        </a:spcBef>
        <a:spcAft>
          <a:spcPct val="0"/>
        </a:spcAft>
        <a:defRPr kumimoji="1" sz="4400">
          <a:solidFill>
            <a:schemeClr val="tx2"/>
          </a:solidFill>
          <a:latin typeface="Arial" panose="020B0604020202020204" pitchFamily="34" charset="0"/>
          <a:ea typeface="新細明體" panose="02020500000000000000" pitchFamily="18" charset="-120"/>
        </a:defRPr>
      </a:lvl8pPr>
      <a:lvl9pPr marL="1828800" algn="ctr" rtl="0" fontAlgn="base">
        <a:spcBef>
          <a:spcPct val="0"/>
        </a:spcBef>
        <a:spcAft>
          <a:spcPct val="0"/>
        </a:spcAft>
        <a:defRPr kumimoji="1" sz="4400">
          <a:solidFill>
            <a:schemeClr val="tx2"/>
          </a:solidFill>
          <a:latin typeface="Arial" panose="020B0604020202020204" pitchFamily="34" charset="0"/>
          <a:ea typeface="新細明體" panose="02020500000000000000" pitchFamily="18" charset="-120"/>
        </a:defRPr>
      </a:lvl9pPr>
    </p:titleStyle>
    <p:bodyStyle>
      <a:lvl1pPr marL="342900" indent="-342900" algn="l" rtl="0" eaLnBrk="0" fontAlgn="base" hangingPunct="0">
        <a:spcBef>
          <a:spcPct val="20000"/>
        </a:spcBef>
        <a:spcAft>
          <a:spcPct val="0"/>
        </a:spcAft>
        <a:buChar char="•"/>
        <a:defRPr kumimoji="1" sz="2400" kern="1200">
          <a:solidFill>
            <a:schemeClr val="tx1"/>
          </a:solidFill>
          <a:latin typeface="Calibri" panose="020F0502020204030204" pitchFamily="34" charset="0"/>
          <a:ea typeface="+mn-ea"/>
          <a:cs typeface="Calibri" panose="020F0502020204030204" pitchFamily="34" charset="0"/>
        </a:defRPr>
      </a:lvl1pPr>
      <a:lvl2pPr marL="742950" indent="-285750" algn="l" rtl="0" eaLnBrk="0" fontAlgn="base" hangingPunct="0">
        <a:spcBef>
          <a:spcPct val="20000"/>
        </a:spcBef>
        <a:spcAft>
          <a:spcPct val="0"/>
        </a:spcAft>
        <a:buChar char="–"/>
        <a:defRPr kumimoji="1" sz="2400" kern="1200">
          <a:solidFill>
            <a:schemeClr val="tx1"/>
          </a:solidFill>
          <a:latin typeface="Calibri" panose="020F0502020204030204" pitchFamily="34" charset="0"/>
          <a:ea typeface="+mn-ea"/>
          <a:cs typeface="Calibri" panose="020F0502020204030204" pitchFamily="34" charset="0"/>
        </a:defRPr>
      </a:lvl2pPr>
      <a:lvl3pPr marL="1143000" indent="-228600" algn="l" rtl="0" eaLnBrk="0" fontAlgn="base" hangingPunct="0">
        <a:spcBef>
          <a:spcPct val="20000"/>
        </a:spcBef>
        <a:spcAft>
          <a:spcPct val="0"/>
        </a:spcAft>
        <a:buChar char="•"/>
        <a:defRPr kumimoji="1" sz="2400" kern="1200">
          <a:solidFill>
            <a:schemeClr val="tx1"/>
          </a:solidFill>
          <a:latin typeface="Calibri" panose="020F0502020204030204" pitchFamily="34" charset="0"/>
          <a:ea typeface="+mn-ea"/>
          <a:cs typeface="Calibri" panose="020F0502020204030204" pitchFamily="34" charset="0"/>
        </a:defRPr>
      </a:lvl3pPr>
      <a:lvl4pPr marL="1600200" indent="-228600" algn="l" rtl="0" eaLnBrk="0" fontAlgn="base" hangingPunct="0">
        <a:spcBef>
          <a:spcPct val="20000"/>
        </a:spcBef>
        <a:spcAft>
          <a:spcPct val="0"/>
        </a:spcAft>
        <a:buChar char="–"/>
        <a:defRPr kumimoji="1" sz="2400" kern="1200">
          <a:solidFill>
            <a:schemeClr val="tx1"/>
          </a:solidFill>
          <a:latin typeface="Calibri" panose="020F0502020204030204" pitchFamily="34" charset="0"/>
          <a:ea typeface="+mn-ea"/>
          <a:cs typeface="Calibri" panose="020F0502020204030204" pitchFamily="34" charset="0"/>
        </a:defRPr>
      </a:lvl4pPr>
      <a:lvl5pPr marL="2057400" indent="-228600" algn="l" rtl="0" eaLnBrk="0" fontAlgn="base" hangingPunct="0">
        <a:spcBef>
          <a:spcPct val="20000"/>
        </a:spcBef>
        <a:spcAft>
          <a:spcPct val="0"/>
        </a:spcAft>
        <a:buChar char="»"/>
        <a:defRPr kumimoji="1" sz="2400" kern="1200">
          <a:solidFill>
            <a:schemeClr val="tx1"/>
          </a:solidFill>
          <a:latin typeface="Calibri" panose="020F0502020204030204" pitchFamily="34" charset="0"/>
          <a:ea typeface="+mn-ea"/>
          <a:cs typeface="Calibri" panose="020F050202020403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H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slide" Target="slide3.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slide" Target="slide3.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slide" Target="slide3.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hyperlink" Target="https://www.icij.org/project/luxembourg-leaks"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hyperlink" Target="https://panamapapers.icij.org/"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hyperlink" Target="https://offshoreleaks.icij.org/"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slide" Target="slide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slide" Target="slide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slide" Target="slide3.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slide" Target="slide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slide" Target="slide3.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slide" Target="slide3.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www.cfe-eutax.org/" TargetMode="External"/><Relationship Id="rId2" Type="http://schemas.openxmlformats.org/officeDocument/2006/relationships/hyperlink" Target="mailto:jnekovar@eurotrend.cz" TargetMode="External"/><Relationship Id="rId1" Type="http://schemas.openxmlformats.org/officeDocument/2006/relationships/slideLayout" Target="../slideLayouts/slideLayout3.xml"/><Relationship Id="rId6" Type="http://schemas.openxmlformats.org/officeDocument/2006/relationships/slide" Target="slide3.xml"/><Relationship Id="rId5" Type="http://schemas.openxmlformats.org/officeDocument/2006/relationships/hyperlink" Target="http://gtacf.cfe-eutax.org/" TargetMode="External"/><Relationship Id="rId4" Type="http://schemas.openxmlformats.org/officeDocument/2006/relationships/hyperlink" Target="http://www.eurotrend.cz/" TargetMode="External"/></Relationships>
</file>

<file path=ppt/slides/_rels/slide3.xml.rels><?xml version="1.0" encoding="UTF-8" standalone="yes"?>
<Relationships xmlns="http://schemas.openxmlformats.org/package/2006/relationships"><Relationship Id="rId8" Type="http://schemas.openxmlformats.org/officeDocument/2006/relationships/slide" Target="slide10.xml"/><Relationship Id="rId13" Type="http://schemas.openxmlformats.org/officeDocument/2006/relationships/slide" Target="slide18.xml"/><Relationship Id="rId3" Type="http://schemas.openxmlformats.org/officeDocument/2006/relationships/slide" Target="slide5.xml"/><Relationship Id="rId7" Type="http://schemas.openxmlformats.org/officeDocument/2006/relationships/slide" Target="slide9.xml"/><Relationship Id="rId12" Type="http://schemas.openxmlformats.org/officeDocument/2006/relationships/slide" Target="slide16.xml"/><Relationship Id="rId2" Type="http://schemas.openxmlformats.org/officeDocument/2006/relationships/slide" Target="slide4.xml"/><Relationship Id="rId1" Type="http://schemas.openxmlformats.org/officeDocument/2006/relationships/slideLayout" Target="../slideLayouts/slideLayout2.xml"/><Relationship Id="rId6" Type="http://schemas.openxmlformats.org/officeDocument/2006/relationships/slide" Target="slide8.xml"/><Relationship Id="rId11" Type="http://schemas.openxmlformats.org/officeDocument/2006/relationships/slide" Target="slide15.xml"/><Relationship Id="rId5" Type="http://schemas.openxmlformats.org/officeDocument/2006/relationships/slide" Target="slide7.xml"/><Relationship Id="rId10" Type="http://schemas.openxmlformats.org/officeDocument/2006/relationships/slide" Target="slide13.xml"/><Relationship Id="rId4" Type="http://schemas.openxmlformats.org/officeDocument/2006/relationships/slide" Target="slide6.xml"/><Relationship Id="rId9" Type="http://schemas.openxmlformats.org/officeDocument/2006/relationships/slide" Target="slide11.xml"/></Relationships>
</file>

<file path=ppt/slides/_rels/slide4.xml.rels><?xml version="1.0" encoding="UTF-8" standalone="yes"?>
<Relationships xmlns="http://schemas.openxmlformats.org/package/2006/relationships"><Relationship Id="rId2" Type="http://schemas.openxmlformats.org/officeDocument/2006/relationships/slide" Target="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slide" Target="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slide" Target="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slide" Target="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slide" Target="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slide" Target="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4"/>
          <p:cNvSpPr>
            <a:spLocks noGrp="1" noChangeArrowheads="1"/>
          </p:cNvSpPr>
          <p:nvPr>
            <p:ph type="title"/>
          </p:nvPr>
        </p:nvSpPr>
        <p:spPr>
          <a:xfrm>
            <a:off x="1280592" y="1268760"/>
            <a:ext cx="7920880" cy="4680520"/>
          </a:xfrm>
          <a:noFill/>
        </p:spPr>
        <p:txBody>
          <a:bodyPr/>
          <a:lstStyle/>
          <a:p>
            <a:pPr algn="l" eaLnBrk="1" hangingPunct="1"/>
            <a:br>
              <a:rPr lang="en-US" altLang="zh-TW" sz="3600" b="1" dirty="0">
                <a:solidFill>
                  <a:srgbClr val="22366D"/>
                </a:solidFill>
                <a:latin typeface="Calibri" panose="020F0502020204030204" pitchFamily="34" charset="0"/>
              </a:rPr>
            </a:br>
            <a:r>
              <a:rPr lang="en-US" altLang="zh-TW" sz="3600" b="1" dirty="0">
                <a:solidFill>
                  <a:srgbClr val="22366D"/>
                </a:solidFill>
                <a:latin typeface="Calibri" panose="020F0502020204030204" pitchFamily="34" charset="0"/>
              </a:rPr>
              <a:t>2016 AOTCA International Tax Conference </a:t>
            </a:r>
            <a:br>
              <a:rPr lang="en-US" altLang="zh-TW" sz="3600" b="1" dirty="0">
                <a:solidFill>
                  <a:srgbClr val="22366D"/>
                </a:solidFill>
              </a:rPr>
            </a:br>
            <a:br>
              <a:rPr lang="en-US" altLang="zh-TW" sz="3000" dirty="0">
                <a:solidFill>
                  <a:srgbClr val="22366D"/>
                </a:solidFill>
                <a:latin typeface="Calibri" panose="020F0502020204030204" pitchFamily="34" charset="0"/>
              </a:rPr>
            </a:br>
            <a:r>
              <a:rPr lang="cs-CZ" altLang="zh-TW" sz="3000" dirty="0">
                <a:solidFill>
                  <a:srgbClr val="22366D"/>
                </a:solidFill>
                <a:latin typeface="Calibri" panose="020F0502020204030204" pitchFamily="34" charset="0"/>
              </a:rPr>
              <a:t>6</a:t>
            </a:r>
            <a:r>
              <a:rPr lang="en-US" altLang="zh-TW" sz="3000" dirty="0">
                <a:solidFill>
                  <a:srgbClr val="22366D"/>
                </a:solidFill>
                <a:latin typeface="Calibri" panose="020F0502020204030204" pitchFamily="34" charset="0"/>
              </a:rPr>
              <a:t> October 2016</a:t>
            </a:r>
            <a:br>
              <a:rPr lang="en-US" altLang="zh-TW" sz="3600" dirty="0">
                <a:solidFill>
                  <a:srgbClr val="22366D"/>
                </a:solidFill>
              </a:rPr>
            </a:br>
            <a:r>
              <a:rPr lang="cs-CZ" altLang="zh-TW" sz="3000" dirty="0">
                <a:solidFill>
                  <a:srgbClr val="22366D"/>
                </a:solidFill>
                <a:latin typeface="Calibri" panose="020F0502020204030204" pitchFamily="34" charset="0"/>
              </a:rPr>
              <a:t>Jiří Nekovář</a:t>
            </a:r>
            <a:br>
              <a:rPr lang="cs-CZ" altLang="zh-TW" dirty="0">
                <a:solidFill>
                  <a:srgbClr val="22366D"/>
                </a:solidFill>
              </a:rPr>
            </a:br>
            <a:r>
              <a:rPr lang="cs-CZ" altLang="zh-TW" sz="2800" dirty="0">
                <a:solidFill>
                  <a:srgbClr val="22366D"/>
                </a:solidFill>
                <a:latin typeface="Calibri" panose="020F0502020204030204" pitchFamily="34" charset="0"/>
              </a:rPr>
              <a:t>Past President of </a:t>
            </a:r>
            <a:r>
              <a:rPr lang="cs-CZ" altLang="zh-TW" sz="2800" dirty="0" err="1">
                <a:solidFill>
                  <a:srgbClr val="22366D"/>
                </a:solidFill>
                <a:latin typeface="Calibri" panose="020F0502020204030204" pitchFamily="34" charset="0"/>
              </a:rPr>
              <a:t>Conféderation</a:t>
            </a:r>
            <a:r>
              <a:rPr lang="cs-CZ" altLang="zh-TW" sz="2800" dirty="0">
                <a:solidFill>
                  <a:srgbClr val="22366D"/>
                </a:solidFill>
                <a:latin typeface="Calibri" panose="020F0502020204030204" pitchFamily="34" charset="0"/>
              </a:rPr>
              <a:t> Fiscale </a:t>
            </a:r>
            <a:r>
              <a:rPr lang="cs-CZ" altLang="zh-TW" sz="2800" dirty="0" err="1">
                <a:solidFill>
                  <a:srgbClr val="22366D"/>
                </a:solidFill>
                <a:latin typeface="Calibri" panose="020F0502020204030204" pitchFamily="34" charset="0"/>
              </a:rPr>
              <a:t>Européenne</a:t>
            </a:r>
            <a:r>
              <a:rPr lang="cs-CZ" altLang="zh-TW" sz="2800" dirty="0">
                <a:solidFill>
                  <a:srgbClr val="22366D"/>
                </a:solidFill>
                <a:latin typeface="Calibri" panose="020F0502020204030204" pitchFamily="34" charset="0"/>
              </a:rPr>
              <a:t> (CFE)</a:t>
            </a:r>
            <a:br>
              <a:rPr lang="cs-CZ" altLang="zh-TW" sz="2800" dirty="0">
                <a:solidFill>
                  <a:srgbClr val="22366D"/>
                </a:solidFill>
                <a:latin typeface="Calibri" panose="020F0502020204030204" pitchFamily="34" charset="0"/>
              </a:rPr>
            </a:br>
            <a:br>
              <a:rPr lang="en-US" altLang="zh-TW" sz="2800" dirty="0">
                <a:solidFill>
                  <a:srgbClr val="22366D"/>
                </a:solidFill>
                <a:latin typeface="Calibri" panose="020F0502020204030204" pitchFamily="34" charset="0"/>
              </a:rPr>
            </a:br>
            <a:endParaRPr lang="en-US" altLang="zh-TW" sz="2800" dirty="0">
              <a:solidFill>
                <a:srgbClr val="22366D"/>
              </a:solidFill>
              <a:latin typeface="Calibri" panose="020F0502020204030204" pitchFamily="34" charset="0"/>
            </a:endParaRPr>
          </a:p>
        </p:txBody>
      </p:sp>
      <p:sp>
        <p:nvSpPr>
          <p:cNvPr id="2" name="Slide Number Placeholder 1"/>
          <p:cNvSpPr>
            <a:spLocks noGrp="1"/>
          </p:cNvSpPr>
          <p:nvPr>
            <p:ph type="sldNum" sz="quarter" idx="12"/>
          </p:nvPr>
        </p:nvSpPr>
        <p:spPr/>
        <p:txBody>
          <a:bodyPr/>
          <a:lstStyle/>
          <a:p>
            <a:pPr>
              <a:defRPr/>
            </a:pPr>
            <a:fld id="{64CF73C6-D5E9-4BAF-BFE2-8D5A445DC133}" type="slidenum">
              <a:rPr lang="en-US" altLang="zh-TW" smtClean="0"/>
              <a:pPr>
                <a:defRPr/>
              </a:pPr>
              <a:t>1</a:t>
            </a:fld>
            <a:endParaRPr lang="en-US" altLang="zh-TW" dirty="0"/>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103970" y="724744"/>
            <a:ext cx="8058100" cy="1232047"/>
          </a:xfrm>
        </p:spPr>
        <p:txBody>
          <a:bodyPr/>
          <a:lstStyle/>
          <a:p>
            <a:r>
              <a:rPr lang="cs-CZ" dirty="0"/>
              <a:t>Country by Country (</a:t>
            </a:r>
            <a:r>
              <a:rPr lang="cs-CZ" dirty="0" err="1"/>
              <a:t>CbC</a:t>
            </a:r>
            <a:r>
              <a:rPr lang="cs-CZ" dirty="0"/>
              <a:t>) reporting</a:t>
            </a:r>
          </a:p>
        </p:txBody>
      </p:sp>
      <p:sp>
        <p:nvSpPr>
          <p:cNvPr id="3" name="Zástupný symbol pro obsah 2"/>
          <p:cNvSpPr>
            <a:spLocks noGrp="1"/>
          </p:cNvSpPr>
          <p:nvPr>
            <p:ph idx="1"/>
          </p:nvPr>
        </p:nvSpPr>
        <p:spPr>
          <a:xfrm>
            <a:off x="1208584" y="1628800"/>
            <a:ext cx="7848872" cy="4328393"/>
          </a:xfrm>
        </p:spPr>
        <p:txBody>
          <a:bodyPr/>
          <a:lstStyle/>
          <a:p>
            <a:pPr marL="457200" indent="-457200">
              <a:buFont typeface="+mj-lt"/>
              <a:buAutoNum type="arabicPeriod"/>
            </a:pPr>
            <a:r>
              <a:rPr lang="en-US" sz="2300" dirty="0"/>
              <a:t>The name of each country and where it operates.</a:t>
            </a:r>
          </a:p>
          <a:p>
            <a:pPr marL="457200" indent="-457200">
              <a:buFont typeface="+mj-lt"/>
              <a:buAutoNum type="arabicPeriod"/>
            </a:pPr>
            <a:r>
              <a:rPr lang="en-US" sz="2300" dirty="0"/>
              <a:t>The names of all its subsidiaries and affiliates in these countries.</a:t>
            </a:r>
          </a:p>
          <a:p>
            <a:pPr marL="457200" indent="-457200">
              <a:buFont typeface="+mj-lt"/>
              <a:buAutoNum type="arabicPeriod"/>
            </a:pPr>
            <a:r>
              <a:rPr lang="en-US" sz="2300" dirty="0"/>
              <a:t>The performance of each subsidiary and affiliate, without exception.</a:t>
            </a:r>
          </a:p>
          <a:p>
            <a:pPr marL="457200" indent="-457200">
              <a:buFont typeface="+mj-lt"/>
              <a:buAutoNum type="arabicPeriod"/>
            </a:pPr>
            <a:r>
              <a:rPr lang="en-US" sz="2300" dirty="0"/>
              <a:t>The tax charge in its accounts of each subsidiary and affiliate in each country.</a:t>
            </a:r>
          </a:p>
          <a:p>
            <a:pPr marL="457200" indent="-457200">
              <a:buFont typeface="+mj-lt"/>
              <a:buAutoNum type="arabicPeriod"/>
            </a:pPr>
            <a:r>
              <a:rPr lang="en-US" sz="2300" dirty="0"/>
              <a:t>Details of the cost and net book value of its fixed assets in each country.</a:t>
            </a:r>
          </a:p>
          <a:p>
            <a:pPr marL="457200" indent="-457200">
              <a:buFont typeface="+mj-lt"/>
              <a:buAutoNum type="arabicPeriod"/>
            </a:pPr>
            <a:r>
              <a:rPr lang="en-US" sz="2300" dirty="0"/>
              <a:t>Details of its gross and net assets for each country.</a:t>
            </a:r>
            <a:br>
              <a:rPr lang="en-US" sz="2300" dirty="0"/>
            </a:br>
            <a:r>
              <a:rPr lang="en-US" sz="2300" dirty="0"/>
              <a:t>These criteria could be adapted to fit a formula under</a:t>
            </a:r>
          </a:p>
        </p:txBody>
      </p:sp>
      <p:sp>
        <p:nvSpPr>
          <p:cNvPr id="4" name="Zástupný symbol pro číslo snímku 3"/>
          <p:cNvSpPr>
            <a:spLocks noGrp="1"/>
          </p:cNvSpPr>
          <p:nvPr>
            <p:ph type="sldNum" sz="quarter" idx="12"/>
          </p:nvPr>
        </p:nvSpPr>
        <p:spPr/>
        <p:txBody>
          <a:bodyPr/>
          <a:lstStyle/>
          <a:p>
            <a:pPr>
              <a:defRPr/>
            </a:pPr>
            <a:fld id="{64CF73C6-D5E9-4BAF-BFE2-8D5A445DC133}" type="slidenum">
              <a:rPr lang="en-US" altLang="zh-TW" smtClean="0"/>
              <a:pPr>
                <a:defRPr/>
              </a:pPr>
              <a:t>10</a:t>
            </a:fld>
            <a:endParaRPr lang="en-US" altLang="zh-TW" dirty="0"/>
          </a:p>
        </p:txBody>
      </p:sp>
      <p:cxnSp>
        <p:nvCxnSpPr>
          <p:cNvPr id="5" name="Přímá spojnice se šipkou 4">
            <a:hlinkClick r:id="rId2" action="ppaction://hlinksldjump"/>
          </p:cNvPr>
          <p:cNvCxnSpPr/>
          <p:nvPr/>
        </p:nvCxnSpPr>
        <p:spPr>
          <a:xfrm flipH="1">
            <a:off x="249965" y="6381328"/>
            <a:ext cx="488504"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46433615"/>
      </p:ext>
    </p:extLst>
  </p:cSld>
  <p:clrMapOvr>
    <a:masterClrMapping/>
  </p:clrMapOvr>
  <p:transition spd="med" advTm="5000">
    <p:fad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z="3200" dirty="0"/>
              <a:t>Country by Country (</a:t>
            </a:r>
            <a:r>
              <a:rPr lang="cs-CZ" sz="3200" dirty="0" err="1"/>
              <a:t>CbC</a:t>
            </a:r>
            <a:r>
              <a:rPr lang="cs-CZ" sz="3200" dirty="0"/>
              <a:t>) </a:t>
            </a:r>
            <a:br>
              <a:rPr lang="cs-CZ" sz="3200" dirty="0"/>
            </a:br>
            <a:r>
              <a:rPr lang="cs-CZ" sz="3200" dirty="0"/>
              <a:t>reporting </a:t>
            </a:r>
            <a:r>
              <a:rPr lang="cs-CZ" sz="3200" dirty="0" err="1"/>
              <a:t>main</a:t>
            </a:r>
            <a:r>
              <a:rPr lang="cs-CZ" sz="3200" dirty="0"/>
              <a:t> </a:t>
            </a:r>
            <a:r>
              <a:rPr lang="cs-CZ" sz="3200" dirty="0" err="1"/>
              <a:t>bussines</a:t>
            </a:r>
            <a:r>
              <a:rPr lang="cs-CZ" sz="3200" dirty="0"/>
              <a:t> </a:t>
            </a:r>
            <a:r>
              <a:rPr lang="cs-CZ" sz="3200" dirty="0" err="1"/>
              <a:t>activities</a:t>
            </a:r>
            <a:endParaRPr lang="cs-CZ" sz="3200" dirty="0"/>
          </a:p>
        </p:txBody>
      </p:sp>
      <p:sp>
        <p:nvSpPr>
          <p:cNvPr id="3" name="Zástupný symbol pro obsah 2"/>
          <p:cNvSpPr>
            <a:spLocks noGrp="1"/>
          </p:cNvSpPr>
          <p:nvPr>
            <p:ph idx="1"/>
          </p:nvPr>
        </p:nvSpPr>
        <p:spPr>
          <a:xfrm>
            <a:off x="1496616" y="2348880"/>
            <a:ext cx="8058100" cy="3384375"/>
          </a:xfrm>
        </p:spPr>
        <p:txBody>
          <a:bodyPr/>
          <a:lstStyle/>
          <a:p>
            <a:endParaRPr lang="cs-CZ" dirty="0"/>
          </a:p>
          <a:p>
            <a:r>
              <a:rPr lang="cs-CZ" dirty="0" err="1"/>
              <a:t>Research</a:t>
            </a:r>
            <a:r>
              <a:rPr lang="cs-CZ" dirty="0"/>
              <a:t> and </a:t>
            </a:r>
            <a:r>
              <a:rPr lang="cs-CZ" dirty="0" err="1"/>
              <a:t>Development</a:t>
            </a:r>
            <a:endParaRPr lang="cs-CZ" dirty="0"/>
          </a:p>
          <a:p>
            <a:r>
              <a:rPr lang="cs-CZ" dirty="0"/>
              <a:t>Holding/</a:t>
            </a:r>
            <a:r>
              <a:rPr lang="cs-CZ" dirty="0" err="1"/>
              <a:t>managing</a:t>
            </a:r>
            <a:r>
              <a:rPr lang="cs-CZ" dirty="0"/>
              <a:t> </a:t>
            </a:r>
            <a:r>
              <a:rPr lang="cs-CZ" dirty="0" err="1"/>
              <a:t>intellectual</a:t>
            </a:r>
            <a:r>
              <a:rPr lang="cs-CZ" dirty="0"/>
              <a:t> </a:t>
            </a:r>
            <a:r>
              <a:rPr lang="cs-CZ" dirty="0" err="1"/>
              <a:t>property</a:t>
            </a:r>
            <a:endParaRPr lang="cs-CZ" dirty="0"/>
          </a:p>
          <a:p>
            <a:r>
              <a:rPr lang="cs-CZ" dirty="0" err="1"/>
              <a:t>Purchasing</a:t>
            </a:r>
            <a:r>
              <a:rPr lang="cs-CZ" dirty="0"/>
              <a:t> </a:t>
            </a:r>
            <a:r>
              <a:rPr lang="cs-CZ" dirty="0" err="1"/>
              <a:t>or</a:t>
            </a:r>
            <a:r>
              <a:rPr lang="cs-CZ" dirty="0"/>
              <a:t> </a:t>
            </a:r>
            <a:r>
              <a:rPr lang="cs-CZ" dirty="0" err="1"/>
              <a:t>Procurement</a:t>
            </a:r>
            <a:endParaRPr lang="cs-CZ" dirty="0"/>
          </a:p>
          <a:p>
            <a:r>
              <a:rPr lang="cs-CZ" dirty="0" err="1"/>
              <a:t>Manufacturing</a:t>
            </a:r>
            <a:r>
              <a:rPr lang="cs-CZ" dirty="0"/>
              <a:t> </a:t>
            </a:r>
            <a:r>
              <a:rPr lang="cs-CZ" dirty="0" err="1"/>
              <a:t>or</a:t>
            </a:r>
            <a:r>
              <a:rPr lang="cs-CZ" dirty="0"/>
              <a:t> </a:t>
            </a:r>
            <a:r>
              <a:rPr lang="cs-CZ" dirty="0" err="1"/>
              <a:t>Production</a:t>
            </a:r>
            <a:endParaRPr lang="cs-CZ" dirty="0"/>
          </a:p>
          <a:p>
            <a:r>
              <a:rPr lang="cs-CZ" dirty="0"/>
              <a:t>Sales, Marketing </a:t>
            </a:r>
            <a:r>
              <a:rPr lang="cs-CZ" dirty="0" err="1"/>
              <a:t>or</a:t>
            </a:r>
            <a:r>
              <a:rPr lang="cs-CZ" dirty="0"/>
              <a:t> </a:t>
            </a:r>
            <a:r>
              <a:rPr lang="cs-CZ" dirty="0" err="1"/>
              <a:t>Distribution</a:t>
            </a:r>
            <a:endParaRPr lang="cs-CZ" dirty="0"/>
          </a:p>
          <a:p>
            <a:r>
              <a:rPr lang="cs-CZ" dirty="0" err="1"/>
              <a:t>Administrative</a:t>
            </a:r>
            <a:r>
              <a:rPr lang="cs-CZ" dirty="0"/>
              <a:t>, Management </a:t>
            </a:r>
            <a:r>
              <a:rPr lang="cs-CZ" dirty="0" err="1"/>
              <a:t>or</a:t>
            </a:r>
            <a:r>
              <a:rPr lang="cs-CZ" dirty="0"/>
              <a:t> Support </a:t>
            </a:r>
            <a:r>
              <a:rPr lang="cs-CZ" dirty="0" err="1"/>
              <a:t>Services</a:t>
            </a:r>
            <a:endParaRPr lang="cs-CZ" dirty="0"/>
          </a:p>
          <a:p>
            <a:endParaRPr lang="cs-CZ" dirty="0"/>
          </a:p>
        </p:txBody>
      </p:sp>
      <p:sp>
        <p:nvSpPr>
          <p:cNvPr id="4" name="Zástupný symbol pro číslo snímku 3"/>
          <p:cNvSpPr>
            <a:spLocks noGrp="1"/>
          </p:cNvSpPr>
          <p:nvPr>
            <p:ph type="sldNum" sz="quarter" idx="12"/>
          </p:nvPr>
        </p:nvSpPr>
        <p:spPr/>
        <p:txBody>
          <a:bodyPr/>
          <a:lstStyle/>
          <a:p>
            <a:pPr>
              <a:defRPr/>
            </a:pPr>
            <a:fld id="{64CF73C6-D5E9-4BAF-BFE2-8D5A445DC133}" type="slidenum">
              <a:rPr lang="en-US" altLang="zh-TW" smtClean="0"/>
              <a:pPr>
                <a:defRPr/>
              </a:pPr>
              <a:t>11</a:t>
            </a:fld>
            <a:endParaRPr lang="en-US" altLang="zh-TW" dirty="0"/>
          </a:p>
        </p:txBody>
      </p:sp>
      <p:cxnSp>
        <p:nvCxnSpPr>
          <p:cNvPr id="5" name="Přímá spojnice se šipkou 4">
            <a:hlinkClick r:id="rId2" action="ppaction://hlinksldjump"/>
          </p:cNvPr>
          <p:cNvCxnSpPr/>
          <p:nvPr/>
        </p:nvCxnSpPr>
        <p:spPr>
          <a:xfrm flipH="1">
            <a:off x="249965" y="6381328"/>
            <a:ext cx="488504"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39632764"/>
      </p:ext>
    </p:extLst>
  </p:cSld>
  <p:clrMapOvr>
    <a:masterClrMapping/>
  </p:clrMapOvr>
  <p:transition spd="med" advTm="5000">
    <p:fad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z="3200" dirty="0"/>
              <a:t>Country by Country (</a:t>
            </a:r>
            <a:r>
              <a:rPr lang="cs-CZ" sz="3200" dirty="0" err="1"/>
              <a:t>CbC</a:t>
            </a:r>
            <a:r>
              <a:rPr lang="cs-CZ" sz="3200" dirty="0"/>
              <a:t>) </a:t>
            </a:r>
            <a:br>
              <a:rPr lang="cs-CZ" sz="3200" dirty="0"/>
            </a:br>
            <a:r>
              <a:rPr lang="cs-CZ" sz="3200" dirty="0"/>
              <a:t>reporting </a:t>
            </a:r>
            <a:r>
              <a:rPr lang="cs-CZ" sz="3200" dirty="0" err="1"/>
              <a:t>main</a:t>
            </a:r>
            <a:r>
              <a:rPr lang="cs-CZ" sz="3200" dirty="0"/>
              <a:t> </a:t>
            </a:r>
            <a:r>
              <a:rPr lang="cs-CZ" sz="3200" dirty="0" err="1"/>
              <a:t>bussines</a:t>
            </a:r>
            <a:r>
              <a:rPr lang="cs-CZ" sz="3200" dirty="0"/>
              <a:t> </a:t>
            </a:r>
            <a:r>
              <a:rPr lang="cs-CZ" sz="3200" dirty="0" err="1"/>
              <a:t>activities</a:t>
            </a:r>
            <a:endParaRPr lang="cs-CZ" sz="3200" dirty="0"/>
          </a:p>
        </p:txBody>
      </p:sp>
      <p:sp>
        <p:nvSpPr>
          <p:cNvPr id="3" name="Zástupný symbol pro obsah 2"/>
          <p:cNvSpPr>
            <a:spLocks noGrp="1"/>
          </p:cNvSpPr>
          <p:nvPr>
            <p:ph idx="1"/>
          </p:nvPr>
        </p:nvSpPr>
        <p:spPr/>
        <p:txBody>
          <a:bodyPr/>
          <a:lstStyle/>
          <a:p>
            <a:r>
              <a:rPr lang="cs-CZ" dirty="0" err="1"/>
              <a:t>Provision</a:t>
            </a:r>
            <a:r>
              <a:rPr lang="cs-CZ" dirty="0"/>
              <a:t> </a:t>
            </a:r>
            <a:r>
              <a:rPr lang="cs-CZ" dirty="0" err="1"/>
              <a:t>of</a:t>
            </a:r>
            <a:r>
              <a:rPr lang="cs-CZ" dirty="0"/>
              <a:t> </a:t>
            </a:r>
            <a:r>
              <a:rPr lang="cs-CZ" dirty="0" err="1"/>
              <a:t>services</a:t>
            </a:r>
            <a:r>
              <a:rPr lang="cs-CZ" dirty="0"/>
              <a:t> to </a:t>
            </a:r>
            <a:r>
              <a:rPr lang="cs-CZ" dirty="0" err="1"/>
              <a:t>unrelated</a:t>
            </a:r>
            <a:r>
              <a:rPr lang="cs-CZ" dirty="0"/>
              <a:t> </a:t>
            </a:r>
            <a:r>
              <a:rPr lang="cs-CZ" dirty="0" err="1"/>
              <a:t>parties</a:t>
            </a:r>
            <a:endParaRPr lang="cs-CZ" dirty="0"/>
          </a:p>
          <a:p>
            <a:r>
              <a:rPr lang="cs-CZ" dirty="0" err="1"/>
              <a:t>Internal</a:t>
            </a:r>
            <a:r>
              <a:rPr lang="cs-CZ" dirty="0"/>
              <a:t> Group Finance</a:t>
            </a:r>
          </a:p>
          <a:p>
            <a:r>
              <a:rPr lang="cs-CZ" dirty="0" err="1"/>
              <a:t>Regulated</a:t>
            </a:r>
            <a:r>
              <a:rPr lang="cs-CZ" dirty="0"/>
              <a:t> </a:t>
            </a:r>
            <a:r>
              <a:rPr lang="cs-CZ" dirty="0" err="1"/>
              <a:t>Financial</a:t>
            </a:r>
            <a:r>
              <a:rPr lang="cs-CZ" dirty="0"/>
              <a:t> </a:t>
            </a:r>
            <a:r>
              <a:rPr lang="cs-CZ" dirty="0" err="1"/>
              <a:t>Services</a:t>
            </a:r>
            <a:endParaRPr lang="cs-CZ" dirty="0"/>
          </a:p>
          <a:p>
            <a:r>
              <a:rPr lang="cs-CZ" dirty="0" err="1"/>
              <a:t>Insurance</a:t>
            </a:r>
            <a:endParaRPr lang="cs-CZ" dirty="0"/>
          </a:p>
          <a:p>
            <a:r>
              <a:rPr lang="cs-CZ" dirty="0"/>
              <a:t>Holding </a:t>
            </a:r>
            <a:r>
              <a:rPr lang="cs-CZ" dirty="0" err="1"/>
              <a:t>shares</a:t>
            </a:r>
            <a:r>
              <a:rPr lang="cs-CZ" dirty="0"/>
              <a:t> </a:t>
            </a:r>
            <a:r>
              <a:rPr lang="cs-CZ" dirty="0" err="1"/>
              <a:t>or</a:t>
            </a:r>
            <a:r>
              <a:rPr lang="cs-CZ" dirty="0"/>
              <a:t> </a:t>
            </a:r>
            <a:r>
              <a:rPr lang="cs-CZ" dirty="0" err="1"/>
              <a:t>other</a:t>
            </a:r>
            <a:r>
              <a:rPr lang="cs-CZ" dirty="0"/>
              <a:t> </a:t>
            </a:r>
            <a:r>
              <a:rPr lang="cs-CZ" dirty="0" err="1"/>
              <a:t>equity</a:t>
            </a:r>
            <a:r>
              <a:rPr lang="cs-CZ" dirty="0"/>
              <a:t> </a:t>
            </a:r>
            <a:r>
              <a:rPr lang="cs-CZ" dirty="0" err="1"/>
              <a:t>instruments</a:t>
            </a:r>
            <a:endParaRPr lang="cs-CZ" dirty="0"/>
          </a:p>
          <a:p>
            <a:r>
              <a:rPr lang="cs-CZ" dirty="0" err="1"/>
              <a:t>Dormant</a:t>
            </a:r>
            <a:endParaRPr lang="cs-CZ" dirty="0"/>
          </a:p>
          <a:p>
            <a:r>
              <a:rPr lang="cs-CZ" dirty="0" err="1"/>
              <a:t>Other</a:t>
            </a:r>
            <a:endParaRPr lang="cs-CZ" dirty="0"/>
          </a:p>
          <a:p>
            <a:endParaRPr lang="cs-CZ" dirty="0"/>
          </a:p>
        </p:txBody>
      </p:sp>
      <p:sp>
        <p:nvSpPr>
          <p:cNvPr id="4" name="Zástupný symbol pro číslo snímku 3"/>
          <p:cNvSpPr>
            <a:spLocks noGrp="1"/>
          </p:cNvSpPr>
          <p:nvPr>
            <p:ph type="sldNum" sz="quarter" idx="12"/>
          </p:nvPr>
        </p:nvSpPr>
        <p:spPr/>
        <p:txBody>
          <a:bodyPr/>
          <a:lstStyle/>
          <a:p>
            <a:pPr>
              <a:defRPr/>
            </a:pPr>
            <a:fld id="{64CF73C6-D5E9-4BAF-BFE2-8D5A445DC133}" type="slidenum">
              <a:rPr lang="en-US" altLang="zh-TW" smtClean="0"/>
              <a:pPr>
                <a:defRPr/>
              </a:pPr>
              <a:t>12</a:t>
            </a:fld>
            <a:endParaRPr lang="en-US" altLang="zh-TW" dirty="0"/>
          </a:p>
        </p:txBody>
      </p:sp>
      <p:cxnSp>
        <p:nvCxnSpPr>
          <p:cNvPr id="5" name="Přímá spojnice se šipkou 4">
            <a:hlinkClick r:id="rId2" action="ppaction://hlinksldjump"/>
          </p:cNvPr>
          <p:cNvCxnSpPr/>
          <p:nvPr/>
        </p:nvCxnSpPr>
        <p:spPr>
          <a:xfrm flipH="1">
            <a:off x="249965" y="6381328"/>
            <a:ext cx="488504"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67573262"/>
      </p:ext>
    </p:extLst>
  </p:cSld>
  <p:clrMapOvr>
    <a:masterClrMapping/>
  </p:clrMapOvr>
  <p:transition spd="med" advTm="5000">
    <p:fad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352600" y="980728"/>
            <a:ext cx="8058100" cy="1232047"/>
          </a:xfrm>
        </p:spPr>
        <p:txBody>
          <a:bodyPr/>
          <a:lstStyle/>
          <a:p>
            <a:r>
              <a:rPr lang="en-US" dirty="0"/>
              <a:t>Scandals and Leaks</a:t>
            </a:r>
          </a:p>
        </p:txBody>
      </p:sp>
      <p:sp>
        <p:nvSpPr>
          <p:cNvPr id="3" name="Zástupný symbol pro obsah 2"/>
          <p:cNvSpPr>
            <a:spLocks noGrp="1"/>
          </p:cNvSpPr>
          <p:nvPr>
            <p:ph idx="1"/>
          </p:nvPr>
        </p:nvSpPr>
        <p:spPr>
          <a:xfrm>
            <a:off x="1371521" y="2060847"/>
            <a:ext cx="7325895" cy="4184377"/>
          </a:xfrm>
        </p:spPr>
        <p:txBody>
          <a:bodyPr/>
          <a:lstStyle/>
          <a:p>
            <a:r>
              <a:rPr lang="en-US" dirty="0"/>
              <a:t>Luxembourg Leaks </a:t>
            </a:r>
          </a:p>
          <a:p>
            <a:pPr lvl="1">
              <a:buFont typeface="Arial"/>
              <a:buChar char="•"/>
            </a:pPr>
            <a:r>
              <a:rPr lang="en-US" dirty="0"/>
              <a:t>Pepsi, IKEA, AIG, Coach, Deutsche Bank, Abbott Laboratories and nearly 340 other companies have secured secret deals from Luxembourg that allowed many of them to slash their global tax bills.</a:t>
            </a:r>
            <a:endParaRPr lang="cs-CZ" dirty="0"/>
          </a:p>
          <a:p>
            <a:pPr lvl="1">
              <a:buFont typeface="Arial"/>
              <a:buChar char="•"/>
            </a:pPr>
            <a:r>
              <a:rPr lang="en-US" dirty="0"/>
              <a:t>PricewaterhouseCoopers has helped multinational companies obtain at least 548 tax rulings in</a:t>
            </a:r>
            <a:r>
              <a:rPr lang="cs-CZ" dirty="0"/>
              <a:t> </a:t>
            </a:r>
            <a:r>
              <a:rPr lang="en-US" dirty="0"/>
              <a:t>Luxembourg from 2002 to 2010</a:t>
            </a:r>
          </a:p>
          <a:p>
            <a:pPr lvl="1">
              <a:buFont typeface="Arial"/>
              <a:buChar char="•"/>
            </a:pPr>
            <a:r>
              <a:rPr lang="en-US" dirty="0">
                <a:hlinkClick r:id="rId2"/>
              </a:rPr>
              <a:t>https://www.icij.org/project/luxembourg-leaks</a:t>
            </a:r>
            <a:endParaRPr lang="cs-CZ" dirty="0"/>
          </a:p>
          <a:p>
            <a:pPr marL="457200" lvl="1" indent="0">
              <a:buNone/>
            </a:pPr>
            <a:endParaRPr lang="cs-CZ" dirty="0"/>
          </a:p>
          <a:p>
            <a:endParaRPr lang="en-US" dirty="0"/>
          </a:p>
        </p:txBody>
      </p:sp>
      <p:sp>
        <p:nvSpPr>
          <p:cNvPr id="4" name="Zástupný symbol pro číslo snímku 3"/>
          <p:cNvSpPr>
            <a:spLocks noGrp="1"/>
          </p:cNvSpPr>
          <p:nvPr>
            <p:ph type="sldNum" sz="quarter" idx="12"/>
          </p:nvPr>
        </p:nvSpPr>
        <p:spPr/>
        <p:txBody>
          <a:bodyPr/>
          <a:lstStyle/>
          <a:p>
            <a:pPr>
              <a:defRPr/>
            </a:pPr>
            <a:fld id="{64CF73C6-D5E9-4BAF-BFE2-8D5A445DC133}" type="slidenum">
              <a:rPr lang="en-US" altLang="zh-TW" smtClean="0"/>
              <a:pPr>
                <a:defRPr/>
              </a:pPr>
              <a:t>13</a:t>
            </a:fld>
            <a:endParaRPr lang="en-US" altLang="zh-TW" dirty="0"/>
          </a:p>
        </p:txBody>
      </p:sp>
      <p:cxnSp>
        <p:nvCxnSpPr>
          <p:cNvPr id="5" name="Přímá spojnice se šipkou 4">
            <a:hlinkClick r:id="rId3" action="ppaction://hlinksldjump"/>
          </p:cNvPr>
          <p:cNvCxnSpPr/>
          <p:nvPr/>
        </p:nvCxnSpPr>
        <p:spPr>
          <a:xfrm flipH="1">
            <a:off x="249965" y="6381328"/>
            <a:ext cx="488504"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25584225"/>
      </p:ext>
    </p:extLst>
  </p:cSld>
  <p:clrMapOvr>
    <a:masterClrMapping/>
  </p:clrMapOvr>
  <p:transition spd="med" advTm="5000">
    <p:fad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52600" y="1052736"/>
            <a:ext cx="8058100" cy="1232047"/>
          </a:xfrm>
        </p:spPr>
        <p:txBody>
          <a:bodyPr/>
          <a:lstStyle/>
          <a:p>
            <a:r>
              <a:rPr lang="en-US" dirty="0"/>
              <a:t>Scandals and Leaks</a:t>
            </a:r>
          </a:p>
        </p:txBody>
      </p:sp>
      <p:sp>
        <p:nvSpPr>
          <p:cNvPr id="3" name="Content Placeholder 2"/>
          <p:cNvSpPr>
            <a:spLocks noGrp="1"/>
          </p:cNvSpPr>
          <p:nvPr>
            <p:ph idx="1"/>
          </p:nvPr>
        </p:nvSpPr>
        <p:spPr>
          <a:xfrm>
            <a:off x="992560" y="1844824"/>
            <a:ext cx="7560840" cy="4176464"/>
          </a:xfrm>
        </p:spPr>
        <p:txBody>
          <a:bodyPr/>
          <a:lstStyle/>
          <a:p>
            <a:pPr marL="342900" lvl="1" indent="-342900">
              <a:buFontTx/>
              <a:buChar char="•"/>
            </a:pPr>
            <a:r>
              <a:rPr lang="en-US" dirty="0"/>
              <a:t>Panama Papers </a:t>
            </a:r>
          </a:p>
          <a:p>
            <a:pPr marL="742950" lvl="2" indent="-342900"/>
            <a:r>
              <a:rPr lang="en-US" dirty="0"/>
              <a:t>The ICIJ Offshore Leaks database allows you to search through almost 320,000 offshore companies and trusts.</a:t>
            </a:r>
          </a:p>
          <a:p>
            <a:pPr marL="742950" lvl="2" indent="-342900"/>
            <a:r>
              <a:rPr lang="en-US" dirty="0"/>
              <a:t>More than 200,000 were registered by the Panamanian law firm </a:t>
            </a:r>
            <a:r>
              <a:rPr lang="en-US" dirty="0" err="1"/>
              <a:t>Mossack</a:t>
            </a:r>
            <a:r>
              <a:rPr lang="en-US" dirty="0"/>
              <a:t> Fonseca, whose inner workings were exposed in the Panama Papers, and 100,000 entities incorporated through Portcullis Trustnet and Commonwealth Trust Limited,</a:t>
            </a:r>
          </a:p>
          <a:p>
            <a:pPr marL="742950" lvl="2" indent="-342900"/>
            <a:r>
              <a:rPr lang="en-US" dirty="0"/>
              <a:t> </a:t>
            </a:r>
            <a:r>
              <a:rPr lang="en-US" dirty="0">
                <a:hlinkClick r:id="rId2"/>
              </a:rPr>
              <a:t>https://panamapapers.icij.org/</a:t>
            </a:r>
            <a:r>
              <a:rPr lang="en-US" dirty="0"/>
              <a:t> </a:t>
            </a:r>
          </a:p>
          <a:p>
            <a:endParaRPr lang="en-US" dirty="0"/>
          </a:p>
        </p:txBody>
      </p:sp>
      <p:sp>
        <p:nvSpPr>
          <p:cNvPr id="4" name="Slide Number Placeholder 3"/>
          <p:cNvSpPr>
            <a:spLocks noGrp="1"/>
          </p:cNvSpPr>
          <p:nvPr>
            <p:ph type="sldNum" sz="quarter" idx="12"/>
          </p:nvPr>
        </p:nvSpPr>
        <p:spPr/>
        <p:txBody>
          <a:bodyPr/>
          <a:lstStyle/>
          <a:p>
            <a:pPr>
              <a:defRPr/>
            </a:pPr>
            <a:fld id="{64CF73C6-D5E9-4BAF-BFE2-8D5A445DC133}" type="slidenum">
              <a:rPr lang="en-US" altLang="zh-TW" smtClean="0"/>
              <a:pPr>
                <a:defRPr/>
              </a:pPr>
              <a:t>14</a:t>
            </a:fld>
            <a:endParaRPr lang="en-US" altLang="zh-TW" dirty="0"/>
          </a:p>
        </p:txBody>
      </p:sp>
      <p:cxnSp>
        <p:nvCxnSpPr>
          <p:cNvPr id="5" name="Přímá spojnice se šipkou 4">
            <a:hlinkClick r:id="rId3" action="ppaction://hlinksldjump"/>
          </p:cNvPr>
          <p:cNvCxnSpPr/>
          <p:nvPr/>
        </p:nvCxnSpPr>
        <p:spPr>
          <a:xfrm flipH="1">
            <a:off x="249965" y="6381328"/>
            <a:ext cx="488504"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93494744"/>
      </p:ext>
    </p:extLst>
  </p:cSld>
  <p:clrMapOvr>
    <a:masterClrMapping/>
  </p:clrMapOvr>
  <p:transition spd="med" advTm="5000">
    <p:fad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352600" y="1136896"/>
            <a:ext cx="8058100" cy="1232047"/>
          </a:xfrm>
        </p:spPr>
        <p:txBody>
          <a:bodyPr/>
          <a:lstStyle/>
          <a:p>
            <a:r>
              <a:rPr lang="en-US" dirty="0" err="1"/>
              <a:t>Bahama‘s</a:t>
            </a:r>
            <a:r>
              <a:rPr lang="en-US" dirty="0"/>
              <a:t> Leaks – is it the latest one?</a:t>
            </a:r>
          </a:p>
        </p:txBody>
      </p:sp>
      <p:sp>
        <p:nvSpPr>
          <p:cNvPr id="3" name="Zástupný symbol pro obsah 2"/>
          <p:cNvSpPr>
            <a:spLocks noGrp="1"/>
          </p:cNvSpPr>
          <p:nvPr>
            <p:ph idx="1"/>
          </p:nvPr>
        </p:nvSpPr>
        <p:spPr>
          <a:xfrm>
            <a:off x="1496616" y="2368943"/>
            <a:ext cx="7488832" cy="2932265"/>
          </a:xfrm>
        </p:spPr>
        <p:txBody>
          <a:bodyPr/>
          <a:lstStyle/>
          <a:p>
            <a:r>
              <a:rPr lang="en-US" dirty="0"/>
              <a:t>Latest scandal for EU Commission </a:t>
            </a:r>
          </a:p>
          <a:p>
            <a:r>
              <a:rPr lang="en-US" b="1" dirty="0" err="1"/>
              <a:t>Neelie</a:t>
            </a:r>
            <a:r>
              <a:rPr lang="en-US" b="1" dirty="0"/>
              <a:t> </a:t>
            </a:r>
            <a:r>
              <a:rPr lang="en-US" b="1" dirty="0" err="1"/>
              <a:t>Kroes</a:t>
            </a:r>
            <a:r>
              <a:rPr lang="en-US" b="1" dirty="0"/>
              <a:t> – </a:t>
            </a:r>
            <a:r>
              <a:rPr lang="en-US" dirty="0"/>
              <a:t>Dutch politician, European commissioner for digital agenda 2010 – 2014 had an offshore non-declared company in the Bahamas</a:t>
            </a:r>
          </a:p>
          <a:p>
            <a:r>
              <a:rPr lang="en-US" dirty="0">
                <a:hlinkClick r:id="rId2"/>
              </a:rPr>
              <a:t>https://offshoreleaks.icij.org/</a:t>
            </a:r>
            <a:r>
              <a:rPr lang="en-US" dirty="0"/>
              <a:t> </a:t>
            </a:r>
          </a:p>
          <a:p>
            <a:endParaRPr lang="en-US" dirty="0"/>
          </a:p>
          <a:p>
            <a:endParaRPr lang="en-US" dirty="0"/>
          </a:p>
        </p:txBody>
      </p:sp>
      <p:sp>
        <p:nvSpPr>
          <p:cNvPr id="4" name="Zástupný symbol pro číslo snímku 3"/>
          <p:cNvSpPr>
            <a:spLocks noGrp="1"/>
          </p:cNvSpPr>
          <p:nvPr>
            <p:ph type="sldNum" sz="quarter" idx="12"/>
          </p:nvPr>
        </p:nvSpPr>
        <p:spPr/>
        <p:txBody>
          <a:bodyPr/>
          <a:lstStyle/>
          <a:p>
            <a:pPr>
              <a:defRPr/>
            </a:pPr>
            <a:fld id="{64CF73C6-D5E9-4BAF-BFE2-8D5A445DC133}" type="slidenum">
              <a:rPr lang="en-US" altLang="zh-TW" smtClean="0"/>
              <a:pPr>
                <a:defRPr/>
              </a:pPr>
              <a:t>15</a:t>
            </a:fld>
            <a:endParaRPr lang="en-US" altLang="zh-TW" dirty="0"/>
          </a:p>
        </p:txBody>
      </p:sp>
      <p:cxnSp>
        <p:nvCxnSpPr>
          <p:cNvPr id="5" name="Přímá spojnice se šipkou 4">
            <a:hlinkClick r:id="rId3" action="ppaction://hlinksldjump"/>
          </p:cNvPr>
          <p:cNvCxnSpPr/>
          <p:nvPr/>
        </p:nvCxnSpPr>
        <p:spPr>
          <a:xfrm flipH="1">
            <a:off x="249965" y="6381328"/>
            <a:ext cx="488504"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07374985"/>
      </p:ext>
    </p:extLst>
  </p:cSld>
  <p:clrMapOvr>
    <a:masterClrMapping/>
  </p:clrMapOvr>
  <p:transition spd="med" advTm="5000">
    <p:fad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992560" y="1124517"/>
            <a:ext cx="8058100" cy="1232047"/>
          </a:xfrm>
        </p:spPr>
        <p:txBody>
          <a:bodyPr/>
          <a:lstStyle/>
          <a:p>
            <a:r>
              <a:rPr lang="cs-CZ" dirty="0" err="1"/>
              <a:t>European</a:t>
            </a:r>
            <a:r>
              <a:rPr lang="cs-CZ" dirty="0"/>
              <a:t> </a:t>
            </a:r>
            <a:r>
              <a:rPr lang="cs-CZ" dirty="0" err="1"/>
              <a:t>Commission</a:t>
            </a:r>
            <a:r>
              <a:rPr lang="cs-CZ" dirty="0"/>
              <a:t> </a:t>
            </a:r>
            <a:r>
              <a:rPr lang="cs-CZ" dirty="0" err="1"/>
              <a:t>Approach</a:t>
            </a:r>
            <a:r>
              <a:rPr lang="cs-CZ" dirty="0"/>
              <a:t> to </a:t>
            </a:r>
            <a:r>
              <a:rPr lang="cs-CZ" dirty="0" err="1"/>
              <a:t>Taxing</a:t>
            </a:r>
            <a:r>
              <a:rPr lang="cs-CZ" dirty="0"/>
              <a:t> of </a:t>
            </a:r>
            <a:r>
              <a:rPr lang="cs-CZ" dirty="0" err="1"/>
              <a:t>Multinational</a:t>
            </a:r>
            <a:r>
              <a:rPr lang="cs-CZ" dirty="0"/>
              <a:t> </a:t>
            </a:r>
            <a:r>
              <a:rPr lang="cs-CZ" dirty="0" err="1"/>
              <a:t>Companies</a:t>
            </a:r>
            <a:endParaRPr lang="cs-CZ" dirty="0"/>
          </a:p>
        </p:txBody>
      </p:sp>
      <p:sp>
        <p:nvSpPr>
          <p:cNvPr id="3" name="Zástupný symbol pro obsah 2"/>
          <p:cNvSpPr>
            <a:spLocks noGrp="1"/>
          </p:cNvSpPr>
          <p:nvPr>
            <p:ph idx="1"/>
          </p:nvPr>
        </p:nvSpPr>
        <p:spPr>
          <a:xfrm>
            <a:off x="1136576" y="2356564"/>
            <a:ext cx="7560840" cy="4096545"/>
          </a:xfrm>
        </p:spPr>
        <p:txBody>
          <a:bodyPr/>
          <a:lstStyle/>
          <a:p>
            <a:pPr>
              <a:buFont typeface="Arial"/>
              <a:buChar char="•"/>
            </a:pPr>
            <a:r>
              <a:rPr lang="en-US" dirty="0"/>
              <a:t>Irish case – Apple case </a:t>
            </a:r>
          </a:p>
          <a:p>
            <a:pPr lvl="1">
              <a:buFont typeface="Arial"/>
              <a:buChar char="•"/>
            </a:pPr>
            <a:r>
              <a:rPr lang="en-US" dirty="0"/>
              <a:t>European Commission decided to tax Apple in Ireland ex post an additional €13 bill. </a:t>
            </a:r>
          </a:p>
          <a:p>
            <a:pPr lvl="1">
              <a:buFont typeface="Arial"/>
              <a:buChar char="•"/>
            </a:pPr>
            <a:r>
              <a:rPr lang="en-US" dirty="0"/>
              <a:t>The annual health services </a:t>
            </a:r>
            <a:r>
              <a:rPr lang="en-US" dirty="0" err="1"/>
              <a:t>expedintures</a:t>
            </a:r>
            <a:r>
              <a:rPr lang="en-US" dirty="0"/>
              <a:t> of Ireland are €12,9 bill., a third of the income from taxes, €2,830 per capita</a:t>
            </a:r>
          </a:p>
          <a:p>
            <a:pPr>
              <a:buFont typeface="Arial"/>
              <a:buChar char="•"/>
            </a:pPr>
            <a:r>
              <a:rPr lang="en-US" dirty="0"/>
              <a:t>Both Ireland and Apple appealed to ECJ</a:t>
            </a:r>
          </a:p>
          <a:p>
            <a:pPr>
              <a:buFont typeface="Arial"/>
              <a:buChar char="•"/>
            </a:pPr>
            <a:r>
              <a:rPr lang="en-US" dirty="0"/>
              <a:t>Breaking into national sovereignty </a:t>
            </a:r>
          </a:p>
          <a:p>
            <a:pPr>
              <a:buFont typeface="Arial"/>
              <a:buChar char="•"/>
            </a:pPr>
            <a:r>
              <a:rPr lang="en-US" dirty="0"/>
              <a:t>Both participants acted in accordance with the law</a:t>
            </a:r>
          </a:p>
        </p:txBody>
      </p:sp>
      <p:sp>
        <p:nvSpPr>
          <p:cNvPr id="4" name="Zástupný symbol pro číslo snímku 3"/>
          <p:cNvSpPr>
            <a:spLocks noGrp="1"/>
          </p:cNvSpPr>
          <p:nvPr>
            <p:ph type="sldNum" sz="quarter" idx="12"/>
          </p:nvPr>
        </p:nvSpPr>
        <p:spPr/>
        <p:txBody>
          <a:bodyPr/>
          <a:lstStyle/>
          <a:p>
            <a:pPr>
              <a:defRPr/>
            </a:pPr>
            <a:fld id="{64CF73C6-D5E9-4BAF-BFE2-8D5A445DC133}" type="slidenum">
              <a:rPr lang="en-US" altLang="zh-TW" smtClean="0"/>
              <a:pPr>
                <a:defRPr/>
              </a:pPr>
              <a:t>16</a:t>
            </a:fld>
            <a:endParaRPr lang="en-US" altLang="zh-TW" dirty="0"/>
          </a:p>
        </p:txBody>
      </p:sp>
      <p:cxnSp>
        <p:nvCxnSpPr>
          <p:cNvPr id="5" name="Přímá spojnice se šipkou 4">
            <a:hlinkClick r:id="rId2" action="ppaction://hlinksldjump"/>
          </p:cNvPr>
          <p:cNvCxnSpPr/>
          <p:nvPr/>
        </p:nvCxnSpPr>
        <p:spPr>
          <a:xfrm flipH="1">
            <a:off x="249965" y="6381328"/>
            <a:ext cx="488504"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55729963"/>
      </p:ext>
    </p:extLst>
  </p:cSld>
  <p:clrMapOvr>
    <a:masterClrMapping/>
  </p:clrMapOvr>
  <p:transition spd="med" advTm="5000">
    <p:fad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003767" y="980728"/>
            <a:ext cx="8058100" cy="1232047"/>
          </a:xfrm>
        </p:spPr>
        <p:txBody>
          <a:bodyPr/>
          <a:lstStyle/>
          <a:p>
            <a:r>
              <a:rPr lang="en-US" dirty="0"/>
              <a:t>European Commission Approach to Taxing of Multinational Companies</a:t>
            </a:r>
          </a:p>
        </p:txBody>
      </p:sp>
      <p:sp>
        <p:nvSpPr>
          <p:cNvPr id="3" name="Zástupný symbol pro obsah 2"/>
          <p:cNvSpPr>
            <a:spLocks noGrp="1"/>
          </p:cNvSpPr>
          <p:nvPr>
            <p:ph idx="1"/>
          </p:nvPr>
        </p:nvSpPr>
        <p:spPr>
          <a:xfrm>
            <a:off x="848544" y="2132856"/>
            <a:ext cx="7864490" cy="4320480"/>
          </a:xfrm>
        </p:spPr>
        <p:txBody>
          <a:bodyPr/>
          <a:lstStyle/>
          <a:p>
            <a:pPr>
              <a:buFont typeface="Arial"/>
              <a:buChar char="•"/>
            </a:pPr>
            <a:r>
              <a:rPr lang="en-US" sz="2300" dirty="0"/>
              <a:t>Tax rulings from Luxembourg and the Netherlands</a:t>
            </a:r>
          </a:p>
          <a:p>
            <a:pPr lvl="1">
              <a:buFont typeface="Arial"/>
              <a:buChar char="•"/>
            </a:pPr>
            <a:r>
              <a:rPr lang="en-US" sz="2300" dirty="0"/>
              <a:t>granted to Fiat and Starbucks respectively</a:t>
            </a:r>
          </a:p>
          <a:p>
            <a:pPr lvl="1">
              <a:buFont typeface="Arial"/>
              <a:buChar char="•"/>
            </a:pPr>
            <a:r>
              <a:rPr lang="en-US" sz="2300" dirty="0"/>
              <a:t>already have been found unlawful</a:t>
            </a:r>
          </a:p>
          <a:p>
            <a:pPr lvl="1">
              <a:buFont typeface="Arial"/>
              <a:buChar char="•"/>
            </a:pPr>
            <a:r>
              <a:rPr lang="en-US" sz="2300" dirty="0"/>
              <a:t>in both cases the companies are appealing against the commission’s findings. </a:t>
            </a:r>
          </a:p>
          <a:p>
            <a:pPr lvl="1">
              <a:buFont typeface="Arial"/>
              <a:buChar char="•"/>
            </a:pPr>
            <a:r>
              <a:rPr lang="en-US" sz="2300" dirty="0"/>
              <a:t>Meanwhile, competition regulators are also investigating a tax deal from Luxembourg awarded to both McDonald’s and Amazon. </a:t>
            </a:r>
          </a:p>
          <a:p>
            <a:pPr>
              <a:buFont typeface="Arial"/>
              <a:buChar char="•"/>
            </a:pPr>
            <a:r>
              <a:rPr lang="en-US" sz="2300" dirty="0"/>
              <a:t>The European Commission is breaking into the exclusive national competence in the field of direct tax by illicit support within competition</a:t>
            </a:r>
          </a:p>
        </p:txBody>
      </p:sp>
      <p:sp>
        <p:nvSpPr>
          <p:cNvPr id="4" name="Zástupný symbol pro číslo snímku 3"/>
          <p:cNvSpPr>
            <a:spLocks noGrp="1"/>
          </p:cNvSpPr>
          <p:nvPr>
            <p:ph type="sldNum" sz="quarter" idx="12"/>
          </p:nvPr>
        </p:nvSpPr>
        <p:spPr/>
        <p:txBody>
          <a:bodyPr/>
          <a:lstStyle/>
          <a:p>
            <a:pPr>
              <a:defRPr/>
            </a:pPr>
            <a:fld id="{64CF73C6-D5E9-4BAF-BFE2-8D5A445DC133}" type="slidenum">
              <a:rPr lang="en-US" altLang="zh-TW" smtClean="0"/>
              <a:pPr>
                <a:defRPr/>
              </a:pPr>
              <a:t>17</a:t>
            </a:fld>
            <a:endParaRPr lang="en-US" altLang="zh-TW" dirty="0"/>
          </a:p>
        </p:txBody>
      </p:sp>
      <p:cxnSp>
        <p:nvCxnSpPr>
          <p:cNvPr id="5" name="Přímá spojnice se šipkou 4">
            <a:hlinkClick r:id="rId2" action="ppaction://hlinksldjump"/>
          </p:cNvPr>
          <p:cNvCxnSpPr/>
          <p:nvPr/>
        </p:nvCxnSpPr>
        <p:spPr>
          <a:xfrm flipH="1">
            <a:off x="249965" y="6381328"/>
            <a:ext cx="488504"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29352680"/>
      </p:ext>
    </p:extLst>
  </p:cSld>
  <p:clrMapOvr>
    <a:masterClrMapping/>
  </p:clrMapOvr>
  <p:transition spd="med" advTm="5000">
    <p:fad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a:t>What does this imply for the profession of tax advising?</a:t>
            </a:r>
          </a:p>
        </p:txBody>
      </p:sp>
      <p:sp>
        <p:nvSpPr>
          <p:cNvPr id="3" name="Zástupný symbol pro obsah 2"/>
          <p:cNvSpPr>
            <a:spLocks noGrp="1"/>
          </p:cNvSpPr>
          <p:nvPr>
            <p:ph idx="1"/>
          </p:nvPr>
        </p:nvSpPr>
        <p:spPr>
          <a:xfrm>
            <a:off x="1208584" y="2492895"/>
            <a:ext cx="7848872" cy="3384377"/>
          </a:xfrm>
        </p:spPr>
        <p:txBody>
          <a:bodyPr/>
          <a:lstStyle/>
          <a:p>
            <a:r>
              <a:rPr lang="en-US" dirty="0"/>
              <a:t>Is it really acceptable for large multinational companies to have an income tax around 2% or, as it is in the case of Apple, less than 1%? </a:t>
            </a:r>
          </a:p>
          <a:p>
            <a:r>
              <a:rPr lang="en-US" dirty="0"/>
              <a:t>SME are being taxed in rates between 19% - 40%. How can they be competitive? </a:t>
            </a:r>
          </a:p>
          <a:p>
            <a:r>
              <a:rPr lang="en-US" dirty="0"/>
              <a:t>A tax advisor must always assess if there truly is substance underneath the specific tax planning and financial flow within corporate structures. </a:t>
            </a:r>
          </a:p>
        </p:txBody>
      </p:sp>
      <p:sp>
        <p:nvSpPr>
          <p:cNvPr id="4" name="Zástupný symbol pro číslo snímku 3"/>
          <p:cNvSpPr>
            <a:spLocks noGrp="1"/>
          </p:cNvSpPr>
          <p:nvPr>
            <p:ph type="sldNum" sz="quarter" idx="12"/>
          </p:nvPr>
        </p:nvSpPr>
        <p:spPr/>
        <p:txBody>
          <a:bodyPr/>
          <a:lstStyle/>
          <a:p>
            <a:pPr>
              <a:defRPr/>
            </a:pPr>
            <a:fld id="{64CF73C6-D5E9-4BAF-BFE2-8D5A445DC133}" type="slidenum">
              <a:rPr lang="en-US" altLang="zh-TW" smtClean="0"/>
              <a:pPr>
                <a:defRPr/>
              </a:pPr>
              <a:t>18</a:t>
            </a:fld>
            <a:endParaRPr lang="en-US" altLang="zh-TW" dirty="0"/>
          </a:p>
        </p:txBody>
      </p:sp>
      <p:cxnSp>
        <p:nvCxnSpPr>
          <p:cNvPr id="5" name="Přímá spojnice se šipkou 4">
            <a:hlinkClick r:id="rId2" action="ppaction://hlinksldjump"/>
          </p:cNvPr>
          <p:cNvCxnSpPr/>
          <p:nvPr/>
        </p:nvCxnSpPr>
        <p:spPr>
          <a:xfrm flipH="1">
            <a:off x="249965" y="6381328"/>
            <a:ext cx="488504"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27977855"/>
      </p:ext>
    </p:extLst>
  </p:cSld>
  <p:clrMapOvr>
    <a:masterClrMapping/>
  </p:clrMapOvr>
  <p:transition spd="med" advTm="5000">
    <p:fad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334802" y="1124744"/>
            <a:ext cx="8058100" cy="1232047"/>
          </a:xfrm>
        </p:spPr>
        <p:txBody>
          <a:bodyPr/>
          <a:lstStyle/>
          <a:p>
            <a:r>
              <a:rPr lang="en-US" dirty="0"/>
              <a:t>What does this imply for the profession of tax advising?</a:t>
            </a:r>
            <a:endParaRPr lang="cs-CZ" dirty="0"/>
          </a:p>
        </p:txBody>
      </p:sp>
      <p:sp>
        <p:nvSpPr>
          <p:cNvPr id="3" name="Zástupný symbol pro obsah 2"/>
          <p:cNvSpPr>
            <a:spLocks noGrp="1"/>
          </p:cNvSpPr>
          <p:nvPr>
            <p:ph idx="1"/>
          </p:nvPr>
        </p:nvSpPr>
        <p:spPr>
          <a:xfrm>
            <a:off x="1280592" y="2356791"/>
            <a:ext cx="7776864" cy="3456384"/>
          </a:xfrm>
        </p:spPr>
        <p:txBody>
          <a:bodyPr/>
          <a:lstStyle/>
          <a:p>
            <a:r>
              <a:rPr lang="en-US" sz="2300" dirty="0"/>
              <a:t>BEPS and the discussion of surrounding measures, which are being accepted, does not solve the largest issue for the tax advisor – How to deal with the past setup of relationships   </a:t>
            </a:r>
          </a:p>
          <a:p>
            <a:r>
              <a:rPr lang="en-US" sz="2300" dirty="0"/>
              <a:t>How to approach relationships which are in accordance with the tax law but go against today‘s views? </a:t>
            </a:r>
          </a:p>
          <a:p>
            <a:r>
              <a:rPr lang="en-US" sz="2300" dirty="0"/>
              <a:t>If society newly resets relationships, there will be no reason to reach into the past to additionally assess them </a:t>
            </a:r>
          </a:p>
          <a:p>
            <a:r>
              <a:rPr lang="en-US" sz="2300" dirty="0"/>
              <a:t>They should stay within the set relationships and solve issues judicially</a:t>
            </a:r>
          </a:p>
        </p:txBody>
      </p:sp>
      <p:sp>
        <p:nvSpPr>
          <p:cNvPr id="4" name="Zástupný symbol pro číslo snímku 3"/>
          <p:cNvSpPr>
            <a:spLocks noGrp="1"/>
          </p:cNvSpPr>
          <p:nvPr>
            <p:ph type="sldNum" sz="quarter" idx="12"/>
          </p:nvPr>
        </p:nvSpPr>
        <p:spPr/>
        <p:txBody>
          <a:bodyPr/>
          <a:lstStyle/>
          <a:p>
            <a:pPr>
              <a:defRPr/>
            </a:pPr>
            <a:fld id="{64CF73C6-D5E9-4BAF-BFE2-8D5A445DC133}" type="slidenum">
              <a:rPr lang="en-US" altLang="zh-TW" smtClean="0"/>
              <a:pPr>
                <a:defRPr/>
              </a:pPr>
              <a:t>19</a:t>
            </a:fld>
            <a:endParaRPr lang="en-US" altLang="zh-TW" dirty="0"/>
          </a:p>
        </p:txBody>
      </p:sp>
      <p:cxnSp>
        <p:nvCxnSpPr>
          <p:cNvPr id="5" name="Přímá spojnice se šipkou 4">
            <a:hlinkClick r:id="rId2" action="ppaction://hlinksldjump"/>
          </p:cNvPr>
          <p:cNvCxnSpPr/>
          <p:nvPr/>
        </p:nvCxnSpPr>
        <p:spPr>
          <a:xfrm flipH="1">
            <a:off x="249965" y="6381328"/>
            <a:ext cx="488504"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52892188"/>
      </p:ext>
    </p:extLst>
  </p:cSld>
  <p:clrMapOvr>
    <a:masterClrMapping/>
  </p:clrMapOvr>
  <p:transition spd="med" advTm="5000">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920552" y="2276872"/>
            <a:ext cx="8058100" cy="2240160"/>
          </a:xfrm>
        </p:spPr>
        <p:txBody>
          <a:bodyPr/>
          <a:lstStyle/>
          <a:p>
            <a:r>
              <a:rPr lang="cs-CZ" sz="4000" b="1" dirty="0" err="1">
                <a:solidFill>
                  <a:srgbClr val="22366D"/>
                </a:solidFill>
              </a:rPr>
              <a:t>Recent</a:t>
            </a:r>
            <a:r>
              <a:rPr lang="cs-CZ" sz="4000" b="1" dirty="0">
                <a:solidFill>
                  <a:srgbClr val="22366D"/>
                </a:solidFill>
              </a:rPr>
              <a:t> </a:t>
            </a:r>
            <a:r>
              <a:rPr lang="cs-CZ" sz="4000" b="1" dirty="0" err="1">
                <a:solidFill>
                  <a:srgbClr val="22366D"/>
                </a:solidFill>
              </a:rPr>
              <a:t>Development</a:t>
            </a:r>
            <a:r>
              <a:rPr lang="cs-CZ" sz="4000" b="1" dirty="0">
                <a:solidFill>
                  <a:srgbClr val="22366D"/>
                </a:solidFill>
              </a:rPr>
              <a:t> in Tax </a:t>
            </a:r>
            <a:r>
              <a:rPr lang="cs-CZ" sz="4000" b="1" dirty="0" err="1">
                <a:solidFill>
                  <a:srgbClr val="22366D"/>
                </a:solidFill>
              </a:rPr>
              <a:t>Transparency</a:t>
            </a:r>
            <a:endParaRPr lang="cs-CZ" sz="4000" b="1" dirty="0">
              <a:solidFill>
                <a:srgbClr val="22366D"/>
              </a:solidFill>
            </a:endParaRPr>
          </a:p>
        </p:txBody>
      </p:sp>
      <p:sp>
        <p:nvSpPr>
          <p:cNvPr id="4" name="Zástupný symbol pro číslo snímku 3"/>
          <p:cNvSpPr>
            <a:spLocks noGrp="1"/>
          </p:cNvSpPr>
          <p:nvPr>
            <p:ph type="sldNum" sz="quarter" idx="12"/>
          </p:nvPr>
        </p:nvSpPr>
        <p:spPr/>
        <p:txBody>
          <a:bodyPr/>
          <a:lstStyle/>
          <a:p>
            <a:pPr>
              <a:defRPr/>
            </a:pPr>
            <a:fld id="{64CF73C6-D5E9-4BAF-BFE2-8D5A445DC133}" type="slidenum">
              <a:rPr lang="en-US" altLang="zh-TW" smtClean="0"/>
              <a:pPr>
                <a:defRPr/>
              </a:pPr>
              <a:t>2</a:t>
            </a:fld>
            <a:endParaRPr lang="en-US" altLang="zh-TW" dirty="0"/>
          </a:p>
        </p:txBody>
      </p:sp>
    </p:spTree>
    <p:extLst>
      <p:ext uri="{BB962C8B-B14F-4D97-AF65-F5344CB8AC3E}">
        <p14:creationId xmlns:p14="http://schemas.microsoft.com/office/powerpoint/2010/main" val="3187987666"/>
      </p:ext>
    </p:extLst>
  </p:cSld>
  <p:clrMapOvr>
    <a:masterClrMapping/>
  </p:clrMapOvr>
  <p:transition spd="med" advTm="5000">
    <p:fade/>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920552" y="1124744"/>
            <a:ext cx="8058100" cy="1232047"/>
          </a:xfrm>
        </p:spPr>
        <p:txBody>
          <a:bodyPr/>
          <a:lstStyle/>
          <a:p>
            <a:r>
              <a:rPr lang="en-US" dirty="0"/>
              <a:t>What does this imply for the profession of tax advising?</a:t>
            </a:r>
            <a:endParaRPr lang="cs-CZ" dirty="0"/>
          </a:p>
        </p:txBody>
      </p:sp>
      <p:sp>
        <p:nvSpPr>
          <p:cNvPr id="3" name="Zástupný symbol pro obsah 2"/>
          <p:cNvSpPr>
            <a:spLocks noGrp="1"/>
          </p:cNvSpPr>
          <p:nvPr>
            <p:ph idx="1"/>
          </p:nvPr>
        </p:nvSpPr>
        <p:spPr>
          <a:xfrm>
            <a:off x="1208584" y="2276872"/>
            <a:ext cx="7344816" cy="4248472"/>
          </a:xfrm>
        </p:spPr>
        <p:txBody>
          <a:bodyPr/>
          <a:lstStyle/>
          <a:p>
            <a:r>
              <a:rPr lang="en-US" dirty="0"/>
              <a:t>A tax advisor is getting into a situation in which his interests are </a:t>
            </a:r>
            <a:r>
              <a:rPr lang="en-US" dirty="0" err="1"/>
              <a:t>alligned</a:t>
            </a:r>
            <a:r>
              <a:rPr lang="en-US" dirty="0"/>
              <a:t> with his client‘s only if it does not threaten him</a:t>
            </a:r>
          </a:p>
          <a:p>
            <a:r>
              <a:rPr lang="en-US" dirty="0"/>
              <a:t>More than before there is a emphasis on the logic of relationship arrangement and on the interpretations accepted by tax administrations because these are based in many countries on social demand and eventual judicial proceedings could be swayed by this demand</a:t>
            </a:r>
          </a:p>
          <a:p>
            <a:r>
              <a:rPr lang="en-US" dirty="0"/>
              <a:t>A tax advisor is not an auditor</a:t>
            </a:r>
          </a:p>
        </p:txBody>
      </p:sp>
      <p:sp>
        <p:nvSpPr>
          <p:cNvPr id="4" name="Zástupný symbol pro číslo snímku 3"/>
          <p:cNvSpPr>
            <a:spLocks noGrp="1"/>
          </p:cNvSpPr>
          <p:nvPr>
            <p:ph type="sldNum" sz="quarter" idx="12"/>
          </p:nvPr>
        </p:nvSpPr>
        <p:spPr/>
        <p:txBody>
          <a:bodyPr/>
          <a:lstStyle/>
          <a:p>
            <a:pPr>
              <a:defRPr/>
            </a:pPr>
            <a:fld id="{64CF73C6-D5E9-4BAF-BFE2-8D5A445DC133}" type="slidenum">
              <a:rPr lang="en-US" altLang="zh-TW" smtClean="0"/>
              <a:pPr>
                <a:defRPr/>
              </a:pPr>
              <a:t>20</a:t>
            </a:fld>
            <a:endParaRPr lang="en-US" altLang="zh-TW" dirty="0"/>
          </a:p>
        </p:txBody>
      </p:sp>
      <p:cxnSp>
        <p:nvCxnSpPr>
          <p:cNvPr id="5" name="Přímá spojnice se šipkou 4">
            <a:hlinkClick r:id="rId2" action="ppaction://hlinksldjump"/>
          </p:cNvPr>
          <p:cNvCxnSpPr/>
          <p:nvPr/>
        </p:nvCxnSpPr>
        <p:spPr>
          <a:xfrm flipH="1">
            <a:off x="249965" y="6381328"/>
            <a:ext cx="488504"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88405700"/>
      </p:ext>
    </p:extLst>
  </p:cSld>
  <p:clrMapOvr>
    <a:masterClrMapping/>
  </p:clrMapOvr>
  <p:transition spd="med" advTm="5000">
    <p:fade/>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184608" y="1227251"/>
            <a:ext cx="8058100" cy="1232047"/>
          </a:xfrm>
        </p:spPr>
        <p:txBody>
          <a:bodyPr/>
          <a:lstStyle/>
          <a:p>
            <a:r>
              <a:rPr lang="en-US" dirty="0"/>
              <a:t>What does this imply for the profession of tax advising?</a:t>
            </a:r>
            <a:endParaRPr lang="cs-CZ" dirty="0"/>
          </a:p>
        </p:txBody>
      </p:sp>
      <p:sp>
        <p:nvSpPr>
          <p:cNvPr id="3" name="Zástupný symbol pro obsah 2"/>
          <p:cNvSpPr>
            <a:spLocks noGrp="1"/>
          </p:cNvSpPr>
          <p:nvPr>
            <p:ph idx="1"/>
          </p:nvPr>
        </p:nvSpPr>
        <p:spPr>
          <a:xfrm>
            <a:off x="1280592" y="2449067"/>
            <a:ext cx="7992888" cy="3513511"/>
          </a:xfrm>
        </p:spPr>
        <p:txBody>
          <a:bodyPr/>
          <a:lstStyle/>
          <a:p>
            <a:r>
              <a:rPr lang="cs-CZ" dirty="0"/>
              <a:t>Do Tax </a:t>
            </a:r>
            <a:r>
              <a:rPr lang="cs-CZ" dirty="0" err="1"/>
              <a:t>Advisers</a:t>
            </a:r>
            <a:r>
              <a:rPr lang="cs-CZ" dirty="0"/>
              <a:t> </a:t>
            </a:r>
            <a:r>
              <a:rPr lang="cs-CZ" dirty="0" err="1"/>
              <a:t>need</a:t>
            </a:r>
            <a:r>
              <a:rPr lang="cs-CZ" dirty="0"/>
              <a:t> a </a:t>
            </a:r>
            <a:r>
              <a:rPr lang="cs-CZ" dirty="0" err="1"/>
              <a:t>Code</a:t>
            </a:r>
            <a:r>
              <a:rPr lang="cs-CZ" dirty="0"/>
              <a:t> </a:t>
            </a:r>
            <a:r>
              <a:rPr lang="cs-CZ" dirty="0" err="1"/>
              <a:t>of</a:t>
            </a:r>
            <a:r>
              <a:rPr lang="cs-CZ" dirty="0"/>
              <a:t> </a:t>
            </a:r>
            <a:r>
              <a:rPr lang="cs-CZ" dirty="0" err="1"/>
              <a:t>Conduct</a:t>
            </a:r>
            <a:endParaRPr lang="cs-CZ" dirty="0"/>
          </a:p>
          <a:p>
            <a:r>
              <a:rPr lang="en-US" dirty="0"/>
              <a:t>The growing importance of tax advisor organizations as AOTCA, CFE, WAUTI, are commenting in connection with the OECD on measures which are in the process of being accepted </a:t>
            </a:r>
          </a:p>
          <a:p>
            <a:r>
              <a:rPr lang="en-US" dirty="0"/>
              <a:t>Global Tax Advisers  Co-operation Forum could have a great influence in the future because it can be a partner for international discussions, thanks to its experts</a:t>
            </a:r>
          </a:p>
        </p:txBody>
      </p:sp>
      <p:sp>
        <p:nvSpPr>
          <p:cNvPr id="4" name="Zástupný symbol pro číslo snímku 3"/>
          <p:cNvSpPr>
            <a:spLocks noGrp="1"/>
          </p:cNvSpPr>
          <p:nvPr>
            <p:ph type="sldNum" sz="quarter" idx="12"/>
          </p:nvPr>
        </p:nvSpPr>
        <p:spPr/>
        <p:txBody>
          <a:bodyPr/>
          <a:lstStyle/>
          <a:p>
            <a:pPr>
              <a:defRPr/>
            </a:pPr>
            <a:fld id="{64CF73C6-D5E9-4BAF-BFE2-8D5A445DC133}" type="slidenum">
              <a:rPr lang="en-US" altLang="zh-TW" smtClean="0"/>
              <a:pPr>
                <a:defRPr/>
              </a:pPr>
              <a:t>21</a:t>
            </a:fld>
            <a:endParaRPr lang="en-US" altLang="zh-TW" dirty="0"/>
          </a:p>
        </p:txBody>
      </p:sp>
      <p:cxnSp>
        <p:nvCxnSpPr>
          <p:cNvPr id="5" name="Přímá spojnice se šipkou 4">
            <a:hlinkClick r:id="rId2" action="ppaction://hlinksldjump"/>
          </p:cNvPr>
          <p:cNvCxnSpPr/>
          <p:nvPr/>
        </p:nvCxnSpPr>
        <p:spPr>
          <a:xfrm flipH="1">
            <a:off x="249965" y="6381328"/>
            <a:ext cx="488504"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99321091"/>
      </p:ext>
    </p:extLst>
  </p:cSld>
  <p:clrMapOvr>
    <a:masterClrMapping/>
  </p:clrMapOvr>
  <p:transition spd="med" advTm="5000">
    <p:fade/>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713085" y="1556792"/>
            <a:ext cx="8543925" cy="1575246"/>
          </a:xfrm>
        </p:spPr>
        <p:txBody>
          <a:bodyPr/>
          <a:lstStyle/>
          <a:p>
            <a:r>
              <a:rPr lang="cs-CZ" sz="4400" b="1" dirty="0" err="1">
                <a:solidFill>
                  <a:srgbClr val="002060"/>
                </a:solidFill>
              </a:rPr>
              <a:t>Thank</a:t>
            </a:r>
            <a:r>
              <a:rPr lang="cs-CZ" sz="4400" b="1" dirty="0">
                <a:solidFill>
                  <a:srgbClr val="002060"/>
                </a:solidFill>
              </a:rPr>
              <a:t> </a:t>
            </a:r>
            <a:r>
              <a:rPr lang="cs-CZ" sz="4400" b="1" dirty="0" err="1">
                <a:solidFill>
                  <a:srgbClr val="002060"/>
                </a:solidFill>
              </a:rPr>
              <a:t>you</a:t>
            </a:r>
            <a:r>
              <a:rPr lang="cs-CZ" sz="4400" b="1" dirty="0">
                <a:solidFill>
                  <a:srgbClr val="002060"/>
                </a:solidFill>
              </a:rPr>
              <a:t> </a:t>
            </a:r>
            <a:r>
              <a:rPr lang="cs-CZ" sz="4400" b="1" dirty="0" err="1">
                <a:solidFill>
                  <a:srgbClr val="002060"/>
                </a:solidFill>
              </a:rPr>
              <a:t>for</a:t>
            </a:r>
            <a:r>
              <a:rPr lang="cs-CZ" sz="4400" b="1" dirty="0">
                <a:solidFill>
                  <a:srgbClr val="002060"/>
                </a:solidFill>
              </a:rPr>
              <a:t> </a:t>
            </a:r>
            <a:r>
              <a:rPr lang="cs-CZ" sz="4400" b="1" dirty="0" err="1">
                <a:solidFill>
                  <a:srgbClr val="002060"/>
                </a:solidFill>
              </a:rPr>
              <a:t>your</a:t>
            </a:r>
            <a:r>
              <a:rPr lang="cs-CZ" sz="4400" b="1" dirty="0">
                <a:solidFill>
                  <a:srgbClr val="002060"/>
                </a:solidFill>
              </a:rPr>
              <a:t> </a:t>
            </a:r>
            <a:r>
              <a:rPr lang="cs-CZ" sz="4400" b="1" dirty="0" err="1">
                <a:solidFill>
                  <a:srgbClr val="002060"/>
                </a:solidFill>
              </a:rPr>
              <a:t>attention</a:t>
            </a:r>
            <a:endParaRPr lang="cs-CZ" sz="4400" b="1" dirty="0">
              <a:solidFill>
                <a:srgbClr val="002060"/>
              </a:solidFill>
            </a:endParaRPr>
          </a:p>
        </p:txBody>
      </p:sp>
      <p:sp>
        <p:nvSpPr>
          <p:cNvPr id="3" name="Zástupný symbol pro text 2"/>
          <p:cNvSpPr>
            <a:spLocks noGrp="1"/>
          </p:cNvSpPr>
          <p:nvPr>
            <p:ph type="body" idx="1"/>
          </p:nvPr>
        </p:nvSpPr>
        <p:spPr>
          <a:xfrm>
            <a:off x="848544" y="3861048"/>
            <a:ext cx="8058100" cy="1500187"/>
          </a:xfrm>
        </p:spPr>
        <p:txBody>
          <a:bodyPr/>
          <a:lstStyle/>
          <a:p>
            <a:pPr algn="ctr"/>
            <a:r>
              <a:rPr lang="cs-CZ" sz="2800" dirty="0">
                <a:solidFill>
                  <a:srgbClr val="002060"/>
                </a:solidFill>
                <a:hlinkClick r:id="rId2"/>
              </a:rPr>
              <a:t>jnekovar@eurotrend.cz</a:t>
            </a:r>
            <a:endParaRPr lang="cs-CZ" sz="2800" dirty="0">
              <a:solidFill>
                <a:srgbClr val="002060"/>
              </a:solidFill>
            </a:endParaRPr>
          </a:p>
          <a:p>
            <a:pPr algn="ctr"/>
            <a:endParaRPr lang="cs-CZ" sz="2800" dirty="0">
              <a:solidFill>
                <a:srgbClr val="002060"/>
              </a:solidFill>
            </a:endParaRPr>
          </a:p>
        </p:txBody>
      </p:sp>
      <p:sp>
        <p:nvSpPr>
          <p:cNvPr id="8" name="TextovéPole 7"/>
          <p:cNvSpPr txBox="1"/>
          <p:nvPr/>
        </p:nvSpPr>
        <p:spPr>
          <a:xfrm>
            <a:off x="1064568" y="5149954"/>
            <a:ext cx="2160240" cy="677108"/>
          </a:xfrm>
          <a:prstGeom prst="rect">
            <a:avLst/>
          </a:prstGeom>
          <a:noFill/>
        </p:spPr>
        <p:txBody>
          <a:bodyPr wrap="square" rtlCol="0">
            <a:spAutoFit/>
          </a:bodyPr>
          <a:lstStyle/>
          <a:p>
            <a:r>
              <a:rPr lang="cs-CZ" sz="2000" dirty="0">
                <a:solidFill>
                  <a:srgbClr val="002060"/>
                </a:solidFill>
                <a:latin typeface="Calibri" panose="020F0502020204030204" pitchFamily="34" charset="0"/>
                <a:cs typeface="Calibri" panose="020F0502020204030204" pitchFamily="34" charset="0"/>
                <a:hlinkClick r:id="rId3"/>
              </a:rPr>
              <a:t>www.cfe-eutax.org</a:t>
            </a:r>
            <a:endParaRPr lang="cs-CZ" sz="2000" dirty="0">
              <a:solidFill>
                <a:srgbClr val="002060"/>
              </a:solidFill>
              <a:latin typeface="Calibri" panose="020F0502020204030204" pitchFamily="34" charset="0"/>
              <a:cs typeface="Calibri" panose="020F0502020204030204" pitchFamily="34" charset="0"/>
            </a:endParaRPr>
          </a:p>
          <a:p>
            <a:endParaRPr lang="cs-CZ" dirty="0">
              <a:solidFill>
                <a:srgbClr val="002060"/>
              </a:solidFill>
            </a:endParaRPr>
          </a:p>
        </p:txBody>
      </p:sp>
      <p:sp>
        <p:nvSpPr>
          <p:cNvPr id="10" name="TextovéPole 9"/>
          <p:cNvSpPr txBox="1"/>
          <p:nvPr/>
        </p:nvSpPr>
        <p:spPr>
          <a:xfrm>
            <a:off x="6681192" y="5149954"/>
            <a:ext cx="2304256" cy="677108"/>
          </a:xfrm>
          <a:prstGeom prst="rect">
            <a:avLst/>
          </a:prstGeom>
          <a:noFill/>
        </p:spPr>
        <p:txBody>
          <a:bodyPr wrap="square" rtlCol="0">
            <a:spAutoFit/>
          </a:bodyPr>
          <a:lstStyle/>
          <a:p>
            <a:r>
              <a:rPr lang="cs-CZ" sz="2000" dirty="0">
                <a:solidFill>
                  <a:srgbClr val="002060"/>
                </a:solidFill>
                <a:latin typeface="Calibri" panose="020F0502020204030204" pitchFamily="34" charset="0"/>
                <a:cs typeface="Calibri" panose="020F0502020204030204" pitchFamily="34" charset="0"/>
                <a:hlinkClick r:id="rId4"/>
              </a:rPr>
              <a:t>www.eurotrend.cz</a:t>
            </a:r>
            <a:endParaRPr lang="cs-CZ" sz="2000" dirty="0">
              <a:solidFill>
                <a:srgbClr val="002060"/>
              </a:solidFill>
              <a:latin typeface="Calibri" panose="020F0502020204030204" pitchFamily="34" charset="0"/>
              <a:cs typeface="Calibri" panose="020F0502020204030204" pitchFamily="34" charset="0"/>
            </a:endParaRPr>
          </a:p>
          <a:p>
            <a:endParaRPr lang="cs-CZ" dirty="0"/>
          </a:p>
        </p:txBody>
      </p:sp>
      <p:sp>
        <p:nvSpPr>
          <p:cNvPr id="4" name="TextovéPole 3"/>
          <p:cNvSpPr txBox="1"/>
          <p:nvPr/>
        </p:nvSpPr>
        <p:spPr>
          <a:xfrm>
            <a:off x="3472879" y="5149954"/>
            <a:ext cx="3024336" cy="677108"/>
          </a:xfrm>
          <a:prstGeom prst="rect">
            <a:avLst/>
          </a:prstGeom>
          <a:noFill/>
        </p:spPr>
        <p:txBody>
          <a:bodyPr wrap="square" rtlCol="0">
            <a:spAutoFit/>
          </a:bodyPr>
          <a:lstStyle/>
          <a:p>
            <a:r>
              <a:rPr lang="en-US" sz="2000" u="sng" dirty="0">
                <a:latin typeface="Calibri" panose="020F0502020204030204" pitchFamily="34" charset="0"/>
                <a:cs typeface="Calibri" panose="020F0502020204030204" pitchFamily="34" charset="0"/>
                <a:hlinkClick r:id="rId5"/>
              </a:rPr>
              <a:t>http://gtacf.cfe-eutax.org/</a:t>
            </a:r>
            <a:endParaRPr lang="cs-CZ" sz="2000" dirty="0">
              <a:latin typeface="Calibri" panose="020F0502020204030204" pitchFamily="34" charset="0"/>
              <a:cs typeface="Calibri" panose="020F0502020204030204" pitchFamily="34" charset="0"/>
            </a:endParaRPr>
          </a:p>
          <a:p>
            <a:endParaRPr lang="cs-CZ" dirty="0"/>
          </a:p>
        </p:txBody>
      </p:sp>
      <p:cxnSp>
        <p:nvCxnSpPr>
          <p:cNvPr id="7" name="Přímá spojnice se šipkou 6">
            <a:hlinkClick r:id="rId6" action="ppaction://hlinksldjump"/>
          </p:cNvPr>
          <p:cNvCxnSpPr/>
          <p:nvPr/>
        </p:nvCxnSpPr>
        <p:spPr>
          <a:xfrm flipH="1">
            <a:off x="249965" y="6381328"/>
            <a:ext cx="488504"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21697916"/>
      </p:ext>
    </p:extLst>
  </p:cSld>
  <p:clrMapOvr>
    <a:masterClrMapping/>
  </p:clrMapOvr>
  <p:transition spd="med" advTm="5000">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číslo snímku 3"/>
          <p:cNvSpPr>
            <a:spLocks noGrp="1"/>
          </p:cNvSpPr>
          <p:nvPr>
            <p:ph type="sldNum" sz="quarter" idx="12"/>
          </p:nvPr>
        </p:nvSpPr>
        <p:spPr/>
        <p:txBody>
          <a:bodyPr/>
          <a:lstStyle/>
          <a:p>
            <a:pPr>
              <a:defRPr/>
            </a:pPr>
            <a:fld id="{64CF73C6-D5E9-4BAF-BFE2-8D5A445DC133}" type="slidenum">
              <a:rPr lang="en-US" altLang="zh-TW" smtClean="0"/>
              <a:pPr>
                <a:defRPr/>
              </a:pPr>
              <a:t>3</a:t>
            </a:fld>
            <a:endParaRPr lang="en-US" altLang="zh-TW" dirty="0"/>
          </a:p>
        </p:txBody>
      </p:sp>
      <p:sp>
        <p:nvSpPr>
          <p:cNvPr id="5" name="TextovéPole 4"/>
          <p:cNvSpPr txBox="1"/>
          <p:nvPr/>
        </p:nvSpPr>
        <p:spPr>
          <a:xfrm>
            <a:off x="1208584" y="980728"/>
            <a:ext cx="7992888" cy="6524863"/>
          </a:xfrm>
          <a:prstGeom prst="rect">
            <a:avLst/>
          </a:prstGeom>
          <a:noFill/>
        </p:spPr>
        <p:txBody>
          <a:bodyPr wrap="square" rtlCol="0">
            <a:spAutoFit/>
          </a:bodyPr>
          <a:lstStyle/>
          <a:p>
            <a:pPr algn="ctr"/>
            <a:r>
              <a:rPr lang="cs-CZ" sz="2800" b="1" dirty="0" err="1">
                <a:solidFill>
                  <a:srgbClr val="002060"/>
                </a:solidFill>
                <a:latin typeface="Calibri" panose="020F0502020204030204" pitchFamily="34" charset="0"/>
                <a:cs typeface="Calibri" panose="020F0502020204030204" pitchFamily="34" charset="0"/>
              </a:rPr>
              <a:t>Recent</a:t>
            </a:r>
            <a:r>
              <a:rPr lang="cs-CZ" sz="2800" b="1" dirty="0">
                <a:solidFill>
                  <a:srgbClr val="002060"/>
                </a:solidFill>
                <a:latin typeface="Calibri" panose="020F0502020204030204" pitchFamily="34" charset="0"/>
                <a:cs typeface="Calibri" panose="020F0502020204030204" pitchFamily="34" charset="0"/>
              </a:rPr>
              <a:t> </a:t>
            </a:r>
            <a:r>
              <a:rPr lang="cs-CZ" sz="2800" b="1" dirty="0" err="1">
                <a:solidFill>
                  <a:srgbClr val="002060"/>
                </a:solidFill>
                <a:latin typeface="Calibri" panose="020F0502020204030204" pitchFamily="34" charset="0"/>
                <a:cs typeface="Calibri" panose="020F0502020204030204" pitchFamily="34" charset="0"/>
              </a:rPr>
              <a:t>Development</a:t>
            </a:r>
            <a:r>
              <a:rPr lang="cs-CZ" sz="2800" b="1" dirty="0">
                <a:solidFill>
                  <a:srgbClr val="002060"/>
                </a:solidFill>
                <a:latin typeface="Calibri" panose="020F0502020204030204" pitchFamily="34" charset="0"/>
                <a:cs typeface="Calibri" panose="020F0502020204030204" pitchFamily="34" charset="0"/>
              </a:rPr>
              <a:t> in Tax </a:t>
            </a:r>
            <a:r>
              <a:rPr lang="cs-CZ" sz="2800" b="1" dirty="0" err="1">
                <a:solidFill>
                  <a:srgbClr val="002060"/>
                </a:solidFill>
                <a:latin typeface="Calibri" panose="020F0502020204030204" pitchFamily="34" charset="0"/>
                <a:cs typeface="Calibri" panose="020F0502020204030204" pitchFamily="34" charset="0"/>
              </a:rPr>
              <a:t>Transparency</a:t>
            </a:r>
            <a:endParaRPr lang="cs-CZ" sz="2800" b="1" dirty="0">
              <a:solidFill>
                <a:srgbClr val="002060"/>
              </a:solidFill>
              <a:latin typeface="Calibri" panose="020F0502020204030204" pitchFamily="34" charset="0"/>
              <a:cs typeface="Calibri" panose="020F0502020204030204" pitchFamily="34" charset="0"/>
            </a:endParaRPr>
          </a:p>
          <a:p>
            <a:pPr algn="ctr"/>
            <a:endParaRPr lang="cs-CZ" sz="2400" b="1" dirty="0">
              <a:solidFill>
                <a:srgbClr val="002060"/>
              </a:solidFill>
              <a:latin typeface="Calibri" panose="020F0502020204030204" pitchFamily="34" charset="0"/>
              <a:cs typeface="Calibri" panose="020F0502020204030204" pitchFamily="34" charset="0"/>
            </a:endParaRPr>
          </a:p>
          <a:p>
            <a:pPr marL="342900" indent="-342900" algn="just">
              <a:buFont typeface="Arial" panose="020B0604020202020204" pitchFamily="34" charset="0"/>
              <a:buChar char="•"/>
            </a:pPr>
            <a:r>
              <a:rPr lang="cs-CZ" sz="2200" dirty="0">
                <a:solidFill>
                  <a:srgbClr val="002060"/>
                </a:solidFill>
                <a:latin typeface="Calibri" panose="020F0502020204030204" pitchFamily="34" charset="0"/>
                <a:cs typeface="Calibri" panose="020F0502020204030204" pitchFamily="34" charset="0"/>
                <a:hlinkClick r:id="rId2" action="ppaction://hlinksldjump"/>
              </a:rPr>
              <a:t>Base </a:t>
            </a:r>
            <a:r>
              <a:rPr lang="cs-CZ" sz="2200" dirty="0" err="1">
                <a:solidFill>
                  <a:srgbClr val="002060"/>
                </a:solidFill>
                <a:latin typeface="Calibri" panose="020F0502020204030204" pitchFamily="34" charset="0"/>
                <a:cs typeface="Calibri" panose="020F0502020204030204" pitchFamily="34" charset="0"/>
                <a:hlinkClick r:id="rId2" action="ppaction://hlinksldjump"/>
              </a:rPr>
              <a:t>Erosion</a:t>
            </a:r>
            <a:r>
              <a:rPr lang="cs-CZ" sz="2200" dirty="0">
                <a:solidFill>
                  <a:srgbClr val="002060"/>
                </a:solidFill>
                <a:latin typeface="Calibri" panose="020F0502020204030204" pitchFamily="34" charset="0"/>
                <a:cs typeface="Calibri" panose="020F0502020204030204" pitchFamily="34" charset="0"/>
                <a:hlinkClick r:id="rId2" action="ppaction://hlinksldjump"/>
              </a:rPr>
              <a:t> and </a:t>
            </a:r>
            <a:r>
              <a:rPr lang="cs-CZ" sz="2200" dirty="0" err="1">
                <a:solidFill>
                  <a:srgbClr val="002060"/>
                </a:solidFill>
                <a:latin typeface="Calibri" panose="020F0502020204030204" pitchFamily="34" charset="0"/>
                <a:cs typeface="Calibri" panose="020F0502020204030204" pitchFamily="34" charset="0"/>
                <a:hlinkClick r:id="rId2" action="ppaction://hlinksldjump"/>
              </a:rPr>
              <a:t>Profits</a:t>
            </a:r>
            <a:r>
              <a:rPr lang="cs-CZ" sz="2200" dirty="0">
                <a:solidFill>
                  <a:srgbClr val="002060"/>
                </a:solidFill>
                <a:latin typeface="Calibri" panose="020F0502020204030204" pitchFamily="34" charset="0"/>
                <a:cs typeface="Calibri" panose="020F0502020204030204" pitchFamily="34" charset="0"/>
                <a:hlinkClick r:id="rId2" action="ppaction://hlinksldjump"/>
              </a:rPr>
              <a:t> </a:t>
            </a:r>
            <a:r>
              <a:rPr lang="cs-CZ" sz="2200" dirty="0" err="1">
                <a:solidFill>
                  <a:srgbClr val="002060"/>
                </a:solidFill>
                <a:latin typeface="Calibri" panose="020F0502020204030204" pitchFamily="34" charset="0"/>
                <a:cs typeface="Calibri" panose="020F0502020204030204" pitchFamily="34" charset="0"/>
                <a:hlinkClick r:id="rId2" action="ppaction://hlinksldjump"/>
              </a:rPr>
              <a:t>Shifting</a:t>
            </a:r>
            <a:r>
              <a:rPr lang="cs-CZ" sz="2200" dirty="0">
                <a:solidFill>
                  <a:srgbClr val="002060"/>
                </a:solidFill>
                <a:latin typeface="Calibri" panose="020F0502020204030204" pitchFamily="34" charset="0"/>
                <a:cs typeface="Calibri" panose="020F0502020204030204" pitchFamily="34" charset="0"/>
                <a:hlinkClick r:id="rId2" action="ppaction://hlinksldjump"/>
              </a:rPr>
              <a:t> – </a:t>
            </a:r>
            <a:r>
              <a:rPr lang="cs-CZ" sz="2200" dirty="0" err="1">
                <a:solidFill>
                  <a:srgbClr val="002060"/>
                </a:solidFill>
                <a:latin typeface="Calibri" panose="020F0502020204030204" pitchFamily="34" charset="0"/>
                <a:cs typeface="Calibri" panose="020F0502020204030204" pitchFamily="34" charset="0"/>
                <a:hlinkClick r:id="rId2" action="ppaction://hlinksldjump"/>
              </a:rPr>
              <a:t>Action</a:t>
            </a:r>
            <a:r>
              <a:rPr lang="cs-CZ" sz="2200" dirty="0">
                <a:solidFill>
                  <a:srgbClr val="002060"/>
                </a:solidFill>
                <a:latin typeface="Calibri" panose="020F0502020204030204" pitchFamily="34" charset="0"/>
                <a:cs typeface="Calibri" panose="020F0502020204030204" pitchFamily="34" charset="0"/>
                <a:hlinkClick r:id="rId2" action="ppaction://hlinksldjump"/>
              </a:rPr>
              <a:t> 12</a:t>
            </a:r>
            <a:endParaRPr lang="cs-CZ" sz="2200" dirty="0">
              <a:solidFill>
                <a:srgbClr val="002060"/>
              </a:solidFill>
              <a:latin typeface="Calibri" panose="020F0502020204030204" pitchFamily="34" charset="0"/>
              <a:cs typeface="Calibri" panose="020F0502020204030204" pitchFamily="34" charset="0"/>
            </a:endParaRPr>
          </a:p>
          <a:p>
            <a:pPr marL="342900" indent="-342900" algn="just">
              <a:buFont typeface="Arial" panose="020B0604020202020204" pitchFamily="34" charset="0"/>
              <a:buChar char="•"/>
            </a:pPr>
            <a:r>
              <a:rPr lang="cs-CZ" sz="2200" dirty="0" err="1">
                <a:solidFill>
                  <a:srgbClr val="002060"/>
                </a:solidFill>
                <a:latin typeface="Calibri" panose="020F0502020204030204" pitchFamily="34" charset="0"/>
                <a:cs typeface="Calibri" panose="020F0502020204030204" pitchFamily="34" charset="0"/>
                <a:hlinkClick r:id="rId3" action="ppaction://hlinksldjump"/>
              </a:rPr>
              <a:t>When</a:t>
            </a:r>
            <a:r>
              <a:rPr lang="cs-CZ" sz="2200" dirty="0">
                <a:solidFill>
                  <a:srgbClr val="002060"/>
                </a:solidFill>
                <a:latin typeface="Calibri" panose="020F0502020204030204" pitchFamily="34" charset="0"/>
                <a:cs typeface="Calibri" panose="020F0502020204030204" pitchFamily="34" charset="0"/>
                <a:hlinkClick r:id="rId3" action="ppaction://hlinksldjump"/>
              </a:rPr>
              <a:t> </a:t>
            </a:r>
            <a:r>
              <a:rPr lang="cs-CZ" sz="2200" dirty="0" err="1">
                <a:solidFill>
                  <a:srgbClr val="002060"/>
                </a:solidFill>
                <a:latin typeface="Calibri" panose="020F0502020204030204" pitchFamily="34" charset="0"/>
                <a:cs typeface="Calibri" panose="020F0502020204030204" pitchFamily="34" charset="0"/>
                <a:hlinkClick r:id="rId3" action="ppaction://hlinksldjump"/>
              </a:rPr>
              <a:t>will</a:t>
            </a:r>
            <a:r>
              <a:rPr lang="cs-CZ" sz="2200" dirty="0">
                <a:solidFill>
                  <a:srgbClr val="002060"/>
                </a:solidFill>
                <a:latin typeface="Calibri" panose="020F0502020204030204" pitchFamily="34" charset="0"/>
                <a:cs typeface="Calibri" panose="020F0502020204030204" pitchFamily="34" charset="0"/>
                <a:hlinkClick r:id="rId3" action="ppaction://hlinksldjump"/>
              </a:rPr>
              <a:t> </a:t>
            </a:r>
            <a:r>
              <a:rPr lang="cs-CZ" sz="2200" dirty="0" err="1">
                <a:solidFill>
                  <a:srgbClr val="002060"/>
                </a:solidFill>
                <a:latin typeface="Calibri" panose="020F0502020204030204" pitchFamily="34" charset="0"/>
                <a:cs typeface="Calibri" panose="020F0502020204030204" pitchFamily="34" charset="0"/>
                <a:hlinkClick r:id="rId3" action="ppaction://hlinksldjump"/>
              </a:rPr>
              <a:t>the</a:t>
            </a:r>
            <a:r>
              <a:rPr lang="cs-CZ" sz="2200" dirty="0">
                <a:solidFill>
                  <a:srgbClr val="002060"/>
                </a:solidFill>
                <a:latin typeface="Calibri" panose="020F0502020204030204" pitchFamily="34" charset="0"/>
                <a:cs typeface="Calibri" panose="020F0502020204030204" pitchFamily="34" charset="0"/>
                <a:hlinkClick r:id="rId3" action="ppaction://hlinksldjump"/>
              </a:rPr>
              <a:t> </a:t>
            </a:r>
            <a:r>
              <a:rPr lang="cs-CZ" sz="2200" dirty="0" err="1">
                <a:solidFill>
                  <a:srgbClr val="002060"/>
                </a:solidFill>
                <a:latin typeface="Calibri" panose="020F0502020204030204" pitchFamily="34" charset="0"/>
                <a:cs typeface="Calibri" panose="020F0502020204030204" pitchFamily="34" charset="0"/>
                <a:hlinkClick r:id="rId3" action="ppaction://hlinksldjump"/>
              </a:rPr>
              <a:t>first</a:t>
            </a:r>
            <a:r>
              <a:rPr lang="cs-CZ" sz="2200" dirty="0">
                <a:solidFill>
                  <a:srgbClr val="002060"/>
                </a:solidFill>
                <a:latin typeface="Calibri" panose="020F0502020204030204" pitchFamily="34" charset="0"/>
                <a:cs typeface="Calibri" panose="020F0502020204030204" pitchFamily="34" charset="0"/>
                <a:hlinkClick r:id="rId3" action="ppaction://hlinksldjump"/>
              </a:rPr>
              <a:t> </a:t>
            </a:r>
            <a:r>
              <a:rPr lang="cs-CZ" sz="2200" dirty="0" err="1">
                <a:solidFill>
                  <a:srgbClr val="002060"/>
                </a:solidFill>
                <a:latin typeface="Calibri" panose="020F0502020204030204" pitchFamily="34" charset="0"/>
                <a:cs typeface="Calibri" panose="020F0502020204030204" pitchFamily="34" charset="0"/>
                <a:hlinkClick r:id="rId3" action="ppaction://hlinksldjump"/>
              </a:rPr>
              <a:t>result</a:t>
            </a:r>
            <a:r>
              <a:rPr lang="cs-CZ" sz="2200" dirty="0">
                <a:solidFill>
                  <a:srgbClr val="002060"/>
                </a:solidFill>
                <a:latin typeface="Calibri" panose="020F0502020204030204" pitchFamily="34" charset="0"/>
                <a:cs typeface="Calibri" panose="020F0502020204030204" pitchFamily="34" charset="0"/>
                <a:hlinkClick r:id="rId3" action="ppaction://hlinksldjump"/>
              </a:rPr>
              <a:t> </a:t>
            </a:r>
            <a:r>
              <a:rPr lang="cs-CZ" sz="2200" dirty="0" err="1">
                <a:solidFill>
                  <a:srgbClr val="002060"/>
                </a:solidFill>
                <a:latin typeface="Calibri" panose="020F0502020204030204" pitchFamily="34" charset="0"/>
                <a:cs typeface="Calibri" panose="020F0502020204030204" pitchFamily="34" charset="0"/>
                <a:hlinkClick r:id="rId3" action="ppaction://hlinksldjump"/>
              </a:rPr>
              <a:t>of</a:t>
            </a:r>
            <a:r>
              <a:rPr lang="cs-CZ" sz="2200" dirty="0">
                <a:solidFill>
                  <a:srgbClr val="002060"/>
                </a:solidFill>
                <a:latin typeface="Calibri" panose="020F0502020204030204" pitchFamily="34" charset="0"/>
                <a:cs typeface="Calibri" panose="020F0502020204030204" pitchFamily="34" charset="0"/>
                <a:hlinkClick r:id="rId3" action="ppaction://hlinksldjump"/>
              </a:rPr>
              <a:t> </a:t>
            </a:r>
            <a:r>
              <a:rPr lang="cs-CZ" sz="2200" dirty="0" err="1">
                <a:solidFill>
                  <a:srgbClr val="002060"/>
                </a:solidFill>
                <a:latin typeface="Calibri" panose="020F0502020204030204" pitchFamily="34" charset="0"/>
                <a:cs typeface="Calibri" panose="020F0502020204030204" pitchFamily="34" charset="0"/>
                <a:hlinkClick r:id="rId3" action="ppaction://hlinksldjump"/>
              </a:rPr>
              <a:t>the</a:t>
            </a:r>
            <a:r>
              <a:rPr lang="cs-CZ" sz="2200" dirty="0">
                <a:solidFill>
                  <a:srgbClr val="002060"/>
                </a:solidFill>
                <a:latin typeface="Calibri" panose="020F0502020204030204" pitchFamily="34" charset="0"/>
                <a:cs typeface="Calibri" panose="020F0502020204030204" pitchFamily="34" charset="0"/>
                <a:hlinkClick r:id="rId3" action="ppaction://hlinksldjump"/>
              </a:rPr>
              <a:t> CRS </a:t>
            </a:r>
            <a:r>
              <a:rPr lang="cs-CZ" sz="2200" dirty="0" err="1">
                <a:solidFill>
                  <a:srgbClr val="002060"/>
                </a:solidFill>
                <a:latin typeface="Calibri" panose="020F0502020204030204" pitchFamily="34" charset="0"/>
                <a:cs typeface="Calibri" panose="020F0502020204030204" pitchFamily="34" charset="0"/>
                <a:hlinkClick r:id="rId3" action="ppaction://hlinksldjump"/>
              </a:rPr>
              <a:t>be</a:t>
            </a:r>
            <a:r>
              <a:rPr lang="cs-CZ" sz="2200" dirty="0">
                <a:solidFill>
                  <a:srgbClr val="002060"/>
                </a:solidFill>
                <a:latin typeface="Calibri" panose="020F0502020204030204" pitchFamily="34" charset="0"/>
                <a:cs typeface="Calibri" panose="020F0502020204030204" pitchFamily="34" charset="0"/>
                <a:hlinkClick r:id="rId3" action="ppaction://hlinksldjump"/>
              </a:rPr>
              <a:t>?</a:t>
            </a:r>
            <a:endParaRPr lang="cs-CZ" sz="2200" dirty="0">
              <a:solidFill>
                <a:srgbClr val="002060"/>
              </a:solidFill>
              <a:latin typeface="Calibri" panose="020F0502020204030204" pitchFamily="34" charset="0"/>
              <a:cs typeface="Calibri" panose="020F0502020204030204" pitchFamily="34" charset="0"/>
            </a:endParaRPr>
          </a:p>
          <a:p>
            <a:pPr marL="342900" indent="-342900" algn="just">
              <a:buFont typeface="Arial" panose="020B0604020202020204" pitchFamily="34" charset="0"/>
              <a:buChar char="•"/>
            </a:pPr>
            <a:r>
              <a:rPr lang="cs-CZ" sz="2200" dirty="0" err="1">
                <a:solidFill>
                  <a:srgbClr val="002060"/>
                </a:solidFill>
                <a:latin typeface="Calibri" panose="020F0502020204030204" pitchFamily="34" charset="0"/>
                <a:cs typeface="Calibri" panose="020F0502020204030204" pitchFamily="34" charset="0"/>
                <a:hlinkClick r:id="rId4" action="ppaction://hlinksldjump"/>
              </a:rPr>
              <a:t>Convention</a:t>
            </a:r>
            <a:r>
              <a:rPr lang="cs-CZ" sz="2200" dirty="0">
                <a:solidFill>
                  <a:srgbClr val="002060"/>
                </a:solidFill>
                <a:latin typeface="Calibri" panose="020F0502020204030204" pitchFamily="34" charset="0"/>
                <a:cs typeface="Calibri" panose="020F0502020204030204" pitchFamily="34" charset="0"/>
                <a:hlinkClick r:id="rId4" action="ppaction://hlinksldjump"/>
              </a:rPr>
              <a:t> on </a:t>
            </a:r>
            <a:r>
              <a:rPr lang="cs-CZ" sz="2200" dirty="0" err="1">
                <a:solidFill>
                  <a:srgbClr val="002060"/>
                </a:solidFill>
                <a:latin typeface="Calibri" panose="020F0502020204030204" pitchFamily="34" charset="0"/>
                <a:cs typeface="Calibri" panose="020F0502020204030204" pitchFamily="34" charset="0"/>
                <a:hlinkClick r:id="rId4" action="ppaction://hlinksldjump"/>
              </a:rPr>
              <a:t>Mutual</a:t>
            </a:r>
            <a:r>
              <a:rPr lang="cs-CZ" sz="2200" dirty="0">
                <a:solidFill>
                  <a:srgbClr val="002060"/>
                </a:solidFill>
                <a:latin typeface="Calibri" panose="020F0502020204030204" pitchFamily="34" charset="0"/>
                <a:cs typeface="Calibri" panose="020F0502020204030204" pitchFamily="34" charset="0"/>
                <a:hlinkClick r:id="rId4" action="ppaction://hlinksldjump"/>
              </a:rPr>
              <a:t> </a:t>
            </a:r>
            <a:r>
              <a:rPr lang="cs-CZ" sz="2200" dirty="0" err="1">
                <a:solidFill>
                  <a:srgbClr val="002060"/>
                </a:solidFill>
                <a:latin typeface="Calibri" panose="020F0502020204030204" pitchFamily="34" charset="0"/>
                <a:cs typeface="Calibri" panose="020F0502020204030204" pitchFamily="34" charset="0"/>
                <a:hlinkClick r:id="rId4" action="ppaction://hlinksldjump"/>
              </a:rPr>
              <a:t>Administrative</a:t>
            </a:r>
            <a:r>
              <a:rPr lang="cs-CZ" sz="2200" dirty="0">
                <a:solidFill>
                  <a:srgbClr val="002060"/>
                </a:solidFill>
                <a:latin typeface="Calibri" panose="020F0502020204030204" pitchFamily="34" charset="0"/>
                <a:cs typeface="Calibri" panose="020F0502020204030204" pitchFamily="34" charset="0"/>
                <a:hlinkClick r:id="rId4" action="ppaction://hlinksldjump"/>
              </a:rPr>
              <a:t> </a:t>
            </a:r>
            <a:r>
              <a:rPr lang="cs-CZ" sz="2200" dirty="0" err="1">
                <a:solidFill>
                  <a:srgbClr val="002060"/>
                </a:solidFill>
                <a:latin typeface="Calibri" panose="020F0502020204030204" pitchFamily="34" charset="0"/>
                <a:cs typeface="Calibri" panose="020F0502020204030204" pitchFamily="34" charset="0"/>
                <a:hlinkClick r:id="rId4" action="ppaction://hlinksldjump"/>
              </a:rPr>
              <a:t>Assistance</a:t>
            </a:r>
            <a:r>
              <a:rPr lang="cs-CZ" sz="2200" dirty="0">
                <a:solidFill>
                  <a:srgbClr val="002060"/>
                </a:solidFill>
                <a:latin typeface="Calibri" panose="020F0502020204030204" pitchFamily="34" charset="0"/>
                <a:cs typeface="Calibri" panose="020F0502020204030204" pitchFamily="34" charset="0"/>
                <a:hlinkClick r:id="rId4" action="ppaction://hlinksldjump"/>
              </a:rPr>
              <a:t> in Tax </a:t>
            </a:r>
            <a:r>
              <a:rPr lang="cs-CZ" sz="2200" dirty="0" err="1">
                <a:solidFill>
                  <a:srgbClr val="002060"/>
                </a:solidFill>
                <a:latin typeface="Calibri" panose="020F0502020204030204" pitchFamily="34" charset="0"/>
                <a:cs typeface="Calibri" panose="020F0502020204030204" pitchFamily="34" charset="0"/>
                <a:hlinkClick r:id="rId4" action="ppaction://hlinksldjump"/>
              </a:rPr>
              <a:t>Matters</a:t>
            </a:r>
            <a:endParaRPr lang="cs-CZ" sz="2200" dirty="0">
              <a:solidFill>
                <a:srgbClr val="002060"/>
              </a:solidFill>
              <a:latin typeface="Calibri" panose="020F0502020204030204" pitchFamily="34" charset="0"/>
              <a:cs typeface="Calibri" panose="020F0502020204030204" pitchFamily="34" charset="0"/>
            </a:endParaRPr>
          </a:p>
          <a:p>
            <a:pPr marL="342900" indent="-342900" algn="just">
              <a:buFont typeface="Arial" panose="020B0604020202020204" pitchFamily="34" charset="0"/>
              <a:buChar char="•"/>
            </a:pPr>
            <a:r>
              <a:rPr lang="en-US" sz="2200" dirty="0">
                <a:solidFill>
                  <a:srgbClr val="002060"/>
                </a:solidFill>
                <a:latin typeface="Calibri" panose="020F0502020204030204" pitchFamily="34" charset="0"/>
                <a:cs typeface="Calibri" panose="020F0502020204030204" pitchFamily="34" charset="0"/>
                <a:hlinkClick r:id="rId5" action="ppaction://hlinksldjump"/>
              </a:rPr>
              <a:t>The Common Transmission System</a:t>
            </a:r>
            <a:endParaRPr lang="cs-CZ" sz="2200" dirty="0">
              <a:solidFill>
                <a:srgbClr val="002060"/>
              </a:solidFill>
              <a:latin typeface="Calibri" panose="020F0502020204030204" pitchFamily="34" charset="0"/>
              <a:cs typeface="Calibri" panose="020F0502020204030204" pitchFamily="34" charset="0"/>
            </a:endParaRPr>
          </a:p>
          <a:p>
            <a:pPr marL="342900" indent="-342900" algn="just">
              <a:buFont typeface="Arial" panose="020B0604020202020204" pitchFamily="34" charset="0"/>
              <a:buChar char="•"/>
            </a:pPr>
            <a:r>
              <a:rPr lang="en-US" sz="2200" dirty="0">
                <a:solidFill>
                  <a:srgbClr val="002060"/>
                </a:solidFill>
                <a:latin typeface="Calibri" panose="020F0502020204030204" pitchFamily="34" charset="0"/>
                <a:cs typeface="Calibri" panose="020F0502020204030204" pitchFamily="34" charset="0"/>
                <a:hlinkClick r:id="rId6" action="ppaction://hlinksldjump"/>
              </a:rPr>
              <a:t>Non-Cooperative Jurisdictions</a:t>
            </a:r>
            <a:endParaRPr lang="cs-CZ" sz="2200" dirty="0">
              <a:solidFill>
                <a:srgbClr val="002060"/>
              </a:solidFill>
              <a:latin typeface="Calibri" panose="020F0502020204030204" pitchFamily="34" charset="0"/>
              <a:cs typeface="Calibri" panose="020F0502020204030204" pitchFamily="34" charset="0"/>
            </a:endParaRPr>
          </a:p>
          <a:p>
            <a:pPr marL="342900" indent="-342900" algn="just">
              <a:buFont typeface="Arial" panose="020B0604020202020204" pitchFamily="34" charset="0"/>
              <a:buChar char="•"/>
            </a:pPr>
            <a:r>
              <a:rPr lang="en-US" sz="2200" dirty="0">
                <a:solidFill>
                  <a:srgbClr val="002060"/>
                </a:solidFill>
                <a:latin typeface="Calibri" panose="020F0502020204030204" pitchFamily="34" charset="0"/>
                <a:cs typeface="Calibri" panose="020F0502020204030204" pitchFamily="34" charset="0"/>
                <a:hlinkClick r:id="rId7" action="ppaction://hlinksldjump"/>
              </a:rPr>
              <a:t>EU – Scoreboard of All Third Countries For Tax Purposes</a:t>
            </a:r>
            <a:endParaRPr lang="cs-CZ" sz="2200" dirty="0">
              <a:solidFill>
                <a:srgbClr val="002060"/>
              </a:solidFill>
              <a:latin typeface="Calibri" panose="020F0502020204030204" pitchFamily="34" charset="0"/>
              <a:cs typeface="Calibri" panose="020F0502020204030204" pitchFamily="34" charset="0"/>
            </a:endParaRPr>
          </a:p>
          <a:p>
            <a:pPr marL="342900" indent="-342900" algn="just">
              <a:buFont typeface="Arial" panose="020B0604020202020204" pitchFamily="34" charset="0"/>
              <a:buChar char="•"/>
            </a:pPr>
            <a:r>
              <a:rPr lang="cs-CZ" sz="2200" dirty="0">
                <a:solidFill>
                  <a:srgbClr val="002060"/>
                </a:solidFill>
                <a:latin typeface="Calibri" panose="020F0502020204030204" pitchFamily="34" charset="0"/>
                <a:cs typeface="Calibri" panose="020F0502020204030204" pitchFamily="34" charset="0"/>
                <a:hlinkClick r:id="rId8" action="ppaction://hlinksldjump"/>
              </a:rPr>
              <a:t>Country by Country (</a:t>
            </a:r>
            <a:r>
              <a:rPr lang="cs-CZ" sz="2200" dirty="0" err="1">
                <a:solidFill>
                  <a:srgbClr val="002060"/>
                </a:solidFill>
                <a:latin typeface="Calibri" panose="020F0502020204030204" pitchFamily="34" charset="0"/>
                <a:cs typeface="Calibri" panose="020F0502020204030204" pitchFamily="34" charset="0"/>
                <a:hlinkClick r:id="rId8" action="ppaction://hlinksldjump"/>
              </a:rPr>
              <a:t>CbC</a:t>
            </a:r>
            <a:r>
              <a:rPr lang="cs-CZ" sz="2200" dirty="0">
                <a:solidFill>
                  <a:srgbClr val="002060"/>
                </a:solidFill>
                <a:latin typeface="Calibri" panose="020F0502020204030204" pitchFamily="34" charset="0"/>
                <a:cs typeface="Calibri" panose="020F0502020204030204" pitchFamily="34" charset="0"/>
                <a:hlinkClick r:id="rId8" action="ppaction://hlinksldjump"/>
              </a:rPr>
              <a:t>) reporting</a:t>
            </a:r>
            <a:endParaRPr lang="cs-CZ" sz="2200" dirty="0">
              <a:solidFill>
                <a:srgbClr val="002060"/>
              </a:solidFill>
              <a:latin typeface="Calibri" panose="020F0502020204030204" pitchFamily="34" charset="0"/>
              <a:cs typeface="Calibri" panose="020F0502020204030204" pitchFamily="34" charset="0"/>
            </a:endParaRPr>
          </a:p>
          <a:p>
            <a:pPr marL="342900" indent="-342900" algn="just">
              <a:buFont typeface="Arial" panose="020B0604020202020204" pitchFamily="34" charset="0"/>
              <a:buChar char="•"/>
            </a:pPr>
            <a:r>
              <a:rPr lang="cs-CZ" sz="2200" dirty="0">
                <a:solidFill>
                  <a:srgbClr val="002060"/>
                </a:solidFill>
                <a:latin typeface="Calibri" panose="020F0502020204030204" pitchFamily="34" charset="0"/>
                <a:cs typeface="Calibri" panose="020F0502020204030204" pitchFamily="34" charset="0"/>
                <a:hlinkClick r:id="rId9" action="ppaction://hlinksldjump"/>
              </a:rPr>
              <a:t>Country by Country (</a:t>
            </a:r>
            <a:r>
              <a:rPr lang="cs-CZ" sz="2200" dirty="0" err="1">
                <a:solidFill>
                  <a:srgbClr val="002060"/>
                </a:solidFill>
                <a:latin typeface="Calibri" panose="020F0502020204030204" pitchFamily="34" charset="0"/>
                <a:cs typeface="Calibri" panose="020F0502020204030204" pitchFamily="34" charset="0"/>
                <a:hlinkClick r:id="rId9" action="ppaction://hlinksldjump"/>
              </a:rPr>
              <a:t>CbC</a:t>
            </a:r>
            <a:r>
              <a:rPr lang="cs-CZ" sz="2200" dirty="0">
                <a:solidFill>
                  <a:srgbClr val="002060"/>
                </a:solidFill>
                <a:latin typeface="Calibri" panose="020F0502020204030204" pitchFamily="34" charset="0"/>
                <a:cs typeface="Calibri" panose="020F0502020204030204" pitchFamily="34" charset="0"/>
                <a:hlinkClick r:id="rId9" action="ppaction://hlinksldjump"/>
              </a:rPr>
              <a:t>) reporting </a:t>
            </a:r>
            <a:r>
              <a:rPr lang="cs-CZ" sz="2200" dirty="0" err="1">
                <a:solidFill>
                  <a:srgbClr val="002060"/>
                </a:solidFill>
                <a:latin typeface="Calibri" panose="020F0502020204030204" pitchFamily="34" charset="0"/>
                <a:cs typeface="Calibri" panose="020F0502020204030204" pitchFamily="34" charset="0"/>
                <a:hlinkClick r:id="rId9" action="ppaction://hlinksldjump"/>
              </a:rPr>
              <a:t>main</a:t>
            </a:r>
            <a:r>
              <a:rPr lang="cs-CZ" sz="2200" dirty="0">
                <a:solidFill>
                  <a:srgbClr val="002060"/>
                </a:solidFill>
                <a:latin typeface="Calibri" panose="020F0502020204030204" pitchFamily="34" charset="0"/>
                <a:cs typeface="Calibri" panose="020F0502020204030204" pitchFamily="34" charset="0"/>
                <a:hlinkClick r:id="rId9" action="ppaction://hlinksldjump"/>
              </a:rPr>
              <a:t> </a:t>
            </a:r>
            <a:r>
              <a:rPr lang="cs-CZ" sz="2200" dirty="0" err="1">
                <a:solidFill>
                  <a:srgbClr val="002060"/>
                </a:solidFill>
                <a:latin typeface="Calibri" panose="020F0502020204030204" pitchFamily="34" charset="0"/>
                <a:cs typeface="Calibri" panose="020F0502020204030204" pitchFamily="34" charset="0"/>
                <a:hlinkClick r:id="rId9" action="ppaction://hlinksldjump"/>
              </a:rPr>
              <a:t>bussines</a:t>
            </a:r>
            <a:r>
              <a:rPr lang="cs-CZ" sz="2200" dirty="0">
                <a:solidFill>
                  <a:srgbClr val="002060"/>
                </a:solidFill>
                <a:latin typeface="Calibri" panose="020F0502020204030204" pitchFamily="34" charset="0"/>
                <a:cs typeface="Calibri" panose="020F0502020204030204" pitchFamily="34" charset="0"/>
                <a:hlinkClick r:id="rId9" action="ppaction://hlinksldjump"/>
              </a:rPr>
              <a:t> </a:t>
            </a:r>
            <a:r>
              <a:rPr lang="cs-CZ" sz="2200" dirty="0" err="1">
                <a:solidFill>
                  <a:srgbClr val="002060"/>
                </a:solidFill>
                <a:latin typeface="Calibri" panose="020F0502020204030204" pitchFamily="34" charset="0"/>
                <a:cs typeface="Calibri" panose="020F0502020204030204" pitchFamily="34" charset="0"/>
                <a:hlinkClick r:id="rId9" action="ppaction://hlinksldjump"/>
              </a:rPr>
              <a:t>activities</a:t>
            </a:r>
            <a:endParaRPr lang="cs-CZ" sz="2200" dirty="0">
              <a:solidFill>
                <a:srgbClr val="002060"/>
              </a:solidFill>
              <a:latin typeface="Calibri" panose="020F0502020204030204" pitchFamily="34" charset="0"/>
              <a:cs typeface="Calibri" panose="020F0502020204030204" pitchFamily="34" charset="0"/>
            </a:endParaRPr>
          </a:p>
          <a:p>
            <a:pPr marL="342900" indent="-342900" algn="just">
              <a:buFont typeface="Arial" panose="020B0604020202020204" pitchFamily="34" charset="0"/>
              <a:buChar char="•"/>
            </a:pPr>
            <a:r>
              <a:rPr lang="en-US" sz="2200" dirty="0">
                <a:solidFill>
                  <a:srgbClr val="002060"/>
                </a:solidFill>
                <a:latin typeface="Calibri" panose="020F0502020204030204" pitchFamily="34" charset="0"/>
                <a:cs typeface="Calibri" panose="020F0502020204030204" pitchFamily="34" charset="0"/>
                <a:hlinkClick r:id="rId10" action="ppaction://hlinksldjump"/>
              </a:rPr>
              <a:t>Scandals and Leaks</a:t>
            </a:r>
            <a:endParaRPr lang="cs-CZ" sz="2200" dirty="0">
              <a:solidFill>
                <a:srgbClr val="002060"/>
              </a:solidFill>
              <a:latin typeface="Calibri" panose="020F0502020204030204" pitchFamily="34" charset="0"/>
              <a:cs typeface="Calibri" panose="020F0502020204030204" pitchFamily="34" charset="0"/>
            </a:endParaRPr>
          </a:p>
          <a:p>
            <a:pPr marL="342900" indent="-342900" algn="just">
              <a:buFont typeface="Arial" panose="020B0604020202020204" pitchFamily="34" charset="0"/>
              <a:buChar char="•"/>
            </a:pPr>
            <a:r>
              <a:rPr lang="en-US" sz="2200" dirty="0">
                <a:solidFill>
                  <a:srgbClr val="002060"/>
                </a:solidFill>
                <a:latin typeface="Calibri" panose="020F0502020204030204" pitchFamily="34" charset="0"/>
                <a:cs typeface="Calibri" panose="020F0502020204030204" pitchFamily="34" charset="0"/>
                <a:hlinkClick r:id="rId11" action="ppaction://hlinksldjump"/>
              </a:rPr>
              <a:t>Bahama‘s Leaks – is it the latest one?</a:t>
            </a:r>
            <a:endParaRPr lang="cs-CZ" sz="2200" dirty="0">
              <a:solidFill>
                <a:srgbClr val="002060"/>
              </a:solidFill>
              <a:latin typeface="Calibri" panose="020F0502020204030204" pitchFamily="34" charset="0"/>
              <a:cs typeface="Calibri" panose="020F0502020204030204" pitchFamily="34" charset="0"/>
            </a:endParaRPr>
          </a:p>
          <a:p>
            <a:pPr marL="342900" indent="-342900" algn="just">
              <a:buFont typeface="Arial" panose="020B0604020202020204" pitchFamily="34" charset="0"/>
              <a:buChar char="•"/>
            </a:pPr>
            <a:r>
              <a:rPr lang="cs-CZ" sz="2200" dirty="0" err="1">
                <a:solidFill>
                  <a:srgbClr val="002060"/>
                </a:solidFill>
                <a:latin typeface="Calibri" panose="020F0502020204030204" pitchFamily="34" charset="0"/>
                <a:cs typeface="Calibri" panose="020F0502020204030204" pitchFamily="34" charset="0"/>
                <a:hlinkClick r:id="rId12" action="ppaction://hlinksldjump"/>
              </a:rPr>
              <a:t>European</a:t>
            </a:r>
            <a:r>
              <a:rPr lang="cs-CZ" sz="2200" dirty="0">
                <a:solidFill>
                  <a:srgbClr val="002060"/>
                </a:solidFill>
                <a:latin typeface="Calibri" panose="020F0502020204030204" pitchFamily="34" charset="0"/>
                <a:cs typeface="Calibri" panose="020F0502020204030204" pitchFamily="34" charset="0"/>
                <a:hlinkClick r:id="rId12" action="ppaction://hlinksldjump"/>
              </a:rPr>
              <a:t> </a:t>
            </a:r>
            <a:r>
              <a:rPr lang="cs-CZ" sz="2200" dirty="0" err="1">
                <a:solidFill>
                  <a:srgbClr val="002060"/>
                </a:solidFill>
                <a:latin typeface="Calibri" panose="020F0502020204030204" pitchFamily="34" charset="0"/>
                <a:cs typeface="Calibri" panose="020F0502020204030204" pitchFamily="34" charset="0"/>
                <a:hlinkClick r:id="rId12" action="ppaction://hlinksldjump"/>
              </a:rPr>
              <a:t>Commission</a:t>
            </a:r>
            <a:r>
              <a:rPr lang="cs-CZ" sz="2200" dirty="0">
                <a:solidFill>
                  <a:srgbClr val="002060"/>
                </a:solidFill>
                <a:latin typeface="Calibri" panose="020F0502020204030204" pitchFamily="34" charset="0"/>
                <a:cs typeface="Calibri" panose="020F0502020204030204" pitchFamily="34" charset="0"/>
                <a:hlinkClick r:id="rId12" action="ppaction://hlinksldjump"/>
              </a:rPr>
              <a:t> </a:t>
            </a:r>
            <a:r>
              <a:rPr lang="cs-CZ" sz="2200" dirty="0" err="1">
                <a:solidFill>
                  <a:srgbClr val="002060"/>
                </a:solidFill>
                <a:latin typeface="Calibri" panose="020F0502020204030204" pitchFamily="34" charset="0"/>
                <a:cs typeface="Calibri" panose="020F0502020204030204" pitchFamily="34" charset="0"/>
                <a:hlinkClick r:id="rId12" action="ppaction://hlinksldjump"/>
              </a:rPr>
              <a:t>Approach</a:t>
            </a:r>
            <a:r>
              <a:rPr lang="cs-CZ" sz="2200" dirty="0">
                <a:solidFill>
                  <a:srgbClr val="002060"/>
                </a:solidFill>
                <a:latin typeface="Calibri" panose="020F0502020204030204" pitchFamily="34" charset="0"/>
                <a:cs typeface="Calibri" panose="020F0502020204030204" pitchFamily="34" charset="0"/>
                <a:hlinkClick r:id="rId12" action="ppaction://hlinksldjump"/>
              </a:rPr>
              <a:t> to </a:t>
            </a:r>
            <a:r>
              <a:rPr lang="cs-CZ" sz="2200" dirty="0" err="1">
                <a:solidFill>
                  <a:srgbClr val="002060"/>
                </a:solidFill>
                <a:latin typeface="Calibri" panose="020F0502020204030204" pitchFamily="34" charset="0"/>
                <a:cs typeface="Calibri" panose="020F0502020204030204" pitchFamily="34" charset="0"/>
                <a:hlinkClick r:id="rId12" action="ppaction://hlinksldjump"/>
              </a:rPr>
              <a:t>Taxing</a:t>
            </a:r>
            <a:r>
              <a:rPr lang="cs-CZ" sz="2200" dirty="0">
                <a:solidFill>
                  <a:srgbClr val="002060"/>
                </a:solidFill>
                <a:latin typeface="Calibri" panose="020F0502020204030204" pitchFamily="34" charset="0"/>
                <a:cs typeface="Calibri" panose="020F0502020204030204" pitchFamily="34" charset="0"/>
                <a:hlinkClick r:id="rId12" action="ppaction://hlinksldjump"/>
              </a:rPr>
              <a:t> </a:t>
            </a:r>
            <a:r>
              <a:rPr lang="cs-CZ" sz="2200" dirty="0" err="1">
                <a:solidFill>
                  <a:srgbClr val="002060"/>
                </a:solidFill>
                <a:latin typeface="Calibri" panose="020F0502020204030204" pitchFamily="34" charset="0"/>
                <a:cs typeface="Calibri" panose="020F0502020204030204" pitchFamily="34" charset="0"/>
                <a:hlinkClick r:id="rId12" action="ppaction://hlinksldjump"/>
              </a:rPr>
              <a:t>of</a:t>
            </a:r>
            <a:r>
              <a:rPr lang="cs-CZ" sz="2200" dirty="0">
                <a:solidFill>
                  <a:srgbClr val="002060"/>
                </a:solidFill>
                <a:latin typeface="Calibri" panose="020F0502020204030204" pitchFamily="34" charset="0"/>
                <a:cs typeface="Calibri" panose="020F0502020204030204" pitchFamily="34" charset="0"/>
                <a:hlinkClick r:id="rId12" action="ppaction://hlinksldjump"/>
              </a:rPr>
              <a:t> </a:t>
            </a:r>
            <a:r>
              <a:rPr lang="cs-CZ" sz="2200" dirty="0" err="1">
                <a:solidFill>
                  <a:srgbClr val="002060"/>
                </a:solidFill>
                <a:latin typeface="Calibri" panose="020F0502020204030204" pitchFamily="34" charset="0"/>
                <a:cs typeface="Calibri" panose="020F0502020204030204" pitchFamily="34" charset="0"/>
                <a:hlinkClick r:id="rId12" action="ppaction://hlinksldjump"/>
              </a:rPr>
              <a:t>Multinational</a:t>
            </a:r>
            <a:r>
              <a:rPr lang="cs-CZ" sz="2200" dirty="0">
                <a:solidFill>
                  <a:srgbClr val="002060"/>
                </a:solidFill>
                <a:latin typeface="Calibri" panose="020F0502020204030204" pitchFamily="34" charset="0"/>
                <a:cs typeface="Calibri" panose="020F0502020204030204" pitchFamily="34" charset="0"/>
                <a:hlinkClick r:id="rId12" action="ppaction://hlinksldjump"/>
              </a:rPr>
              <a:t> </a:t>
            </a:r>
            <a:r>
              <a:rPr lang="cs-CZ" sz="2200" dirty="0" err="1">
                <a:solidFill>
                  <a:srgbClr val="002060"/>
                </a:solidFill>
                <a:latin typeface="Calibri" panose="020F0502020204030204" pitchFamily="34" charset="0"/>
                <a:cs typeface="Calibri" panose="020F0502020204030204" pitchFamily="34" charset="0"/>
                <a:hlinkClick r:id="rId12" action="ppaction://hlinksldjump"/>
              </a:rPr>
              <a:t>Companies</a:t>
            </a:r>
            <a:endParaRPr lang="cs-CZ" sz="2200" dirty="0">
              <a:solidFill>
                <a:srgbClr val="002060"/>
              </a:solidFill>
              <a:latin typeface="Calibri" panose="020F0502020204030204" pitchFamily="34" charset="0"/>
              <a:cs typeface="Calibri" panose="020F0502020204030204" pitchFamily="34" charset="0"/>
            </a:endParaRPr>
          </a:p>
          <a:p>
            <a:pPr marL="342900" indent="-342900" algn="just">
              <a:buFont typeface="Arial" panose="020B0604020202020204" pitchFamily="34" charset="0"/>
              <a:buChar char="•"/>
            </a:pPr>
            <a:r>
              <a:rPr lang="en-US" sz="2200" dirty="0">
                <a:solidFill>
                  <a:srgbClr val="002060"/>
                </a:solidFill>
                <a:latin typeface="Calibri" panose="020F0502020204030204" pitchFamily="34" charset="0"/>
                <a:cs typeface="Calibri" panose="020F0502020204030204" pitchFamily="34" charset="0"/>
                <a:hlinkClick r:id="rId13" action="ppaction://hlinksldjump"/>
              </a:rPr>
              <a:t>What does this imply for the profession of tax advising?</a:t>
            </a:r>
            <a:endParaRPr lang="cs-CZ" sz="2200" dirty="0">
              <a:solidFill>
                <a:srgbClr val="002060"/>
              </a:solidFill>
              <a:latin typeface="Calibri" panose="020F0502020204030204" pitchFamily="34" charset="0"/>
              <a:cs typeface="Calibri" panose="020F0502020204030204" pitchFamily="34" charset="0"/>
            </a:endParaRPr>
          </a:p>
          <a:p>
            <a:pPr marL="342900" indent="-342900">
              <a:buFont typeface="Arial" panose="020B0604020202020204" pitchFamily="34" charset="0"/>
              <a:buChar char="•"/>
            </a:pPr>
            <a:endParaRPr lang="cs-CZ" sz="2000" dirty="0"/>
          </a:p>
          <a:p>
            <a:pPr marL="342900" indent="-342900">
              <a:buFont typeface="Arial" panose="020B0604020202020204" pitchFamily="34" charset="0"/>
              <a:buChar char="•"/>
            </a:pPr>
            <a:endParaRPr lang="cs-CZ" sz="2000" dirty="0">
              <a:latin typeface="Calibri" panose="020F0502020204030204" pitchFamily="34" charset="0"/>
              <a:cs typeface="Calibri" panose="020F0502020204030204" pitchFamily="34" charset="0"/>
            </a:endParaRPr>
          </a:p>
          <a:p>
            <a:pPr marL="342900" indent="-342900">
              <a:buFont typeface="Arial" panose="020B0604020202020204" pitchFamily="34" charset="0"/>
              <a:buChar char="•"/>
            </a:pPr>
            <a:endParaRPr lang="cs-CZ" sz="2000" dirty="0">
              <a:latin typeface="Calibri" panose="020F0502020204030204" pitchFamily="34" charset="0"/>
              <a:cs typeface="Calibri" panose="020F0502020204030204" pitchFamily="34" charset="0"/>
            </a:endParaRPr>
          </a:p>
          <a:p>
            <a:pPr marL="342900" indent="-342900">
              <a:buFont typeface="Arial" panose="020B0604020202020204" pitchFamily="34" charset="0"/>
              <a:buChar char="•"/>
            </a:pPr>
            <a:endParaRPr lang="cs-CZ" sz="20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917790442"/>
      </p:ext>
    </p:extLst>
  </p:cSld>
  <p:clrMapOvr>
    <a:masterClrMapping/>
  </p:clrMapOvr>
  <p:transition spd="med" advTm="5000">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211982" y="1171492"/>
            <a:ext cx="8058100" cy="1232047"/>
          </a:xfrm>
        </p:spPr>
        <p:txBody>
          <a:bodyPr/>
          <a:lstStyle/>
          <a:p>
            <a:r>
              <a:rPr lang="en-US" dirty="0"/>
              <a:t>Base  Erosion and Profit Shifting – Action 12</a:t>
            </a:r>
          </a:p>
        </p:txBody>
      </p:sp>
      <p:sp>
        <p:nvSpPr>
          <p:cNvPr id="3" name="Zástupný symbol pro obsah 2"/>
          <p:cNvSpPr>
            <a:spLocks noGrp="1"/>
          </p:cNvSpPr>
          <p:nvPr>
            <p:ph idx="1"/>
          </p:nvPr>
        </p:nvSpPr>
        <p:spPr>
          <a:xfrm>
            <a:off x="1856656" y="2564904"/>
            <a:ext cx="6768752" cy="2808311"/>
          </a:xfrm>
        </p:spPr>
        <p:txBody>
          <a:bodyPr/>
          <a:lstStyle/>
          <a:p>
            <a:r>
              <a:rPr lang="en-US" dirty="0"/>
              <a:t>In 2009 the G20 made a commitment to eliminate bank secrecy for tax purposes</a:t>
            </a:r>
          </a:p>
          <a:p>
            <a:r>
              <a:rPr lang="en-US" dirty="0"/>
              <a:t>Global forum on Transparency and Exchange of Information for Tax Purposes (Global Forum)</a:t>
            </a:r>
          </a:p>
          <a:p>
            <a:r>
              <a:rPr lang="en-US" dirty="0"/>
              <a:t>Today, 135 participating member jurisdictions</a:t>
            </a:r>
          </a:p>
          <a:p>
            <a:r>
              <a:rPr lang="en-US" dirty="0"/>
              <a:t>2014 – global Common Reporting Standard (CRS) for automatic exchange of information</a:t>
            </a:r>
          </a:p>
        </p:txBody>
      </p:sp>
      <p:sp>
        <p:nvSpPr>
          <p:cNvPr id="4" name="Zástupný symbol pro číslo snímku 3"/>
          <p:cNvSpPr>
            <a:spLocks noGrp="1"/>
          </p:cNvSpPr>
          <p:nvPr>
            <p:ph type="sldNum" sz="quarter" idx="12"/>
          </p:nvPr>
        </p:nvSpPr>
        <p:spPr/>
        <p:txBody>
          <a:bodyPr/>
          <a:lstStyle/>
          <a:p>
            <a:pPr>
              <a:defRPr/>
            </a:pPr>
            <a:fld id="{64CF73C6-D5E9-4BAF-BFE2-8D5A445DC133}" type="slidenum">
              <a:rPr lang="en-US" altLang="zh-TW" smtClean="0"/>
              <a:pPr>
                <a:defRPr/>
              </a:pPr>
              <a:t>4</a:t>
            </a:fld>
            <a:endParaRPr lang="en-US" altLang="zh-TW" dirty="0"/>
          </a:p>
        </p:txBody>
      </p:sp>
      <p:cxnSp>
        <p:nvCxnSpPr>
          <p:cNvPr id="7" name="Přímá spojnice se šipkou 6">
            <a:hlinkClick r:id="rId2" action="ppaction://hlinksldjump"/>
          </p:cNvPr>
          <p:cNvCxnSpPr/>
          <p:nvPr/>
        </p:nvCxnSpPr>
        <p:spPr>
          <a:xfrm flipH="1">
            <a:off x="249965" y="6381328"/>
            <a:ext cx="488504"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60071866"/>
      </p:ext>
    </p:extLst>
  </p:cSld>
  <p:clrMapOvr>
    <a:masterClrMapping/>
  </p:clrMapOvr>
  <p:transition spd="med" advTm="5000">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103970" y="836712"/>
            <a:ext cx="8058100" cy="1232047"/>
          </a:xfrm>
        </p:spPr>
        <p:txBody>
          <a:bodyPr/>
          <a:lstStyle/>
          <a:p>
            <a:r>
              <a:rPr lang="en-US" dirty="0"/>
              <a:t>When will the first result of the CRS be?</a:t>
            </a:r>
          </a:p>
        </p:txBody>
      </p:sp>
      <p:sp>
        <p:nvSpPr>
          <p:cNvPr id="3" name="Zástupný symbol pro obsah 2"/>
          <p:cNvSpPr>
            <a:spLocks noGrp="1"/>
          </p:cNvSpPr>
          <p:nvPr>
            <p:ph idx="1"/>
          </p:nvPr>
        </p:nvSpPr>
        <p:spPr>
          <a:xfrm>
            <a:off x="1129866" y="1700808"/>
            <a:ext cx="7783574" cy="4392488"/>
          </a:xfrm>
        </p:spPr>
        <p:txBody>
          <a:bodyPr/>
          <a:lstStyle/>
          <a:p>
            <a:r>
              <a:rPr lang="en-US" dirty="0"/>
              <a:t>In September 2017 the beginning of the first automatic exchanges</a:t>
            </a:r>
          </a:p>
          <a:p>
            <a:r>
              <a:rPr lang="en-US" dirty="0"/>
              <a:t>tax evaders coming forward to declare previously undeclared account and assets now</a:t>
            </a:r>
          </a:p>
          <a:p>
            <a:r>
              <a:rPr lang="en-US" dirty="0"/>
              <a:t>OECD – 35 billion euros in additional revenues have now been identified by countries that have established voluntary disclosure programmes</a:t>
            </a:r>
          </a:p>
          <a:p>
            <a:r>
              <a:rPr lang="en-US" dirty="0"/>
              <a:t>Tax evasion – Joint International Taskforce on Shared Intelligence and Collaboration (JITSIC) – platform for senior tax officials responsible for responding to global tax compliance risks – collaborative action on the leaks</a:t>
            </a:r>
          </a:p>
        </p:txBody>
      </p:sp>
      <p:sp>
        <p:nvSpPr>
          <p:cNvPr id="4" name="Zástupný symbol pro číslo snímku 3"/>
          <p:cNvSpPr>
            <a:spLocks noGrp="1"/>
          </p:cNvSpPr>
          <p:nvPr>
            <p:ph type="sldNum" sz="quarter" idx="12"/>
          </p:nvPr>
        </p:nvSpPr>
        <p:spPr/>
        <p:txBody>
          <a:bodyPr/>
          <a:lstStyle/>
          <a:p>
            <a:pPr>
              <a:defRPr/>
            </a:pPr>
            <a:fld id="{64CF73C6-D5E9-4BAF-BFE2-8D5A445DC133}" type="slidenum">
              <a:rPr lang="en-US" altLang="zh-TW" smtClean="0"/>
              <a:pPr>
                <a:defRPr/>
              </a:pPr>
              <a:t>5</a:t>
            </a:fld>
            <a:endParaRPr lang="en-US" altLang="zh-TW" dirty="0"/>
          </a:p>
        </p:txBody>
      </p:sp>
      <p:cxnSp>
        <p:nvCxnSpPr>
          <p:cNvPr id="5" name="Přímá spojnice se šipkou 4">
            <a:hlinkClick r:id="rId2" action="ppaction://hlinksldjump"/>
          </p:cNvPr>
          <p:cNvCxnSpPr/>
          <p:nvPr/>
        </p:nvCxnSpPr>
        <p:spPr>
          <a:xfrm flipH="1">
            <a:off x="249965" y="6381328"/>
            <a:ext cx="488504"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24168315"/>
      </p:ext>
    </p:extLst>
  </p:cSld>
  <p:clrMapOvr>
    <a:masterClrMapping/>
  </p:clrMapOvr>
  <p:transition spd="med" advTm="5000">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a:t>Convention on Mutual Administrative Assistance in Tax Matters</a:t>
            </a:r>
          </a:p>
        </p:txBody>
      </p:sp>
      <p:sp>
        <p:nvSpPr>
          <p:cNvPr id="3" name="Zástupný symbol pro obsah 2"/>
          <p:cNvSpPr>
            <a:spLocks noGrp="1"/>
          </p:cNvSpPr>
          <p:nvPr>
            <p:ph idx="1"/>
          </p:nvPr>
        </p:nvSpPr>
        <p:spPr>
          <a:xfrm>
            <a:off x="1568624" y="2564904"/>
            <a:ext cx="7488832" cy="3680321"/>
          </a:xfrm>
        </p:spPr>
        <p:txBody>
          <a:bodyPr/>
          <a:lstStyle/>
          <a:p>
            <a:r>
              <a:rPr lang="en-US" dirty="0"/>
              <a:t>More than 100 participating jurisdictions</a:t>
            </a:r>
          </a:p>
          <a:p>
            <a:r>
              <a:rPr lang="en-US" dirty="0"/>
              <a:t>Tool by which jurisdictions agree on the details (CRS) has now 84 signatories</a:t>
            </a:r>
          </a:p>
          <a:p>
            <a:r>
              <a:rPr lang="en-US" dirty="0"/>
              <a:t>September 2016 OECD starts to publish information on the bilateral exchange relationships under the Common Report Standard of Mutual Convention Administrative Assistance</a:t>
            </a:r>
          </a:p>
        </p:txBody>
      </p:sp>
      <p:sp>
        <p:nvSpPr>
          <p:cNvPr id="4" name="Zástupný symbol pro číslo snímku 3"/>
          <p:cNvSpPr>
            <a:spLocks noGrp="1"/>
          </p:cNvSpPr>
          <p:nvPr>
            <p:ph type="sldNum" sz="quarter" idx="12"/>
          </p:nvPr>
        </p:nvSpPr>
        <p:spPr/>
        <p:txBody>
          <a:bodyPr/>
          <a:lstStyle/>
          <a:p>
            <a:pPr>
              <a:defRPr/>
            </a:pPr>
            <a:fld id="{64CF73C6-D5E9-4BAF-BFE2-8D5A445DC133}" type="slidenum">
              <a:rPr lang="en-US" altLang="zh-TW" smtClean="0"/>
              <a:pPr>
                <a:defRPr/>
              </a:pPr>
              <a:t>6</a:t>
            </a:fld>
            <a:endParaRPr lang="en-US" altLang="zh-TW" dirty="0"/>
          </a:p>
        </p:txBody>
      </p:sp>
      <p:cxnSp>
        <p:nvCxnSpPr>
          <p:cNvPr id="5" name="Přímá spojnice se šipkou 4">
            <a:hlinkClick r:id="rId2" action="ppaction://hlinksldjump"/>
          </p:cNvPr>
          <p:cNvCxnSpPr/>
          <p:nvPr/>
        </p:nvCxnSpPr>
        <p:spPr>
          <a:xfrm flipH="1">
            <a:off x="249965" y="6381328"/>
            <a:ext cx="488504"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12924812"/>
      </p:ext>
    </p:extLst>
  </p:cSld>
  <p:clrMapOvr>
    <a:masterClrMapping/>
  </p:clrMapOvr>
  <p:transition spd="med" advTm="5000">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a:t>The Common Transmission System</a:t>
            </a:r>
          </a:p>
        </p:txBody>
      </p:sp>
      <p:sp>
        <p:nvSpPr>
          <p:cNvPr id="3" name="Zástupný symbol pro obsah 2"/>
          <p:cNvSpPr>
            <a:spLocks noGrp="1"/>
          </p:cNvSpPr>
          <p:nvPr>
            <p:ph idx="1"/>
          </p:nvPr>
        </p:nvSpPr>
        <p:spPr>
          <a:xfrm>
            <a:off x="1352600" y="2348880"/>
            <a:ext cx="7560840" cy="3456384"/>
          </a:xfrm>
        </p:spPr>
        <p:txBody>
          <a:bodyPr/>
          <a:lstStyle/>
          <a:p>
            <a:r>
              <a:rPr lang="en-US" dirty="0"/>
              <a:t>In May 2016 a secure, encrypted system was endorsed for bilateral exchanges of tax information, which will be critical for countries in terms of implementing their commitment to Automatic Exchange of Information</a:t>
            </a:r>
          </a:p>
          <a:p>
            <a:r>
              <a:rPr lang="en-US" dirty="0"/>
              <a:t>This system will be used for </a:t>
            </a:r>
            <a:r>
              <a:rPr lang="en-US" dirty="0" err="1"/>
              <a:t>CbC</a:t>
            </a:r>
            <a:r>
              <a:rPr lang="en-US" dirty="0"/>
              <a:t> (Country by Country) reports as well</a:t>
            </a:r>
          </a:p>
          <a:p>
            <a:r>
              <a:rPr lang="en-US" dirty="0"/>
              <a:t>Jurisdictions are intensively working to ensure they have the right legal framework and domestic systems and processes for AEOI</a:t>
            </a:r>
          </a:p>
          <a:p>
            <a:endParaRPr lang="en-US" dirty="0"/>
          </a:p>
          <a:p>
            <a:endParaRPr lang="en-US" dirty="0"/>
          </a:p>
        </p:txBody>
      </p:sp>
      <p:sp>
        <p:nvSpPr>
          <p:cNvPr id="4" name="Zástupný symbol pro číslo snímku 3"/>
          <p:cNvSpPr>
            <a:spLocks noGrp="1"/>
          </p:cNvSpPr>
          <p:nvPr>
            <p:ph type="sldNum" sz="quarter" idx="12"/>
          </p:nvPr>
        </p:nvSpPr>
        <p:spPr/>
        <p:txBody>
          <a:bodyPr/>
          <a:lstStyle/>
          <a:p>
            <a:pPr>
              <a:defRPr/>
            </a:pPr>
            <a:fld id="{64CF73C6-D5E9-4BAF-BFE2-8D5A445DC133}" type="slidenum">
              <a:rPr lang="en-US" altLang="zh-TW" smtClean="0"/>
              <a:pPr>
                <a:defRPr/>
              </a:pPr>
              <a:t>7</a:t>
            </a:fld>
            <a:endParaRPr lang="en-US" altLang="zh-TW" dirty="0"/>
          </a:p>
        </p:txBody>
      </p:sp>
      <p:cxnSp>
        <p:nvCxnSpPr>
          <p:cNvPr id="5" name="Přímá spojnice se šipkou 4">
            <a:hlinkClick r:id="rId2" action="ppaction://hlinksldjump"/>
          </p:cNvPr>
          <p:cNvCxnSpPr/>
          <p:nvPr/>
        </p:nvCxnSpPr>
        <p:spPr>
          <a:xfrm flipH="1">
            <a:off x="249965" y="6381328"/>
            <a:ext cx="488504"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48913671"/>
      </p:ext>
    </p:extLst>
  </p:cSld>
  <p:clrMapOvr>
    <a:masterClrMapping/>
  </p:clrMapOvr>
  <p:transition spd="med" advTm="5000">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319217" y="1052736"/>
            <a:ext cx="8058100" cy="1232047"/>
          </a:xfrm>
        </p:spPr>
        <p:txBody>
          <a:bodyPr/>
          <a:lstStyle/>
          <a:p>
            <a:r>
              <a:rPr lang="en-US" dirty="0"/>
              <a:t>Non-Cooperative Jurisdictions</a:t>
            </a:r>
          </a:p>
        </p:txBody>
      </p:sp>
      <p:sp>
        <p:nvSpPr>
          <p:cNvPr id="3" name="Zástupný symbol pro obsah 2"/>
          <p:cNvSpPr>
            <a:spLocks noGrp="1"/>
          </p:cNvSpPr>
          <p:nvPr>
            <p:ph idx="1"/>
          </p:nvPr>
        </p:nvSpPr>
        <p:spPr>
          <a:xfrm>
            <a:off x="1280592" y="2348881"/>
            <a:ext cx="7560840" cy="3312368"/>
          </a:xfrm>
        </p:spPr>
        <p:txBody>
          <a:bodyPr/>
          <a:lstStyle/>
          <a:p>
            <a:r>
              <a:rPr lang="en-US" dirty="0"/>
              <a:t>April 2016 - Finance Ministers and Central Bank Governors strongly reaffirmed the importance of effective and widespread implementation of the internationally agreed standards on tax transparency</a:t>
            </a:r>
          </a:p>
          <a:p>
            <a:r>
              <a:rPr lang="en-US" dirty="0"/>
              <a:t>By 2017 the OECD will prepare a list of those jurisdictions that have not yet sufficiently progressed toward a satisfactory level of implementation of the agreed international standards on tax transparency</a:t>
            </a:r>
          </a:p>
          <a:p>
            <a:pPr marL="0" indent="0">
              <a:buNone/>
            </a:pPr>
            <a:endParaRPr lang="en-US" dirty="0"/>
          </a:p>
          <a:p>
            <a:endParaRPr lang="en-US" dirty="0"/>
          </a:p>
        </p:txBody>
      </p:sp>
      <p:sp>
        <p:nvSpPr>
          <p:cNvPr id="4" name="Zástupný symbol pro číslo snímku 3"/>
          <p:cNvSpPr>
            <a:spLocks noGrp="1"/>
          </p:cNvSpPr>
          <p:nvPr>
            <p:ph type="sldNum" sz="quarter" idx="12"/>
          </p:nvPr>
        </p:nvSpPr>
        <p:spPr/>
        <p:txBody>
          <a:bodyPr/>
          <a:lstStyle/>
          <a:p>
            <a:pPr>
              <a:defRPr/>
            </a:pPr>
            <a:fld id="{64CF73C6-D5E9-4BAF-BFE2-8D5A445DC133}" type="slidenum">
              <a:rPr lang="en-US" altLang="zh-TW" smtClean="0"/>
              <a:pPr>
                <a:defRPr/>
              </a:pPr>
              <a:t>8</a:t>
            </a:fld>
            <a:endParaRPr lang="en-US" altLang="zh-TW" dirty="0"/>
          </a:p>
        </p:txBody>
      </p:sp>
      <p:cxnSp>
        <p:nvCxnSpPr>
          <p:cNvPr id="5" name="Přímá spojnice se šipkou 4">
            <a:hlinkClick r:id="rId2" action="ppaction://hlinksldjump"/>
          </p:cNvPr>
          <p:cNvCxnSpPr/>
          <p:nvPr/>
        </p:nvCxnSpPr>
        <p:spPr>
          <a:xfrm flipH="1">
            <a:off x="249965" y="6381328"/>
            <a:ext cx="488504"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97948915"/>
      </p:ext>
    </p:extLst>
  </p:cSld>
  <p:clrMapOvr>
    <a:masterClrMapping/>
  </p:clrMapOvr>
  <p:transition spd="med" advTm="5000">
    <p:fad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a:t>EU – Scoreboard of All Third Countries For Tax Purposes</a:t>
            </a:r>
          </a:p>
        </p:txBody>
      </p:sp>
      <p:sp>
        <p:nvSpPr>
          <p:cNvPr id="3" name="Zástupný symbol pro obsah 2"/>
          <p:cNvSpPr>
            <a:spLocks noGrp="1"/>
          </p:cNvSpPr>
          <p:nvPr>
            <p:ph idx="1"/>
          </p:nvPr>
        </p:nvSpPr>
        <p:spPr>
          <a:xfrm>
            <a:off x="1352600" y="2492895"/>
            <a:ext cx="7560840" cy="3384376"/>
          </a:xfrm>
        </p:spPr>
        <p:txBody>
          <a:bodyPr/>
          <a:lstStyle/>
          <a:p>
            <a:r>
              <a:rPr lang="en-US" dirty="0"/>
              <a:t>Scoreboard of indicators to help determine the potential risk level of each country’s tax system in facilitating tax avoidance</a:t>
            </a:r>
          </a:p>
          <a:p>
            <a:r>
              <a:rPr lang="en-US" dirty="0"/>
              <a:t>Screening MS decides which third countries should be formally screened by the EU</a:t>
            </a:r>
          </a:p>
          <a:p>
            <a:r>
              <a:rPr lang="en-US" dirty="0"/>
              <a:t>Listing – third country jurisdictions that refuse to cooperate or engage with the EU regarding tax good governance concerns should be put on the EU list</a:t>
            </a:r>
          </a:p>
          <a:p>
            <a:endParaRPr lang="en-US" dirty="0"/>
          </a:p>
        </p:txBody>
      </p:sp>
      <p:sp>
        <p:nvSpPr>
          <p:cNvPr id="4" name="Zástupný symbol pro číslo snímku 3"/>
          <p:cNvSpPr>
            <a:spLocks noGrp="1"/>
          </p:cNvSpPr>
          <p:nvPr>
            <p:ph type="sldNum" sz="quarter" idx="12"/>
          </p:nvPr>
        </p:nvSpPr>
        <p:spPr/>
        <p:txBody>
          <a:bodyPr/>
          <a:lstStyle/>
          <a:p>
            <a:pPr>
              <a:defRPr/>
            </a:pPr>
            <a:fld id="{64CF73C6-D5E9-4BAF-BFE2-8D5A445DC133}" type="slidenum">
              <a:rPr lang="en-US" altLang="zh-TW" smtClean="0"/>
              <a:pPr>
                <a:defRPr/>
              </a:pPr>
              <a:t>9</a:t>
            </a:fld>
            <a:endParaRPr lang="en-US" altLang="zh-TW" dirty="0"/>
          </a:p>
        </p:txBody>
      </p:sp>
      <p:cxnSp>
        <p:nvCxnSpPr>
          <p:cNvPr id="5" name="Přímá spojnice se šipkou 4">
            <a:hlinkClick r:id="rId2" action="ppaction://hlinksldjump"/>
          </p:cNvPr>
          <p:cNvCxnSpPr/>
          <p:nvPr/>
        </p:nvCxnSpPr>
        <p:spPr>
          <a:xfrm flipH="1">
            <a:off x="249965" y="6381328"/>
            <a:ext cx="488504"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99634640"/>
      </p:ext>
    </p:extLst>
  </p:cSld>
  <p:clrMapOvr>
    <a:masterClrMapping/>
  </p:clrMapOvr>
  <p:transition spd="med" advTm="5000">
    <p:fade/>
  </p:transition>
</p:sld>
</file>

<file path=ppt/theme/theme1.xml><?xml version="1.0" encoding="utf-8"?>
<a:theme xmlns:a="http://schemas.openxmlformats.org/drawingml/2006/main" name="預設簡報設計">
  <a:themeElements>
    <a:clrScheme name="預設簡報設計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預設簡報設計">
      <a:majorFont>
        <a:latin typeface="Arial"/>
        <a:ea typeface="新細明體"/>
        <a:cs typeface=""/>
      </a:majorFont>
      <a:minorFont>
        <a:latin typeface="Arial"/>
        <a:ea typeface="新細明體"/>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預設簡報設計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預設簡報設計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預設簡報設計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預設簡報設計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預設簡報設計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預設簡報設計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預設簡報設計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預設簡報設計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預設簡報設計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預設簡報設計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預設簡報設計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預設簡報設計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2699</TotalTime>
  <Words>1312</Words>
  <Application>Microsoft Office PowerPoint</Application>
  <PresentationFormat>A4 (210 × 297 mm)</PresentationFormat>
  <Paragraphs>137</Paragraphs>
  <Slides>22</Slides>
  <Notes>1</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22</vt:i4>
      </vt:variant>
    </vt:vector>
  </HeadingPairs>
  <TitlesOfParts>
    <vt:vector size="26" baseType="lpstr">
      <vt:lpstr>Arial</vt:lpstr>
      <vt:lpstr>Calibri</vt:lpstr>
      <vt:lpstr>新細明體</vt:lpstr>
      <vt:lpstr>預設簡報設計</vt:lpstr>
      <vt:lpstr> 2016 AOTCA International Tax Conference   6 October 2016 Jiří Nekovář Past President of Conféderation Fiscale Européenne (CFE)  </vt:lpstr>
      <vt:lpstr>Recent Development in Tax Transparency</vt:lpstr>
      <vt:lpstr>Prezentace aplikace PowerPoint</vt:lpstr>
      <vt:lpstr>Base  Erosion and Profit Shifting – Action 12</vt:lpstr>
      <vt:lpstr>When will the first result of the CRS be?</vt:lpstr>
      <vt:lpstr>Convention on Mutual Administrative Assistance in Tax Matters</vt:lpstr>
      <vt:lpstr>The Common Transmission System</vt:lpstr>
      <vt:lpstr>Non-Cooperative Jurisdictions</vt:lpstr>
      <vt:lpstr>EU – Scoreboard of All Third Countries For Tax Purposes</vt:lpstr>
      <vt:lpstr>Country by Country (CbC) reporting</vt:lpstr>
      <vt:lpstr>Country by Country (CbC)  reporting main bussines activities</vt:lpstr>
      <vt:lpstr>Country by Country (CbC)  reporting main bussines activities</vt:lpstr>
      <vt:lpstr>Scandals and Leaks</vt:lpstr>
      <vt:lpstr>Scandals and Leaks</vt:lpstr>
      <vt:lpstr>Bahama‘s Leaks – is it the latest one?</vt:lpstr>
      <vt:lpstr>European Commission Approach to Taxing of Multinational Companies</vt:lpstr>
      <vt:lpstr>European Commission Approach to Taxing of Multinational Companies</vt:lpstr>
      <vt:lpstr>What does this imply for the profession of tax advising?</vt:lpstr>
      <vt:lpstr>What does this imply for the profession of tax advising?</vt:lpstr>
      <vt:lpstr>What does this imply for the profession of tax advising?</vt:lpstr>
      <vt:lpstr>What does this imply for the profession of tax advising?</vt:lpstr>
      <vt:lpstr>Thank you for your attention</vt:lpstr>
    </vt:vector>
  </TitlesOfParts>
  <Company>YSD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投影片 1</dc:title>
  <dc:creator>vivian</dc:creator>
  <cp:lastModifiedBy>Jiří Nekovář</cp:lastModifiedBy>
  <cp:revision>190</cp:revision>
  <cp:lastPrinted>2016-09-26T10:00:00Z</cp:lastPrinted>
  <dcterms:created xsi:type="dcterms:W3CDTF">2015-05-19T09:48:43Z</dcterms:created>
  <dcterms:modified xsi:type="dcterms:W3CDTF">2016-09-27T12:15:36Z</dcterms:modified>
</cp:coreProperties>
</file>