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 id="2147483708" r:id="rId2"/>
    <p:sldMasterId id="2147483680" r:id="rId3"/>
    <p:sldMasterId id="2147483694" r:id="rId4"/>
  </p:sldMasterIdLst>
  <p:notesMasterIdLst>
    <p:notesMasterId r:id="rId15"/>
  </p:notesMasterIdLst>
  <p:handoutMasterIdLst>
    <p:handoutMasterId r:id="rId16"/>
  </p:handoutMasterIdLst>
  <p:sldIdLst>
    <p:sldId id="256" r:id="rId5"/>
    <p:sldId id="296" r:id="rId6"/>
    <p:sldId id="297" r:id="rId7"/>
    <p:sldId id="305" r:id="rId8"/>
    <p:sldId id="306" r:id="rId9"/>
    <p:sldId id="307" r:id="rId10"/>
    <p:sldId id="308" r:id="rId11"/>
    <p:sldId id="309" r:id="rId12"/>
    <p:sldId id="270" r:id="rId13"/>
    <p:sldId id="304"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00" autoAdjust="0"/>
    <p:restoredTop sz="94660"/>
  </p:normalViewPr>
  <p:slideViewPr>
    <p:cSldViewPr snapToGrid="0" snapToObjects="1" showGuides="1">
      <p:cViewPr>
        <p:scale>
          <a:sx n="80" d="100"/>
          <a:sy n="80" d="100"/>
        </p:scale>
        <p:origin x="-1320" y="-264"/>
      </p:cViewPr>
      <p:guideLst>
        <p:guide orient="horz" pos="2160"/>
        <p:guide orient="horz" pos="664"/>
        <p:guide orient="horz" pos="3932"/>
        <p:guide pos="2886"/>
        <p:guide pos="292"/>
        <p:guide pos="5502"/>
        <p:guide pos="2937"/>
        <p:guide pos="2842"/>
        <p:guide pos="1438"/>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85" d="100"/>
          <a:sy n="85" d="100"/>
        </p:scale>
        <p:origin x="-2976" y="-72"/>
      </p:cViewPr>
      <p:guideLst>
        <p:guide orient="horz" pos="2928"/>
        <p:guide pos="220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7840" cy="46482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970938" y="1"/>
            <a:ext cx="3037840" cy="464820"/>
          </a:xfrm>
          <a:prstGeom prst="rect">
            <a:avLst/>
          </a:prstGeom>
        </p:spPr>
        <p:txBody>
          <a:bodyPr vert="horz" lIns="91440" tIns="45720" rIns="91440" bIns="45720" rtlCol="0"/>
          <a:lstStyle>
            <a:lvl1pPr algn="r">
              <a:defRPr sz="1200"/>
            </a:lvl1pPr>
          </a:lstStyle>
          <a:p>
            <a:fld id="{75A85089-C692-4DEA-AC49-04CF34D4FE14}" type="datetimeFigureOut">
              <a:rPr lang="en-GB" smtClean="0"/>
              <a:pPr/>
              <a:t>09/10/2013</a:t>
            </a:fld>
            <a:endParaRPr lang="en-GB"/>
          </a:p>
        </p:txBody>
      </p:sp>
      <p:sp>
        <p:nvSpPr>
          <p:cNvPr id="4" name="Footer Placeholder 3"/>
          <p:cNvSpPr>
            <a:spLocks noGrp="1"/>
          </p:cNvSpPr>
          <p:nvPr>
            <p:ph type="ftr" sz="quarter" idx="2"/>
          </p:nvPr>
        </p:nvSpPr>
        <p:spPr>
          <a:xfrm>
            <a:off x="1" y="8829967"/>
            <a:ext cx="3037840" cy="46482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1440" tIns="45720" rIns="91440" bIns="45720" rtlCol="0" anchor="b"/>
          <a:lstStyle>
            <a:lvl1pPr algn="r">
              <a:defRPr sz="1200"/>
            </a:lvl1pPr>
          </a:lstStyle>
          <a:p>
            <a:fld id="{D3A5C721-4BB5-4DB6-AD65-4BA2A62B05B6}" type="slidenum">
              <a:rPr lang="en-GB" smtClean="0"/>
              <a:pPr/>
              <a:t>‹#›</a:t>
            </a:fld>
            <a:endParaRPr lang="en-GB"/>
          </a:p>
        </p:txBody>
      </p:sp>
    </p:spTree>
    <p:extLst>
      <p:ext uri="{BB962C8B-B14F-4D97-AF65-F5344CB8AC3E}">
        <p14:creationId xmlns:p14="http://schemas.microsoft.com/office/powerpoint/2010/main" val="19916323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7840" cy="46482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938" y="1"/>
            <a:ext cx="3037840" cy="464820"/>
          </a:xfrm>
          <a:prstGeom prst="rect">
            <a:avLst/>
          </a:prstGeom>
        </p:spPr>
        <p:txBody>
          <a:bodyPr vert="horz" lIns="91440" tIns="45720" rIns="91440" bIns="45720" rtlCol="0"/>
          <a:lstStyle>
            <a:lvl1pPr algn="r">
              <a:defRPr sz="1200"/>
            </a:lvl1pPr>
          </a:lstStyle>
          <a:p>
            <a:fld id="{8045EBA9-A28D-4849-BFEA-AA04F6A21B63}" type="datetimeFigureOut">
              <a:rPr lang="en-GB" smtClean="0"/>
              <a:pPr/>
              <a:t>09/10/2013</a:t>
            </a:fld>
            <a:endParaRPr lang="en-GB"/>
          </a:p>
        </p:txBody>
      </p:sp>
      <p:sp>
        <p:nvSpPr>
          <p:cNvPr id="4" name="Slide Image Placeholder 3"/>
          <p:cNvSpPr>
            <a:spLocks noGrp="1" noRot="1" noChangeAspect="1"/>
          </p:cNvSpPr>
          <p:nvPr>
            <p:ph type="sldImg" idx="2"/>
          </p:nvPr>
        </p:nvSpPr>
        <p:spPr>
          <a:xfrm>
            <a:off x="1182688" y="698500"/>
            <a:ext cx="4646612" cy="34845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8829967"/>
            <a:ext cx="3037840" cy="46482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5B43D19E-BFDB-4C92-8EDD-32EDDA8F41DF}" type="slidenum">
              <a:rPr lang="en-GB" smtClean="0"/>
              <a:pPr/>
              <a:t>‹#›</a:t>
            </a:fld>
            <a:endParaRPr lang="en-GB"/>
          </a:p>
        </p:txBody>
      </p:sp>
    </p:spTree>
    <p:extLst>
      <p:ext uri="{BB962C8B-B14F-4D97-AF65-F5344CB8AC3E}">
        <p14:creationId xmlns:p14="http://schemas.microsoft.com/office/powerpoint/2010/main" val="1606270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Rot="1" noChangeAspect="1" noChangeArrowheads="1" noTextEdit="1"/>
          </p:cNvSpPr>
          <p:nvPr>
            <p:ph type="sldImg"/>
          </p:nvPr>
        </p:nvSpPr>
        <p:spPr>
          <a:ln/>
        </p:spPr>
      </p:sp>
      <p:sp>
        <p:nvSpPr>
          <p:cNvPr id="238595" name="Rectangle 3"/>
          <p:cNvSpPr>
            <a:spLocks noGrp="1" noChangeArrowheads="1"/>
          </p:cNvSpPr>
          <p:nvPr>
            <p:ph type="body" idx="1"/>
          </p:nvPr>
        </p:nvSpPr>
        <p:spPr/>
        <p:txBody>
          <a:bodyPr/>
          <a:lstStyle/>
          <a:p>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Rot="1" noChangeAspect="1" noChangeArrowheads="1" noTextEdit="1"/>
          </p:cNvSpPr>
          <p:nvPr>
            <p:ph type="sldImg"/>
          </p:nvPr>
        </p:nvSpPr>
        <p:spPr>
          <a:ln/>
        </p:spPr>
      </p:sp>
      <p:sp>
        <p:nvSpPr>
          <p:cNvPr id="238595" name="Rectangle 3"/>
          <p:cNvSpPr>
            <a:spLocks noGrp="1" noChangeArrowheads="1"/>
          </p:cNvSpPr>
          <p:nvPr>
            <p:ph type="body" idx="1"/>
          </p:nvPr>
        </p:nvSpPr>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over">
    <p:spTree>
      <p:nvGrpSpPr>
        <p:cNvPr id="1" name=""/>
        <p:cNvGrpSpPr/>
        <p:nvPr/>
      </p:nvGrpSpPr>
      <p:grpSpPr>
        <a:xfrm>
          <a:off x="0" y="0"/>
          <a:ext cx="0" cy="0"/>
          <a:chOff x="0" y="0"/>
          <a:chExt cx="0" cy="0"/>
        </a:xfrm>
      </p:grpSpPr>
      <p:pic>
        <p:nvPicPr>
          <p:cNvPr id="9" name="Picture 2"/>
          <p:cNvPicPr>
            <a:picLocks noChangeAspect="1" noChangeArrowheads="1"/>
          </p:cNvPicPr>
          <p:nvPr userDrawn="1"/>
        </p:nvPicPr>
        <p:blipFill>
          <a:blip r:embed="rId2" cstate="print"/>
          <a:srcRect/>
          <a:stretch>
            <a:fillRect/>
          </a:stretch>
        </p:blipFill>
        <p:spPr bwMode="auto">
          <a:xfrm>
            <a:off x="2271259" y="5747990"/>
            <a:ext cx="983483" cy="745200"/>
          </a:xfrm>
          <a:prstGeom prst="rect">
            <a:avLst/>
          </a:prstGeom>
          <a:noFill/>
          <a:ln w="9525">
            <a:noFill/>
            <a:miter lim="800000"/>
            <a:headEnd/>
            <a:tailEnd/>
          </a:ln>
          <a:effectLst/>
        </p:spPr>
      </p:pic>
      <p:sp>
        <p:nvSpPr>
          <p:cNvPr id="2" name="Title 1"/>
          <p:cNvSpPr>
            <a:spLocks noGrp="1"/>
          </p:cNvSpPr>
          <p:nvPr>
            <p:ph type="ctrTitle"/>
          </p:nvPr>
        </p:nvSpPr>
        <p:spPr>
          <a:xfrm>
            <a:off x="2332800" y="777600"/>
            <a:ext cx="5490000" cy="860400"/>
          </a:xfrm>
        </p:spPr>
        <p:txBody>
          <a:bodyPr/>
          <a:lstStyle>
            <a:lvl1pPr marL="0" marR="0" indent="0" algn="l" defTabSz="914400" rtl="0" eaLnBrk="1" fontAlgn="auto" latinLnBrk="0" hangingPunct="1">
              <a:lnSpc>
                <a:spcPct val="85000"/>
              </a:lnSpc>
              <a:spcBef>
                <a:spcPct val="0"/>
              </a:spcBef>
              <a:spcAft>
                <a:spcPts val="0"/>
              </a:spcAft>
              <a:buClrTx/>
              <a:buSzTx/>
              <a:buFontTx/>
              <a:buNone/>
              <a:tabLst/>
              <a:defRPr baseline="0"/>
            </a:lvl1pPr>
          </a:lstStyle>
          <a:p>
            <a:r>
              <a:rPr lang="ja-JP" altLang="en-US" smtClean="0"/>
              <a:t>マスタ タイトルの書式設定</a:t>
            </a:r>
            <a:endParaRPr lang="en-GB" dirty="0"/>
          </a:p>
        </p:txBody>
      </p:sp>
      <p:sp>
        <p:nvSpPr>
          <p:cNvPr id="3" name="Subtitle 2"/>
          <p:cNvSpPr>
            <a:spLocks noGrp="1"/>
          </p:cNvSpPr>
          <p:nvPr>
            <p:ph type="subTitle" idx="1"/>
          </p:nvPr>
        </p:nvSpPr>
        <p:spPr>
          <a:xfrm>
            <a:off x="2332800" y="1753200"/>
            <a:ext cx="5490000" cy="968400"/>
          </a:xfrm>
        </p:spPr>
        <p:txBody>
          <a:bodyPr/>
          <a:lstStyle>
            <a:lvl1pPr marL="0" marR="0" indent="0" algn="l" defTabSz="914400" rtl="0" eaLnBrk="1" fontAlgn="auto" latinLnBrk="0" hangingPunct="1">
              <a:lnSpc>
                <a:spcPct val="100000"/>
              </a:lnSpc>
              <a:spcBef>
                <a:spcPct val="20000"/>
              </a:spcBef>
              <a:spcAft>
                <a:spcPts val="0"/>
              </a:spcAft>
              <a:buClr>
                <a:schemeClr val="accent2"/>
              </a:buClr>
              <a:buSzPct val="70000"/>
              <a:buFont typeface="Arial" pitchFamily="34" charset="0"/>
              <a:buNone/>
              <a:tabLst/>
              <a:defRPr sz="2000" baseline="0">
                <a:solidFill>
                  <a:schemeClr val="bg2"/>
                </a:solidFill>
                <a:latin typeface="Arial" pitchFamily="34" charset="0"/>
                <a:ea typeface="ＭＳ Ｐゴシック" pitchFamily="50" charset="-128"/>
              </a:defRPr>
            </a:lvl1pPr>
            <a:lvl2pPr marL="0" indent="0" algn="l">
              <a:buNone/>
              <a:defRPr sz="1600">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noProof="0" smtClean="0"/>
              <a:t>マスタ サブタイトルの書式設定</a:t>
            </a:r>
            <a:endParaRPr lang="en-US" altLang="ja-JP" noProof="0" dirty="0"/>
          </a:p>
        </p:txBody>
      </p:sp>
      <p:grpSp>
        <p:nvGrpSpPr>
          <p:cNvPr id="12" name="Group 11"/>
          <p:cNvGrpSpPr/>
          <p:nvPr userDrawn="1"/>
        </p:nvGrpSpPr>
        <p:grpSpPr>
          <a:xfrm>
            <a:off x="-6532" y="2405084"/>
            <a:ext cx="9150532" cy="3349170"/>
            <a:chOff x="-6532" y="2405084"/>
            <a:chExt cx="9150532" cy="3349170"/>
          </a:xfrm>
        </p:grpSpPr>
        <p:sp>
          <p:nvSpPr>
            <p:cNvPr id="1032" name="Freeform 8"/>
            <p:cNvSpPr>
              <a:spLocks/>
            </p:cNvSpPr>
            <p:nvPr userDrawn="1"/>
          </p:nvSpPr>
          <p:spPr bwMode="gray">
            <a:xfrm>
              <a:off x="2273222" y="2405084"/>
              <a:ext cx="6870778" cy="2495225"/>
            </a:xfrm>
            <a:custGeom>
              <a:avLst/>
              <a:gdLst/>
              <a:ahLst/>
              <a:cxnLst>
                <a:cxn ang="0">
                  <a:pos x="0" y="1852"/>
                </a:cxn>
                <a:cxn ang="0">
                  <a:pos x="5081" y="0"/>
                </a:cxn>
                <a:cxn ang="0">
                  <a:pos x="5081" y="968"/>
                </a:cxn>
                <a:cxn ang="0">
                  <a:pos x="0" y="1852"/>
                </a:cxn>
              </a:cxnLst>
              <a:rect l="0" t="0" r="r" b="b"/>
              <a:pathLst>
                <a:path w="5081" h="1852">
                  <a:moveTo>
                    <a:pt x="0" y="1852"/>
                  </a:moveTo>
                  <a:lnTo>
                    <a:pt x="5081" y="0"/>
                  </a:lnTo>
                  <a:lnTo>
                    <a:pt x="5081" y="968"/>
                  </a:lnTo>
                  <a:lnTo>
                    <a:pt x="0" y="1852"/>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pic>
          <p:nvPicPr>
            <p:cNvPr id="8" name="Picture 3"/>
            <p:cNvPicPr>
              <a:picLocks noChangeAspect="1" noChangeArrowheads="1"/>
            </p:cNvPicPr>
            <p:nvPr userDrawn="1"/>
          </p:nvPicPr>
          <p:blipFill>
            <a:blip r:embed="rId3" cstate="print"/>
            <a:srcRect/>
            <a:stretch>
              <a:fillRect/>
            </a:stretch>
          </p:blipFill>
          <p:spPr bwMode="auto">
            <a:xfrm>
              <a:off x="-6532" y="4411503"/>
              <a:ext cx="2289891" cy="1342751"/>
            </a:xfrm>
            <a:prstGeom prst="rect">
              <a:avLst/>
            </a:prstGeom>
            <a:noFill/>
            <a:ln w="9525">
              <a:noFill/>
              <a:miter lim="800000"/>
              <a:headEnd/>
              <a:tailEnd/>
            </a:ln>
            <a:effectLst/>
          </p:spPr>
        </p:pic>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12" name="Footer Placeholder 11"/>
          <p:cNvSpPr>
            <a:spLocks noGrp="1"/>
          </p:cNvSpPr>
          <p:nvPr>
            <p:ph type="ftr" sz="quarter" idx="10"/>
          </p:nvPr>
        </p:nvSpPr>
        <p:spPr/>
        <p:txBody>
          <a:bodyPr/>
          <a:lstStyle/>
          <a:p>
            <a:r>
              <a:rPr lang="en-US" smtClean="0"/>
              <a:t>Presentation title</a:t>
            </a:r>
            <a:endParaRPr lang="en-US" dirty="0"/>
          </a:p>
        </p:txBody>
      </p:sp>
      <p:sp>
        <p:nvSpPr>
          <p:cNvPr id="7" name="Line 11"/>
          <p:cNvSpPr>
            <a:spLocks noChangeShapeType="1"/>
          </p:cNvSpPr>
          <p:nvPr userDrawn="1"/>
        </p:nvSpPr>
        <p:spPr bwMode="auto">
          <a:xfrm>
            <a:off x="455613" y="6243638"/>
            <a:ext cx="8229600" cy="0"/>
          </a:xfrm>
          <a:prstGeom prst="line">
            <a:avLst/>
          </a:prstGeom>
          <a:noFill/>
          <a:ln w="3175">
            <a:solidFill>
              <a:schemeClr val="bg1"/>
            </a:solidFill>
            <a:round/>
            <a:headEnd/>
            <a:tailEnd/>
          </a:ln>
          <a:effectLst/>
        </p:spPr>
        <p:txBody>
          <a:bodyPr wrap="none" anchor="ctr"/>
          <a:lstStyle/>
          <a:p>
            <a:endParaRPr lang="en-US" noProof="0" dirty="0">
              <a:solidFill>
                <a:schemeClr val="bg1"/>
              </a:solidFill>
            </a:endParaRPr>
          </a:p>
        </p:txBody>
      </p:sp>
    </p:spTree>
    <p:extLst>
      <p:ext uri="{BB962C8B-B14F-4D97-AF65-F5344CB8AC3E}">
        <p14:creationId xmlns:p14="http://schemas.microsoft.com/office/powerpoint/2010/main" val="335068083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inal legal text">
    <p:spTree>
      <p:nvGrpSpPr>
        <p:cNvPr id="1" name=""/>
        <p:cNvGrpSpPr/>
        <p:nvPr/>
      </p:nvGrpSpPr>
      <p:grpSpPr>
        <a:xfrm>
          <a:off x="0" y="0"/>
          <a:ext cx="0" cy="0"/>
          <a:chOff x="0" y="0"/>
          <a:chExt cx="0" cy="0"/>
        </a:xfrm>
      </p:grpSpPr>
      <p:sp>
        <p:nvSpPr>
          <p:cNvPr id="7" name="Line 11"/>
          <p:cNvSpPr>
            <a:spLocks noChangeShapeType="1"/>
          </p:cNvSpPr>
          <p:nvPr userDrawn="1"/>
        </p:nvSpPr>
        <p:spPr bwMode="auto">
          <a:xfrm>
            <a:off x="455613" y="6243638"/>
            <a:ext cx="8229600" cy="0"/>
          </a:xfrm>
          <a:prstGeom prst="line">
            <a:avLst/>
          </a:prstGeom>
          <a:noFill/>
          <a:ln w="3175">
            <a:solidFill>
              <a:schemeClr val="bg1"/>
            </a:solidFill>
            <a:round/>
            <a:headEnd/>
            <a:tailEnd/>
          </a:ln>
          <a:effectLst/>
        </p:spPr>
        <p:txBody>
          <a:bodyPr wrap="none" anchor="ctr"/>
          <a:lstStyle/>
          <a:p>
            <a:endParaRPr lang="en-US" noProof="0" dirty="0">
              <a:solidFill>
                <a:schemeClr val="bg1"/>
              </a:solidFill>
            </a:endParaRPr>
          </a:p>
        </p:txBody>
      </p:sp>
      <p:sp>
        <p:nvSpPr>
          <p:cNvPr id="8" name="Content Placeholder 2"/>
          <p:cNvSpPr>
            <a:spLocks noGrp="1"/>
          </p:cNvSpPr>
          <p:nvPr>
            <p:ph idx="1"/>
          </p:nvPr>
        </p:nvSpPr>
        <p:spPr>
          <a:xfrm>
            <a:off x="455612" y="719139"/>
            <a:ext cx="3506400" cy="5210062"/>
          </a:xfrm>
        </p:spPr>
        <p:txBody>
          <a:bodyPr/>
          <a:lstStyle>
            <a:lvl1pPr marL="0" indent="0" algn="l" defTabSz="995363" rtl="0" fontAlgn="base">
              <a:lnSpc>
                <a:spcPct val="100000"/>
              </a:lnSpc>
              <a:spcBef>
                <a:spcPct val="70000"/>
              </a:spcBef>
              <a:spcAft>
                <a:spcPct val="0"/>
              </a:spcAft>
              <a:buSzPct val="100000"/>
              <a:buNone/>
              <a:defRPr lang="en-US" sz="1200" kern="1200" noProof="0" dirty="0" smtClean="0">
                <a:solidFill>
                  <a:schemeClr val="bg1"/>
                </a:solidFill>
                <a:latin typeface="Arial" pitchFamily="34" charset="0"/>
                <a:ea typeface="+mn-ea"/>
                <a:cs typeface="Arial" pitchFamily="34" charset="0"/>
              </a:defRPr>
            </a:lvl1pPr>
            <a:lvl2pPr marL="0" indent="0" algn="l" defTabSz="995363" rtl="0" fontAlgn="base">
              <a:lnSpc>
                <a:spcPct val="100000"/>
              </a:lnSpc>
              <a:spcBef>
                <a:spcPct val="0"/>
              </a:spcBef>
              <a:spcAft>
                <a:spcPct val="0"/>
              </a:spcAft>
              <a:buSzPct val="100000"/>
              <a:buNone/>
              <a:defRPr lang="en-US" sz="900" b="1" kern="1200" noProof="0" dirty="0" smtClean="0">
                <a:solidFill>
                  <a:schemeClr val="bg1"/>
                </a:solidFill>
                <a:latin typeface="Arial" pitchFamily="34" charset="0"/>
                <a:ea typeface="+mn-ea"/>
                <a:cs typeface="Arial" pitchFamily="34" charset="0"/>
              </a:defRPr>
            </a:lvl2pPr>
            <a:lvl3pPr marL="176213" indent="-176213" algn="l" defTabSz="995363" rtl="0" fontAlgn="base">
              <a:lnSpc>
                <a:spcPct val="100000"/>
              </a:lnSpc>
              <a:spcBef>
                <a:spcPct val="0"/>
              </a:spcBef>
              <a:spcAft>
                <a:spcPct val="0"/>
              </a:spcAft>
              <a:buClr>
                <a:schemeClr val="accent2"/>
              </a:buClr>
              <a:buSzPct val="70000"/>
              <a:buFont typeface="Arial" pitchFamily="34" charset="0"/>
              <a:buChar char="►"/>
              <a:defRPr lang="en-US" sz="900" b="1" kern="1200" noProof="0" dirty="0" smtClean="0">
                <a:solidFill>
                  <a:schemeClr val="bg1"/>
                </a:solidFill>
                <a:latin typeface="Arial" pitchFamily="34" charset="0"/>
                <a:ea typeface="+mn-ea"/>
                <a:cs typeface="Arial" pitchFamily="34" charset="0"/>
              </a:defRPr>
            </a:lvl3pPr>
            <a:lvl4pPr marL="0" indent="0" algn="l" defTabSz="995363" rtl="0" fontAlgn="base">
              <a:lnSpc>
                <a:spcPct val="100000"/>
              </a:lnSpc>
              <a:spcBef>
                <a:spcPct val="0"/>
              </a:spcBef>
              <a:spcAft>
                <a:spcPct val="0"/>
              </a:spcAft>
              <a:buSzPct val="100000"/>
              <a:buNone/>
              <a:defRPr lang="en-US" sz="800" kern="1200" noProof="0" dirty="0" smtClean="0">
                <a:solidFill>
                  <a:schemeClr val="bg1"/>
                </a:solidFill>
                <a:latin typeface="Arial" pitchFamily="34" charset="0"/>
                <a:ea typeface="+mn-ea"/>
                <a:cs typeface="Arial" pitchFamily="34" charset="0"/>
              </a:defRPr>
            </a:lvl4pPr>
            <a:lvl5pPr marL="188913" indent="-188913" algn="l" defTabSz="995363" rtl="0" fontAlgn="base">
              <a:lnSpc>
                <a:spcPct val="100000"/>
              </a:lnSpc>
              <a:spcBef>
                <a:spcPct val="0"/>
              </a:spcBef>
              <a:spcAft>
                <a:spcPct val="0"/>
              </a:spcAft>
              <a:buClr>
                <a:schemeClr val="accent2"/>
              </a:buClr>
              <a:buSzPct val="70000"/>
              <a:buFont typeface="Arial" pitchFamily="34" charset="0"/>
              <a:buChar char="►"/>
              <a:defRPr lang="en-US" sz="800" kern="1200" noProof="0" dirty="0">
                <a:solidFill>
                  <a:schemeClr val="bg1"/>
                </a:solidFill>
                <a:latin typeface="Arial" pitchFamily="34" charset="0"/>
                <a:ea typeface="+mn-ea"/>
                <a:cs typeface="Arial" pitchFamily="34" charset="0"/>
              </a:defRPr>
            </a:lvl5p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US" noProof="0" dirty="0"/>
          </a:p>
        </p:txBody>
      </p:sp>
    </p:spTree>
    <p:extLst>
      <p:ext uri="{BB962C8B-B14F-4D97-AF65-F5344CB8AC3E}">
        <p14:creationId xmlns:p14="http://schemas.microsoft.com/office/powerpoint/2010/main" val="10900077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6718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Cover">
    <p:spTree>
      <p:nvGrpSpPr>
        <p:cNvPr id="1" name=""/>
        <p:cNvGrpSpPr/>
        <p:nvPr/>
      </p:nvGrpSpPr>
      <p:grpSpPr>
        <a:xfrm>
          <a:off x="0" y="0"/>
          <a:ext cx="0" cy="0"/>
          <a:chOff x="0" y="0"/>
          <a:chExt cx="0" cy="0"/>
        </a:xfrm>
      </p:grpSpPr>
      <p:sp>
        <p:nvSpPr>
          <p:cNvPr id="2" name="Title 1"/>
          <p:cNvSpPr>
            <a:spLocks noGrp="1"/>
          </p:cNvSpPr>
          <p:nvPr>
            <p:ph type="ctrTitle"/>
          </p:nvPr>
        </p:nvSpPr>
        <p:spPr>
          <a:xfrm>
            <a:off x="2332800" y="777600"/>
            <a:ext cx="5490000" cy="860400"/>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2332800" y="1753200"/>
            <a:ext cx="5490000" cy="968400"/>
          </a:xfrm>
        </p:spPr>
        <p:txBody>
          <a:bodyPr/>
          <a:lstStyle>
            <a:lvl1pPr marL="0" indent="0" algn="l">
              <a:buNone/>
              <a:defRPr sz="2000">
                <a:solidFill>
                  <a:schemeClr val="bg2"/>
                </a:solidFill>
              </a:defRPr>
            </a:lvl1pPr>
            <a:lvl2pPr marL="0" indent="0" algn="l">
              <a:buNone/>
              <a:defRPr sz="1600">
                <a:solidFill>
                  <a:schemeClr val="bg2"/>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p>
          <a:p>
            <a:pPr lvl="1"/>
            <a:endParaRPr lang="en-GB" dirty="0"/>
          </a:p>
        </p:txBody>
      </p:sp>
      <p:pic>
        <p:nvPicPr>
          <p:cNvPr id="11" name="Picture 2"/>
          <p:cNvPicPr>
            <a:picLocks noChangeAspect="1" noChangeArrowheads="1"/>
          </p:cNvPicPr>
          <p:nvPr userDrawn="1"/>
        </p:nvPicPr>
        <p:blipFill>
          <a:blip r:embed="rId2" cstate="print"/>
          <a:srcRect/>
          <a:stretch>
            <a:fillRect/>
          </a:stretch>
        </p:blipFill>
        <p:spPr bwMode="auto">
          <a:xfrm>
            <a:off x="2271942" y="5745156"/>
            <a:ext cx="983483" cy="745200"/>
          </a:xfrm>
          <a:prstGeom prst="rect">
            <a:avLst/>
          </a:prstGeom>
          <a:noFill/>
          <a:ln w="9525">
            <a:noFill/>
            <a:miter lim="800000"/>
            <a:headEnd/>
            <a:tailEnd/>
          </a:ln>
          <a:effectLst/>
        </p:spPr>
      </p:pic>
      <p:grpSp>
        <p:nvGrpSpPr>
          <p:cNvPr id="10" name="Group 9"/>
          <p:cNvGrpSpPr/>
          <p:nvPr userDrawn="1"/>
        </p:nvGrpSpPr>
        <p:grpSpPr>
          <a:xfrm>
            <a:off x="-1055" y="2405319"/>
            <a:ext cx="9145054" cy="3346232"/>
            <a:chOff x="-1055" y="2405319"/>
            <a:chExt cx="9145054" cy="3346232"/>
          </a:xfrm>
        </p:grpSpPr>
        <p:sp>
          <p:nvSpPr>
            <p:cNvPr id="9" name="Freeform 8"/>
            <p:cNvSpPr>
              <a:spLocks/>
            </p:cNvSpPr>
            <p:nvPr userDrawn="1"/>
          </p:nvSpPr>
          <p:spPr bwMode="gray">
            <a:xfrm>
              <a:off x="2273866" y="2405319"/>
              <a:ext cx="6870133" cy="2494990"/>
            </a:xfrm>
            <a:custGeom>
              <a:avLst/>
              <a:gdLst/>
              <a:ahLst/>
              <a:cxnLst>
                <a:cxn ang="0">
                  <a:pos x="0" y="1852"/>
                </a:cxn>
                <a:cxn ang="0">
                  <a:pos x="5081" y="0"/>
                </a:cxn>
                <a:cxn ang="0">
                  <a:pos x="5081" y="968"/>
                </a:cxn>
                <a:cxn ang="0">
                  <a:pos x="0" y="1852"/>
                </a:cxn>
              </a:cxnLst>
              <a:rect l="0" t="0" r="r" b="b"/>
              <a:pathLst>
                <a:path w="5081" h="1852">
                  <a:moveTo>
                    <a:pt x="0" y="1852"/>
                  </a:moveTo>
                  <a:lnTo>
                    <a:pt x="5081" y="0"/>
                  </a:lnTo>
                  <a:lnTo>
                    <a:pt x="5081" y="968"/>
                  </a:lnTo>
                  <a:lnTo>
                    <a:pt x="0" y="1852"/>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pic>
          <p:nvPicPr>
            <p:cNvPr id="14" name="Picture 3"/>
            <p:cNvPicPr>
              <a:picLocks noChangeAspect="1" noChangeArrowheads="1"/>
            </p:cNvPicPr>
            <p:nvPr userDrawn="1"/>
          </p:nvPicPr>
          <p:blipFill>
            <a:blip r:embed="rId3" cstate="print"/>
            <a:srcRect/>
            <a:stretch>
              <a:fillRect/>
            </a:stretch>
          </p:blipFill>
          <p:spPr bwMode="auto">
            <a:xfrm>
              <a:off x="-1055" y="4411633"/>
              <a:ext cx="2285060" cy="1339918"/>
            </a:xfrm>
            <a:prstGeom prst="rect">
              <a:avLst/>
            </a:prstGeom>
            <a:noFill/>
            <a:ln w="9525">
              <a:noFill/>
              <a:miter lim="800000"/>
              <a:headEnd/>
              <a:tailEnd/>
            </a:ln>
            <a:effectLst/>
          </p:spPr>
        </p:pic>
      </p:grpSp>
    </p:spTree>
    <p:extLst>
      <p:ext uri="{BB962C8B-B14F-4D97-AF65-F5344CB8AC3E}">
        <p14:creationId xmlns:p14="http://schemas.microsoft.com/office/powerpoint/2010/main" val="36741581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Standard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1"/>
          </p:nvPr>
        </p:nvSpPr>
        <p:spPr/>
        <p:txBody>
          <a:bodyPr/>
          <a:lstStyle/>
          <a:p>
            <a:r>
              <a:rPr lang="en-GB" smtClean="0"/>
              <a:t>Presentation title</a:t>
            </a:r>
            <a:endParaRPr lang="en-GB"/>
          </a:p>
        </p:txBody>
      </p:sp>
      <p:sp>
        <p:nvSpPr>
          <p:cNvPr id="7"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8" name="Line 11"/>
          <p:cNvSpPr>
            <a:spLocks noChangeShapeType="1"/>
          </p:cNvSpPr>
          <p:nvPr userDrawn="1"/>
        </p:nvSpPr>
        <p:spPr bwMode="auto">
          <a:xfrm>
            <a:off x="457200" y="6242400"/>
            <a:ext cx="8229600" cy="0"/>
          </a:xfrm>
          <a:prstGeom prst="line">
            <a:avLst/>
          </a:prstGeom>
          <a:noFill/>
          <a:ln w="3175">
            <a:solidFill>
              <a:schemeClr val="bg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extLst>
      <p:ext uri="{BB962C8B-B14F-4D97-AF65-F5344CB8AC3E}">
        <p14:creationId xmlns:p14="http://schemas.microsoft.com/office/powerpoint/2010/main" val="5687483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Footer Placeholder 4"/>
          <p:cNvSpPr>
            <a:spLocks noGrp="1"/>
          </p:cNvSpPr>
          <p:nvPr>
            <p:ph type="ftr" sz="quarter" idx="11"/>
          </p:nvPr>
        </p:nvSpPr>
        <p:spPr/>
        <p:txBody>
          <a:bodyPr/>
          <a:lstStyle/>
          <a:p>
            <a:r>
              <a:rPr lang="en-GB" smtClean="0"/>
              <a:t>Presentation title</a:t>
            </a:r>
            <a:endParaRPr lang="en-GB"/>
          </a:p>
        </p:txBody>
      </p:sp>
      <p:sp>
        <p:nvSpPr>
          <p:cNvPr id="7"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8" name="Line 11"/>
          <p:cNvSpPr>
            <a:spLocks noChangeShapeType="1"/>
          </p:cNvSpPr>
          <p:nvPr userDrawn="1"/>
        </p:nvSpPr>
        <p:spPr bwMode="auto">
          <a:xfrm>
            <a:off x="457200" y="6242400"/>
            <a:ext cx="8229600" cy="0"/>
          </a:xfrm>
          <a:prstGeom prst="line">
            <a:avLst/>
          </a:prstGeom>
          <a:noFill/>
          <a:ln w="3175">
            <a:solidFill>
              <a:schemeClr val="bg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extLst>
      <p:ext uri="{BB962C8B-B14F-4D97-AF65-F5344CB8AC3E}">
        <p14:creationId xmlns:p14="http://schemas.microsoft.com/office/powerpoint/2010/main" val="769335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lumns, no heading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5"/>
          <p:cNvSpPr>
            <a:spLocks noGrp="1"/>
          </p:cNvSpPr>
          <p:nvPr>
            <p:ph type="ftr" sz="quarter" idx="11"/>
          </p:nvPr>
        </p:nvSpPr>
        <p:spPr/>
        <p:txBody>
          <a:bodyPr/>
          <a:lstStyle/>
          <a:p>
            <a:r>
              <a:rPr lang="en-GB" smtClean="0"/>
              <a:t>Presentation title</a:t>
            </a:r>
            <a:endParaRPr lang="en-GB"/>
          </a:p>
        </p:txBody>
      </p:sp>
      <p:sp>
        <p:nvSpPr>
          <p:cNvPr id="8"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12" name="Line 11"/>
          <p:cNvSpPr>
            <a:spLocks noChangeShapeType="1"/>
          </p:cNvSpPr>
          <p:nvPr userDrawn="1"/>
        </p:nvSpPr>
        <p:spPr bwMode="auto">
          <a:xfrm>
            <a:off x="457200" y="6242400"/>
            <a:ext cx="8229600" cy="0"/>
          </a:xfrm>
          <a:prstGeom prst="line">
            <a:avLst/>
          </a:prstGeom>
          <a:noFill/>
          <a:ln w="3175">
            <a:solidFill>
              <a:schemeClr val="bg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extLst>
      <p:ext uri="{BB962C8B-B14F-4D97-AF65-F5344CB8AC3E}">
        <p14:creationId xmlns:p14="http://schemas.microsoft.com/office/powerpoint/2010/main" val="16146428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lumns with heading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sz="half" idx="1"/>
          </p:nvPr>
        </p:nvSpPr>
        <p:spPr>
          <a:xfrm>
            <a:off x="457200" y="2196000"/>
            <a:ext cx="4042800" cy="3994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51200" y="2178000"/>
            <a:ext cx="4042800" cy="3994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5"/>
          <p:cNvSpPr>
            <a:spLocks noGrp="1"/>
          </p:cNvSpPr>
          <p:nvPr>
            <p:ph type="ftr" sz="quarter" idx="11"/>
          </p:nvPr>
        </p:nvSpPr>
        <p:spPr/>
        <p:txBody>
          <a:bodyPr/>
          <a:lstStyle/>
          <a:p>
            <a:r>
              <a:rPr lang="en-GB" smtClean="0"/>
              <a:t>Presentation title</a:t>
            </a:r>
            <a:endParaRPr lang="en-GB"/>
          </a:p>
        </p:txBody>
      </p:sp>
      <p:sp>
        <p:nvSpPr>
          <p:cNvPr id="8"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10" name="Text Placeholder 9"/>
          <p:cNvSpPr>
            <a:spLocks noGrp="1"/>
          </p:cNvSpPr>
          <p:nvPr>
            <p:ph type="body" sz="quarter" idx="12"/>
          </p:nvPr>
        </p:nvSpPr>
        <p:spPr>
          <a:xfrm>
            <a:off x="457200" y="1490400"/>
            <a:ext cx="4042800" cy="640800"/>
          </a:xfrm>
        </p:spPr>
        <p:txBody>
          <a:bodyPr anchor="b" anchorCtr="0"/>
          <a:lstStyle>
            <a:lvl1pPr>
              <a:buNone/>
              <a:defRPr b="1"/>
            </a:lvl1pPr>
          </a:lstStyle>
          <a:p>
            <a:pPr lvl="0"/>
            <a:endParaRPr lang="en-GB" dirty="0"/>
          </a:p>
        </p:txBody>
      </p:sp>
      <p:sp>
        <p:nvSpPr>
          <p:cNvPr id="11" name="Text Placeholder 9"/>
          <p:cNvSpPr>
            <a:spLocks noGrp="1"/>
          </p:cNvSpPr>
          <p:nvPr>
            <p:ph type="body" sz="quarter" idx="13"/>
          </p:nvPr>
        </p:nvSpPr>
        <p:spPr>
          <a:xfrm>
            <a:off x="4651200" y="1490400"/>
            <a:ext cx="4042800" cy="640800"/>
          </a:xfrm>
        </p:spPr>
        <p:txBody>
          <a:bodyPr anchor="b" anchorCtr="0"/>
          <a:lstStyle>
            <a:lvl1pPr>
              <a:buNone/>
              <a:defRPr b="1"/>
            </a:lvl1pPr>
          </a:lstStyle>
          <a:p>
            <a:pPr lvl="0"/>
            <a:endParaRPr lang="en-GB" dirty="0"/>
          </a:p>
        </p:txBody>
      </p:sp>
      <p:sp>
        <p:nvSpPr>
          <p:cNvPr id="9" name="Line 11"/>
          <p:cNvSpPr>
            <a:spLocks noChangeShapeType="1"/>
          </p:cNvSpPr>
          <p:nvPr userDrawn="1"/>
        </p:nvSpPr>
        <p:spPr bwMode="auto">
          <a:xfrm>
            <a:off x="457200" y="6242400"/>
            <a:ext cx="8229600" cy="0"/>
          </a:xfrm>
          <a:prstGeom prst="line">
            <a:avLst/>
          </a:prstGeom>
          <a:noFill/>
          <a:ln w="3175">
            <a:solidFill>
              <a:schemeClr val="bg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extLst>
      <p:ext uri="{BB962C8B-B14F-4D97-AF65-F5344CB8AC3E}">
        <p14:creationId xmlns:p14="http://schemas.microsoft.com/office/powerpoint/2010/main" val="18758792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Key statement">
    <p:spTree>
      <p:nvGrpSpPr>
        <p:cNvPr id="1" name=""/>
        <p:cNvGrpSpPr/>
        <p:nvPr/>
      </p:nvGrpSpPr>
      <p:grpSpPr>
        <a:xfrm>
          <a:off x="0" y="0"/>
          <a:ext cx="0" cy="0"/>
          <a:chOff x="0" y="0"/>
          <a:chExt cx="0" cy="0"/>
        </a:xfrm>
      </p:grpSpPr>
      <p:sp>
        <p:nvSpPr>
          <p:cNvPr id="12" name="Footer Placeholder 11"/>
          <p:cNvSpPr>
            <a:spLocks noGrp="1"/>
          </p:cNvSpPr>
          <p:nvPr>
            <p:ph type="ftr" sz="quarter" idx="10"/>
          </p:nvPr>
        </p:nvSpPr>
        <p:spPr/>
        <p:txBody>
          <a:bodyPr/>
          <a:lstStyle/>
          <a:p>
            <a:r>
              <a:rPr lang="en-US" smtClean="0"/>
              <a:t>Presentation title</a:t>
            </a:r>
            <a:endParaRPr lang="en-US" dirty="0"/>
          </a:p>
        </p:txBody>
      </p:sp>
      <p:sp>
        <p:nvSpPr>
          <p:cNvPr id="3" name="Text Placeholder 2"/>
          <p:cNvSpPr>
            <a:spLocks noGrp="1"/>
          </p:cNvSpPr>
          <p:nvPr>
            <p:ph type="body" sz="quarter" idx="11"/>
          </p:nvPr>
        </p:nvSpPr>
        <p:spPr>
          <a:xfrm>
            <a:off x="455614" y="1025525"/>
            <a:ext cx="8229600" cy="1643063"/>
          </a:xfrm>
        </p:spPr>
        <p:txBody>
          <a:bodyPr/>
          <a:lstStyle>
            <a:lvl1pPr marL="0" indent="0" algn="l">
              <a:lnSpc>
                <a:spcPct val="85000"/>
              </a:lnSpc>
              <a:spcBef>
                <a:spcPts val="0"/>
              </a:spcBef>
              <a:buNone/>
              <a:defRPr sz="5000" b="1">
                <a:solidFill>
                  <a:schemeClr val="bg2"/>
                </a:solidFill>
                <a:latin typeface="+mj-lt"/>
              </a:defRPr>
            </a:lvl1pPr>
            <a:lvl2pPr marL="0" indent="0">
              <a:buNone/>
              <a:defRPr/>
            </a:lvl2pPr>
            <a:lvl3pPr marL="0" indent="0">
              <a:buNone/>
              <a:defRPr/>
            </a:lvl3pPr>
            <a:lvl4pPr marL="0" indent="0">
              <a:buNone/>
              <a:defRPr/>
            </a:lvl4pPr>
            <a:lvl5pPr marL="0" indent="0">
              <a:buNone/>
              <a:defRPr/>
            </a:lvl5pPr>
          </a:lstStyle>
          <a:p>
            <a:pPr lvl="0"/>
            <a:r>
              <a:rPr lang="en-US" smtClean="0"/>
              <a:t>Click to edit Master text styles</a:t>
            </a:r>
          </a:p>
        </p:txBody>
      </p:sp>
      <p:sp>
        <p:nvSpPr>
          <p:cNvPr id="5" name="Line 11"/>
          <p:cNvSpPr>
            <a:spLocks noChangeShapeType="1"/>
          </p:cNvSpPr>
          <p:nvPr userDrawn="1"/>
        </p:nvSpPr>
        <p:spPr bwMode="auto">
          <a:xfrm>
            <a:off x="457200" y="6242400"/>
            <a:ext cx="8229600" cy="0"/>
          </a:xfrm>
          <a:prstGeom prst="line">
            <a:avLst/>
          </a:prstGeom>
          <a:noFill/>
          <a:ln w="3175">
            <a:solidFill>
              <a:schemeClr val="bg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extLst>
      <p:ext uri="{BB962C8B-B14F-4D97-AF65-F5344CB8AC3E}">
        <p14:creationId xmlns:p14="http://schemas.microsoft.com/office/powerpoint/2010/main" val="26156250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ivider 1">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lvl1pPr algn="l">
              <a:defRPr/>
            </a:lvl1pPr>
          </a:lstStyle>
          <a:p>
            <a:pPr lvl="0" algn="l" fontAlgn="base">
              <a:lnSpc>
                <a:spcPct val="85000"/>
              </a:lnSpc>
              <a:spcAft>
                <a:spcPct val="0"/>
              </a:spcAft>
            </a:pPr>
            <a:r>
              <a:rPr lang="en-US" smtClean="0"/>
              <a:t>Click to edit Master title style</a:t>
            </a:r>
            <a:endParaRPr lang="en-US" dirty="0"/>
          </a:p>
        </p:txBody>
      </p:sp>
      <p:sp>
        <p:nvSpPr>
          <p:cNvPr id="12" name="Footer Placeholder 11"/>
          <p:cNvSpPr>
            <a:spLocks noGrp="1"/>
          </p:cNvSpPr>
          <p:nvPr>
            <p:ph type="ftr" sz="quarter" idx="10"/>
          </p:nvPr>
        </p:nvSpPr>
        <p:spPr/>
        <p:txBody>
          <a:bodyPr/>
          <a:lstStyle/>
          <a:p>
            <a:r>
              <a:rPr lang="en-US" smtClean="0"/>
              <a:t>Presentation title</a:t>
            </a:r>
            <a:endParaRPr lang="en-US" dirty="0"/>
          </a:p>
        </p:txBody>
      </p:sp>
      <p:sp>
        <p:nvSpPr>
          <p:cNvPr id="6" name="Freeform 5"/>
          <p:cNvSpPr>
            <a:spLocks/>
          </p:cNvSpPr>
          <p:nvPr userDrawn="1"/>
        </p:nvSpPr>
        <p:spPr bwMode="gray">
          <a:xfrm>
            <a:off x="457200" y="1029600"/>
            <a:ext cx="8229600" cy="5184775"/>
          </a:xfrm>
          <a:custGeom>
            <a:avLst/>
            <a:gdLst/>
            <a:ahLst/>
            <a:cxnLst>
              <a:cxn ang="0">
                <a:pos x="0" y="0"/>
              </a:cxn>
              <a:cxn ang="0">
                <a:pos x="0" y="3266"/>
              </a:cxn>
              <a:cxn ang="0">
                <a:pos x="5184" y="2352"/>
              </a:cxn>
              <a:cxn ang="0">
                <a:pos x="5184" y="0"/>
              </a:cxn>
              <a:cxn ang="0">
                <a:pos x="0" y="0"/>
              </a:cxn>
            </a:cxnLst>
            <a:rect l="0" t="0" r="r" b="b"/>
            <a:pathLst>
              <a:path w="5184" h="3266">
                <a:moveTo>
                  <a:pt x="0" y="0"/>
                </a:moveTo>
                <a:lnTo>
                  <a:pt x="0" y="3266"/>
                </a:lnTo>
                <a:lnTo>
                  <a:pt x="5184" y="2352"/>
                </a:lnTo>
                <a:lnTo>
                  <a:pt x="5184" y="0"/>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044832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tandard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GB"/>
          </a:p>
        </p:txBody>
      </p:sp>
      <p:sp>
        <p:nvSpPr>
          <p:cNvPr id="3" name="Content Placeholder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dirty="0"/>
          </a:p>
        </p:txBody>
      </p:sp>
      <p:sp>
        <p:nvSpPr>
          <p:cNvPr id="5" name="Footer Placeholder 4"/>
          <p:cNvSpPr>
            <a:spLocks noGrp="1"/>
          </p:cNvSpPr>
          <p:nvPr>
            <p:ph type="ftr" sz="quarter" idx="11"/>
          </p:nvPr>
        </p:nvSpPr>
        <p:spPr/>
        <p:txBody>
          <a:bodyPr/>
          <a:lstStyle/>
          <a:p>
            <a:r>
              <a:rPr lang="en-GB" smtClean="0"/>
              <a:t>Presentation title</a:t>
            </a:r>
            <a:endParaRPr lang="en-GB"/>
          </a:p>
        </p:txBody>
      </p:sp>
      <p:sp>
        <p:nvSpPr>
          <p:cNvPr id="7"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8" name="Line 11"/>
          <p:cNvSpPr>
            <a:spLocks noChangeShapeType="1"/>
          </p:cNvSpPr>
          <p:nvPr userDrawn="1"/>
        </p:nvSpPr>
        <p:spPr bwMode="auto">
          <a:xfrm>
            <a:off x="457200" y="6242400"/>
            <a:ext cx="8229600" cy="0"/>
          </a:xfrm>
          <a:prstGeom prst="line">
            <a:avLst/>
          </a:prstGeom>
          <a:noFill/>
          <a:ln w="3175">
            <a:solidFill>
              <a:schemeClr val="bg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Divider 2">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lvl1pPr algn="l">
              <a:defRPr/>
            </a:lvl1pPr>
          </a:lstStyle>
          <a:p>
            <a:pPr lvl="0" algn="l" fontAlgn="base">
              <a:lnSpc>
                <a:spcPct val="85000"/>
              </a:lnSpc>
              <a:spcAft>
                <a:spcPct val="0"/>
              </a:spcAft>
            </a:pPr>
            <a:r>
              <a:rPr lang="en-US" smtClean="0"/>
              <a:t>Click to edit Master title style</a:t>
            </a:r>
            <a:endParaRPr lang="en-US" dirty="0"/>
          </a:p>
        </p:txBody>
      </p:sp>
      <p:sp>
        <p:nvSpPr>
          <p:cNvPr id="12" name="Footer Placeholder 11"/>
          <p:cNvSpPr>
            <a:spLocks noGrp="1"/>
          </p:cNvSpPr>
          <p:nvPr>
            <p:ph type="ftr" sz="quarter" idx="10"/>
          </p:nvPr>
        </p:nvSpPr>
        <p:spPr/>
        <p:txBody>
          <a:bodyPr/>
          <a:lstStyle/>
          <a:p>
            <a:r>
              <a:rPr lang="en-US" smtClean="0"/>
              <a:t>Presentation title</a:t>
            </a:r>
            <a:endParaRPr lang="en-US" dirty="0"/>
          </a:p>
        </p:txBody>
      </p:sp>
      <p:sp>
        <p:nvSpPr>
          <p:cNvPr id="6" name="Freeform 5"/>
          <p:cNvSpPr>
            <a:spLocks/>
          </p:cNvSpPr>
          <p:nvPr userDrawn="1"/>
        </p:nvSpPr>
        <p:spPr bwMode="gray">
          <a:xfrm>
            <a:off x="457200" y="1040400"/>
            <a:ext cx="8229600" cy="5184775"/>
          </a:xfrm>
          <a:custGeom>
            <a:avLst/>
            <a:gdLst/>
            <a:ahLst/>
            <a:cxnLst>
              <a:cxn ang="0">
                <a:pos x="0" y="0"/>
              </a:cxn>
              <a:cxn ang="0">
                <a:pos x="0" y="3266"/>
              </a:cxn>
              <a:cxn ang="0">
                <a:pos x="5184" y="2352"/>
              </a:cxn>
              <a:cxn ang="0">
                <a:pos x="5184" y="0"/>
              </a:cxn>
              <a:cxn ang="0">
                <a:pos x="0" y="0"/>
              </a:cxn>
            </a:cxnLst>
            <a:rect l="0" t="0" r="r" b="b"/>
            <a:pathLst>
              <a:path w="5184" h="3266">
                <a:moveTo>
                  <a:pt x="0" y="0"/>
                </a:moveTo>
                <a:lnTo>
                  <a:pt x="0" y="3266"/>
                </a:lnTo>
                <a:lnTo>
                  <a:pt x="5184" y="2352"/>
                </a:lnTo>
                <a:lnTo>
                  <a:pt x="5184" y="0"/>
                </a:lnTo>
                <a:lnTo>
                  <a:pt x="0" y="0"/>
                </a:ln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930806554"/>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Divider 4">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lvl1pPr algn="l">
              <a:defRPr/>
            </a:lvl1pPr>
          </a:lstStyle>
          <a:p>
            <a:pPr lvl="0" algn="l" fontAlgn="base">
              <a:lnSpc>
                <a:spcPct val="85000"/>
              </a:lnSpc>
              <a:spcAft>
                <a:spcPct val="0"/>
              </a:spcAft>
            </a:pPr>
            <a:r>
              <a:rPr lang="en-US" smtClean="0"/>
              <a:t>Click to edit Master title style</a:t>
            </a:r>
            <a:endParaRPr lang="en-US" dirty="0"/>
          </a:p>
        </p:txBody>
      </p:sp>
      <p:sp>
        <p:nvSpPr>
          <p:cNvPr id="12" name="Footer Placeholder 11"/>
          <p:cNvSpPr>
            <a:spLocks noGrp="1"/>
          </p:cNvSpPr>
          <p:nvPr>
            <p:ph type="ftr" sz="quarter" idx="10"/>
          </p:nvPr>
        </p:nvSpPr>
        <p:spPr/>
        <p:txBody>
          <a:bodyPr/>
          <a:lstStyle/>
          <a:p>
            <a:r>
              <a:rPr lang="en-US" smtClean="0"/>
              <a:t>Presentation title</a:t>
            </a:r>
            <a:endParaRPr lang="en-US" dirty="0"/>
          </a:p>
        </p:txBody>
      </p:sp>
      <p:pic>
        <p:nvPicPr>
          <p:cNvPr id="7" name="Picture 2"/>
          <p:cNvPicPr>
            <a:picLocks noChangeAspect="1" noChangeArrowheads="1"/>
          </p:cNvPicPr>
          <p:nvPr userDrawn="1"/>
        </p:nvPicPr>
        <p:blipFill>
          <a:blip r:embed="rId2" cstate="print"/>
          <a:srcRect/>
          <a:stretch>
            <a:fillRect/>
          </a:stretch>
        </p:blipFill>
        <p:spPr bwMode="auto">
          <a:xfrm>
            <a:off x="457200" y="1044000"/>
            <a:ext cx="8225549" cy="5184000"/>
          </a:xfrm>
          <a:prstGeom prst="rect">
            <a:avLst/>
          </a:prstGeom>
          <a:noFill/>
          <a:ln w="9525">
            <a:noFill/>
            <a:miter lim="800000"/>
            <a:headEnd/>
            <a:tailEnd/>
          </a:ln>
          <a:effectLst/>
        </p:spPr>
      </p:pic>
    </p:spTree>
    <p:extLst>
      <p:ext uri="{BB962C8B-B14F-4D97-AF65-F5344CB8AC3E}">
        <p14:creationId xmlns:p14="http://schemas.microsoft.com/office/powerpoint/2010/main" val="376694387"/>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12" name="Footer Placeholder 11"/>
          <p:cNvSpPr>
            <a:spLocks noGrp="1"/>
          </p:cNvSpPr>
          <p:nvPr>
            <p:ph type="ftr" sz="quarter" idx="10"/>
          </p:nvPr>
        </p:nvSpPr>
        <p:spPr/>
        <p:txBody>
          <a:bodyPr/>
          <a:lstStyle/>
          <a:p>
            <a:r>
              <a:rPr lang="en-US" smtClean="0"/>
              <a:t>Presentation title</a:t>
            </a:r>
            <a:endParaRPr lang="en-US" dirty="0"/>
          </a:p>
        </p:txBody>
      </p:sp>
      <p:sp>
        <p:nvSpPr>
          <p:cNvPr id="7" name="Line 11"/>
          <p:cNvSpPr>
            <a:spLocks noChangeShapeType="1"/>
          </p:cNvSpPr>
          <p:nvPr userDrawn="1"/>
        </p:nvSpPr>
        <p:spPr bwMode="auto">
          <a:xfrm>
            <a:off x="455613" y="6243638"/>
            <a:ext cx="8229600" cy="0"/>
          </a:xfrm>
          <a:prstGeom prst="line">
            <a:avLst/>
          </a:prstGeom>
          <a:noFill/>
          <a:ln w="3175">
            <a:solidFill>
              <a:schemeClr val="bg1"/>
            </a:solidFill>
            <a:round/>
            <a:headEnd/>
            <a:tailEnd/>
          </a:ln>
          <a:effectLst/>
        </p:spPr>
        <p:txBody>
          <a:bodyPr wrap="none" anchor="ctr"/>
          <a:lstStyle/>
          <a:p>
            <a:endParaRPr lang="en-US" noProof="0" dirty="0">
              <a:solidFill>
                <a:schemeClr val="bg1"/>
              </a:solidFill>
            </a:endParaRPr>
          </a:p>
        </p:txBody>
      </p:sp>
    </p:spTree>
    <p:extLst>
      <p:ext uri="{BB962C8B-B14F-4D97-AF65-F5344CB8AC3E}">
        <p14:creationId xmlns:p14="http://schemas.microsoft.com/office/powerpoint/2010/main" val="1661126145"/>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inal legal text">
    <p:spTree>
      <p:nvGrpSpPr>
        <p:cNvPr id="1" name=""/>
        <p:cNvGrpSpPr/>
        <p:nvPr/>
      </p:nvGrpSpPr>
      <p:grpSpPr>
        <a:xfrm>
          <a:off x="0" y="0"/>
          <a:ext cx="0" cy="0"/>
          <a:chOff x="0" y="0"/>
          <a:chExt cx="0" cy="0"/>
        </a:xfrm>
      </p:grpSpPr>
      <p:sp>
        <p:nvSpPr>
          <p:cNvPr id="7" name="Line 11"/>
          <p:cNvSpPr>
            <a:spLocks noChangeShapeType="1"/>
          </p:cNvSpPr>
          <p:nvPr userDrawn="1"/>
        </p:nvSpPr>
        <p:spPr bwMode="auto">
          <a:xfrm>
            <a:off x="455613" y="6243638"/>
            <a:ext cx="8229600" cy="0"/>
          </a:xfrm>
          <a:prstGeom prst="line">
            <a:avLst/>
          </a:prstGeom>
          <a:noFill/>
          <a:ln w="3175">
            <a:solidFill>
              <a:schemeClr val="bg1"/>
            </a:solidFill>
            <a:round/>
            <a:headEnd/>
            <a:tailEnd/>
          </a:ln>
          <a:effectLst/>
        </p:spPr>
        <p:txBody>
          <a:bodyPr wrap="none" anchor="ctr"/>
          <a:lstStyle/>
          <a:p>
            <a:endParaRPr lang="en-US" noProof="0" dirty="0">
              <a:solidFill>
                <a:schemeClr val="bg1"/>
              </a:solidFill>
            </a:endParaRPr>
          </a:p>
        </p:txBody>
      </p:sp>
      <p:sp>
        <p:nvSpPr>
          <p:cNvPr id="8" name="Content Placeholder 2"/>
          <p:cNvSpPr>
            <a:spLocks noGrp="1"/>
          </p:cNvSpPr>
          <p:nvPr>
            <p:ph idx="1"/>
          </p:nvPr>
        </p:nvSpPr>
        <p:spPr>
          <a:xfrm>
            <a:off x="455612" y="719139"/>
            <a:ext cx="3506400" cy="5210062"/>
          </a:xfrm>
        </p:spPr>
        <p:txBody>
          <a:bodyPr/>
          <a:lstStyle>
            <a:lvl1pPr marL="0" indent="0" algn="l" defTabSz="995363" rtl="0" fontAlgn="base">
              <a:lnSpc>
                <a:spcPct val="100000"/>
              </a:lnSpc>
              <a:spcBef>
                <a:spcPct val="70000"/>
              </a:spcBef>
              <a:spcAft>
                <a:spcPct val="0"/>
              </a:spcAft>
              <a:buSzPct val="100000"/>
              <a:buNone/>
              <a:defRPr lang="en-US" sz="1200" kern="1200" noProof="0" dirty="0" smtClean="0">
                <a:solidFill>
                  <a:schemeClr val="bg1"/>
                </a:solidFill>
                <a:latin typeface="Arial" pitchFamily="34" charset="0"/>
                <a:ea typeface="+mn-ea"/>
                <a:cs typeface="Arial" pitchFamily="34" charset="0"/>
              </a:defRPr>
            </a:lvl1pPr>
            <a:lvl2pPr marL="0" indent="0" algn="l" defTabSz="995363" rtl="0" fontAlgn="base">
              <a:lnSpc>
                <a:spcPct val="100000"/>
              </a:lnSpc>
              <a:spcBef>
                <a:spcPct val="0"/>
              </a:spcBef>
              <a:spcAft>
                <a:spcPct val="0"/>
              </a:spcAft>
              <a:buSzPct val="100000"/>
              <a:buNone/>
              <a:defRPr lang="en-US" sz="900" b="1" kern="1200" noProof="0" dirty="0" smtClean="0">
                <a:solidFill>
                  <a:schemeClr val="bg1"/>
                </a:solidFill>
                <a:latin typeface="Arial" pitchFamily="34" charset="0"/>
                <a:ea typeface="+mn-ea"/>
                <a:cs typeface="Arial" pitchFamily="34" charset="0"/>
              </a:defRPr>
            </a:lvl2pPr>
            <a:lvl3pPr marL="176213" indent="-176213" algn="l" defTabSz="995363" rtl="0" fontAlgn="base">
              <a:lnSpc>
                <a:spcPct val="100000"/>
              </a:lnSpc>
              <a:spcBef>
                <a:spcPct val="0"/>
              </a:spcBef>
              <a:spcAft>
                <a:spcPct val="0"/>
              </a:spcAft>
              <a:buClr>
                <a:schemeClr val="accent2"/>
              </a:buClr>
              <a:buSzPct val="70000"/>
              <a:buFont typeface="Arial" pitchFamily="34" charset="0"/>
              <a:buChar char="►"/>
              <a:defRPr lang="en-US" sz="900" b="1" kern="1200" noProof="0" dirty="0" smtClean="0">
                <a:solidFill>
                  <a:schemeClr val="bg1"/>
                </a:solidFill>
                <a:latin typeface="Arial" pitchFamily="34" charset="0"/>
                <a:ea typeface="+mn-ea"/>
                <a:cs typeface="Arial" pitchFamily="34" charset="0"/>
              </a:defRPr>
            </a:lvl3pPr>
            <a:lvl4pPr marL="0" indent="0" algn="l" defTabSz="995363" rtl="0" fontAlgn="base">
              <a:lnSpc>
                <a:spcPct val="100000"/>
              </a:lnSpc>
              <a:spcBef>
                <a:spcPct val="0"/>
              </a:spcBef>
              <a:spcAft>
                <a:spcPct val="0"/>
              </a:spcAft>
              <a:buSzPct val="100000"/>
              <a:buNone/>
              <a:defRPr lang="en-US" sz="800" kern="1200" noProof="0" dirty="0" smtClean="0">
                <a:solidFill>
                  <a:schemeClr val="bg1"/>
                </a:solidFill>
                <a:latin typeface="Arial" pitchFamily="34" charset="0"/>
                <a:ea typeface="+mn-ea"/>
                <a:cs typeface="Arial" pitchFamily="34" charset="0"/>
              </a:defRPr>
            </a:lvl4pPr>
            <a:lvl5pPr marL="188913" indent="-188913" algn="l" defTabSz="995363" rtl="0" fontAlgn="base">
              <a:lnSpc>
                <a:spcPct val="100000"/>
              </a:lnSpc>
              <a:spcBef>
                <a:spcPct val="0"/>
              </a:spcBef>
              <a:spcAft>
                <a:spcPct val="0"/>
              </a:spcAft>
              <a:buClr>
                <a:schemeClr val="accent2"/>
              </a:buClr>
              <a:buSzPct val="70000"/>
              <a:buFont typeface="Arial" pitchFamily="34" charset="0"/>
              <a:buChar char="►"/>
              <a:defRPr lang="en-US" sz="800" kern="1200" noProof="0" dirty="0">
                <a:solidFill>
                  <a:schemeClr val="bg1"/>
                </a:solidFill>
                <a:latin typeface="Arial" pitchFamily="34" charset="0"/>
                <a:ea typeface="+mn-ea"/>
                <a:cs typeface="Arial" pitchFamily="34" charset="0"/>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Tree>
    <p:extLst>
      <p:ext uri="{BB962C8B-B14F-4D97-AF65-F5344CB8AC3E}">
        <p14:creationId xmlns:p14="http://schemas.microsoft.com/office/powerpoint/2010/main" val="24193976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80372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Cover">
    <p:spTree>
      <p:nvGrpSpPr>
        <p:cNvPr id="1" name=""/>
        <p:cNvGrpSpPr/>
        <p:nvPr/>
      </p:nvGrpSpPr>
      <p:grpSpPr>
        <a:xfrm>
          <a:off x="0" y="0"/>
          <a:ext cx="0" cy="0"/>
          <a:chOff x="0" y="0"/>
          <a:chExt cx="0" cy="0"/>
        </a:xfrm>
      </p:grpSpPr>
      <p:sp>
        <p:nvSpPr>
          <p:cNvPr id="2" name="Title 1"/>
          <p:cNvSpPr>
            <a:spLocks noGrp="1"/>
          </p:cNvSpPr>
          <p:nvPr>
            <p:ph type="ctrTitle"/>
          </p:nvPr>
        </p:nvSpPr>
        <p:spPr>
          <a:xfrm>
            <a:off x="2332800" y="777600"/>
            <a:ext cx="5490000" cy="860400"/>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2332800" y="1753200"/>
            <a:ext cx="5490000" cy="968400"/>
          </a:xfrm>
        </p:spPr>
        <p:txBody>
          <a:bodyPr/>
          <a:lstStyle>
            <a:lvl1pPr marL="0" indent="0" algn="l">
              <a:buNone/>
              <a:defRPr sz="2000">
                <a:solidFill>
                  <a:schemeClr val="tx1">
                    <a:tint val="75000"/>
                  </a:schemeClr>
                </a:solidFill>
              </a:defRPr>
            </a:lvl1pPr>
            <a:lvl2pPr marL="0" indent="0" algn="l">
              <a:buNone/>
              <a:defRPr sz="1600">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p>
          <a:p>
            <a:pPr lvl="1"/>
            <a:endParaRPr lang="en-GB" dirty="0"/>
          </a:p>
        </p:txBody>
      </p:sp>
      <p:pic>
        <p:nvPicPr>
          <p:cNvPr id="3074" name="Picture 2"/>
          <p:cNvPicPr>
            <a:picLocks noChangeAspect="1" noChangeArrowheads="1"/>
          </p:cNvPicPr>
          <p:nvPr userDrawn="1"/>
        </p:nvPicPr>
        <p:blipFill>
          <a:blip r:embed="rId2" cstate="print"/>
          <a:srcRect/>
          <a:stretch>
            <a:fillRect/>
          </a:stretch>
        </p:blipFill>
        <p:spPr bwMode="black">
          <a:xfrm>
            <a:off x="2272460" y="5743988"/>
            <a:ext cx="983415" cy="745200"/>
          </a:xfrm>
          <a:prstGeom prst="rect">
            <a:avLst/>
          </a:prstGeom>
          <a:noFill/>
          <a:ln w="9525">
            <a:noFill/>
            <a:miter lim="800000"/>
            <a:headEnd/>
            <a:tailEnd/>
          </a:ln>
          <a:effectLst/>
        </p:spPr>
      </p:pic>
      <p:sp>
        <p:nvSpPr>
          <p:cNvPr id="8" name="Freeform 7"/>
          <p:cNvSpPr>
            <a:spLocks/>
          </p:cNvSpPr>
          <p:nvPr userDrawn="1"/>
        </p:nvSpPr>
        <p:spPr bwMode="gray">
          <a:xfrm>
            <a:off x="2273498" y="2405185"/>
            <a:ext cx="6870502" cy="2495124"/>
          </a:xfrm>
          <a:custGeom>
            <a:avLst/>
            <a:gdLst/>
            <a:ahLst/>
            <a:cxnLst>
              <a:cxn ang="0">
                <a:pos x="0" y="1852"/>
              </a:cxn>
              <a:cxn ang="0">
                <a:pos x="5081" y="0"/>
              </a:cxn>
              <a:cxn ang="0">
                <a:pos x="5081" y="968"/>
              </a:cxn>
              <a:cxn ang="0">
                <a:pos x="0" y="1852"/>
              </a:cxn>
            </a:cxnLst>
            <a:rect l="0" t="0" r="r" b="b"/>
            <a:pathLst>
              <a:path w="5081" h="1852">
                <a:moveTo>
                  <a:pt x="0" y="1852"/>
                </a:moveTo>
                <a:lnTo>
                  <a:pt x="5081" y="0"/>
                </a:lnTo>
                <a:lnTo>
                  <a:pt x="5081" y="968"/>
                </a:lnTo>
                <a:lnTo>
                  <a:pt x="0" y="1852"/>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pic>
        <p:nvPicPr>
          <p:cNvPr id="10" name="Picture 4"/>
          <p:cNvPicPr>
            <a:picLocks noChangeAspect="1" noChangeArrowheads="1"/>
          </p:cNvPicPr>
          <p:nvPr userDrawn="1"/>
        </p:nvPicPr>
        <p:blipFill>
          <a:blip r:embed="rId3" cstate="print"/>
          <a:srcRect/>
          <a:stretch>
            <a:fillRect/>
          </a:stretch>
        </p:blipFill>
        <p:spPr bwMode="black">
          <a:xfrm>
            <a:off x="-762" y="4411632"/>
            <a:ext cx="2283067" cy="1338750"/>
          </a:xfrm>
          <a:prstGeom prst="rect">
            <a:avLst/>
          </a:prstGeom>
          <a:noFill/>
          <a:ln w="9525">
            <a:noFill/>
            <a:miter lim="800000"/>
            <a:headEnd/>
            <a:tailEnd/>
          </a:ln>
          <a:effectLst/>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Standard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1"/>
          </p:nvPr>
        </p:nvSpPr>
        <p:spPr/>
        <p:txBody>
          <a:bodyPr/>
          <a:lstStyle/>
          <a:p>
            <a:r>
              <a:rPr lang="en-GB" smtClean="0"/>
              <a:t>Presentation title</a:t>
            </a:r>
            <a:endParaRPr lang="en-GB"/>
          </a:p>
        </p:txBody>
      </p:sp>
      <p:sp>
        <p:nvSpPr>
          <p:cNvPr id="7"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8" name="Line 11"/>
          <p:cNvSpPr>
            <a:spLocks noChangeShapeType="1"/>
          </p:cNvSpPr>
          <p:nvPr userDrawn="1"/>
        </p:nvSpPr>
        <p:spPr bwMode="auto">
          <a:xfrm>
            <a:off x="457200" y="6242400"/>
            <a:ext cx="8229600" cy="0"/>
          </a:xfrm>
          <a:prstGeom prst="line">
            <a:avLst/>
          </a:prstGeom>
          <a:noFill/>
          <a:ln w="3175">
            <a:solidFill>
              <a:srgbClr val="808080"/>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Footer Placeholder 4"/>
          <p:cNvSpPr>
            <a:spLocks noGrp="1"/>
          </p:cNvSpPr>
          <p:nvPr>
            <p:ph type="ftr" sz="quarter" idx="11"/>
          </p:nvPr>
        </p:nvSpPr>
        <p:spPr/>
        <p:txBody>
          <a:bodyPr/>
          <a:lstStyle/>
          <a:p>
            <a:r>
              <a:rPr lang="en-GB" smtClean="0"/>
              <a:t>Presentation title</a:t>
            </a:r>
            <a:endParaRPr lang="en-GB"/>
          </a:p>
        </p:txBody>
      </p:sp>
      <p:sp>
        <p:nvSpPr>
          <p:cNvPr id="7"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8" name="Line 11"/>
          <p:cNvSpPr>
            <a:spLocks noChangeShapeType="1"/>
          </p:cNvSpPr>
          <p:nvPr userDrawn="1"/>
        </p:nvSpPr>
        <p:spPr bwMode="auto">
          <a:xfrm>
            <a:off x="457200" y="6242400"/>
            <a:ext cx="8229600" cy="0"/>
          </a:xfrm>
          <a:prstGeom prst="line">
            <a:avLst/>
          </a:prstGeom>
          <a:noFill/>
          <a:ln w="3175">
            <a:solidFill>
              <a:srgbClr val="808080"/>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lumns, no heading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5"/>
          <p:cNvSpPr>
            <a:spLocks noGrp="1"/>
          </p:cNvSpPr>
          <p:nvPr>
            <p:ph type="ftr" sz="quarter" idx="11"/>
          </p:nvPr>
        </p:nvSpPr>
        <p:spPr/>
        <p:txBody>
          <a:bodyPr/>
          <a:lstStyle/>
          <a:p>
            <a:r>
              <a:rPr lang="en-GB" smtClean="0"/>
              <a:t>Presentation title</a:t>
            </a:r>
            <a:endParaRPr lang="en-GB"/>
          </a:p>
        </p:txBody>
      </p:sp>
      <p:sp>
        <p:nvSpPr>
          <p:cNvPr id="8"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12" name="Line 11"/>
          <p:cNvSpPr>
            <a:spLocks noChangeShapeType="1"/>
          </p:cNvSpPr>
          <p:nvPr userDrawn="1"/>
        </p:nvSpPr>
        <p:spPr bwMode="auto">
          <a:xfrm>
            <a:off x="457200" y="6242400"/>
            <a:ext cx="8229600" cy="0"/>
          </a:xfrm>
          <a:prstGeom prst="line">
            <a:avLst/>
          </a:prstGeom>
          <a:noFill/>
          <a:ln w="3175">
            <a:solidFill>
              <a:srgbClr val="808080"/>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wo columns with heading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sz="half" idx="1"/>
          </p:nvPr>
        </p:nvSpPr>
        <p:spPr>
          <a:xfrm>
            <a:off x="457200" y="2196000"/>
            <a:ext cx="4042800" cy="3994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51200" y="2178000"/>
            <a:ext cx="4042800" cy="3994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5"/>
          <p:cNvSpPr>
            <a:spLocks noGrp="1"/>
          </p:cNvSpPr>
          <p:nvPr>
            <p:ph type="ftr" sz="quarter" idx="11"/>
          </p:nvPr>
        </p:nvSpPr>
        <p:spPr/>
        <p:txBody>
          <a:bodyPr/>
          <a:lstStyle/>
          <a:p>
            <a:r>
              <a:rPr lang="en-GB" smtClean="0"/>
              <a:t>Presentation title</a:t>
            </a:r>
            <a:endParaRPr lang="en-GB"/>
          </a:p>
        </p:txBody>
      </p:sp>
      <p:sp>
        <p:nvSpPr>
          <p:cNvPr id="8"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10" name="Text Placeholder 9"/>
          <p:cNvSpPr>
            <a:spLocks noGrp="1"/>
          </p:cNvSpPr>
          <p:nvPr>
            <p:ph type="body" sz="quarter" idx="12"/>
          </p:nvPr>
        </p:nvSpPr>
        <p:spPr>
          <a:xfrm>
            <a:off x="457200" y="1490400"/>
            <a:ext cx="4042800" cy="640800"/>
          </a:xfrm>
        </p:spPr>
        <p:txBody>
          <a:bodyPr anchor="b" anchorCtr="0"/>
          <a:lstStyle>
            <a:lvl1pPr>
              <a:buNone/>
              <a:defRPr b="1"/>
            </a:lvl1pPr>
          </a:lstStyle>
          <a:p>
            <a:pPr lvl="0"/>
            <a:endParaRPr lang="en-GB" dirty="0"/>
          </a:p>
        </p:txBody>
      </p:sp>
      <p:sp>
        <p:nvSpPr>
          <p:cNvPr id="11" name="Text Placeholder 9"/>
          <p:cNvSpPr>
            <a:spLocks noGrp="1"/>
          </p:cNvSpPr>
          <p:nvPr>
            <p:ph type="body" sz="quarter" idx="13"/>
          </p:nvPr>
        </p:nvSpPr>
        <p:spPr>
          <a:xfrm>
            <a:off x="4651200" y="1490400"/>
            <a:ext cx="4042800" cy="640800"/>
          </a:xfrm>
        </p:spPr>
        <p:txBody>
          <a:bodyPr anchor="b" anchorCtr="0"/>
          <a:lstStyle>
            <a:lvl1pPr>
              <a:buNone/>
              <a:defRPr b="1"/>
            </a:lvl1pPr>
          </a:lstStyle>
          <a:p>
            <a:pPr lvl="0"/>
            <a:endParaRPr lang="en-GB" dirty="0"/>
          </a:p>
        </p:txBody>
      </p:sp>
      <p:sp>
        <p:nvSpPr>
          <p:cNvPr id="9" name="Line 11"/>
          <p:cNvSpPr>
            <a:spLocks noChangeShapeType="1"/>
          </p:cNvSpPr>
          <p:nvPr userDrawn="1"/>
        </p:nvSpPr>
        <p:spPr bwMode="auto">
          <a:xfrm>
            <a:off x="457200" y="6242400"/>
            <a:ext cx="8229600" cy="0"/>
          </a:xfrm>
          <a:prstGeom prst="line">
            <a:avLst/>
          </a:prstGeom>
          <a:noFill/>
          <a:ln w="3175">
            <a:solidFill>
              <a:srgbClr val="808080"/>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GB"/>
          </a:p>
        </p:txBody>
      </p:sp>
      <p:sp>
        <p:nvSpPr>
          <p:cNvPr id="5" name="Footer Placeholder 4"/>
          <p:cNvSpPr>
            <a:spLocks noGrp="1"/>
          </p:cNvSpPr>
          <p:nvPr>
            <p:ph type="ftr" sz="quarter" idx="11"/>
          </p:nvPr>
        </p:nvSpPr>
        <p:spPr/>
        <p:txBody>
          <a:bodyPr/>
          <a:lstStyle/>
          <a:p>
            <a:r>
              <a:rPr lang="en-GB" smtClean="0"/>
              <a:t>Presentation title</a:t>
            </a:r>
            <a:endParaRPr lang="en-GB"/>
          </a:p>
        </p:txBody>
      </p:sp>
      <p:sp>
        <p:nvSpPr>
          <p:cNvPr id="7"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8" name="Line 11"/>
          <p:cNvSpPr>
            <a:spLocks noChangeShapeType="1"/>
          </p:cNvSpPr>
          <p:nvPr userDrawn="1"/>
        </p:nvSpPr>
        <p:spPr bwMode="auto">
          <a:xfrm>
            <a:off x="457200" y="6242400"/>
            <a:ext cx="8229600" cy="0"/>
          </a:xfrm>
          <a:prstGeom prst="line">
            <a:avLst/>
          </a:prstGeom>
          <a:noFill/>
          <a:ln w="3175">
            <a:solidFill>
              <a:schemeClr val="bg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Key statement">
    <p:spTree>
      <p:nvGrpSpPr>
        <p:cNvPr id="1" name=""/>
        <p:cNvGrpSpPr/>
        <p:nvPr/>
      </p:nvGrpSpPr>
      <p:grpSpPr>
        <a:xfrm>
          <a:off x="0" y="0"/>
          <a:ext cx="0" cy="0"/>
          <a:chOff x="0" y="0"/>
          <a:chExt cx="0" cy="0"/>
        </a:xfrm>
      </p:grpSpPr>
      <p:sp>
        <p:nvSpPr>
          <p:cNvPr id="12" name="Footer Placeholder 11"/>
          <p:cNvSpPr>
            <a:spLocks noGrp="1"/>
          </p:cNvSpPr>
          <p:nvPr>
            <p:ph type="ftr" sz="quarter" idx="10"/>
          </p:nvPr>
        </p:nvSpPr>
        <p:spPr/>
        <p:txBody>
          <a:bodyPr/>
          <a:lstStyle/>
          <a:p>
            <a:r>
              <a:rPr lang="en-US" smtClean="0"/>
              <a:t>Presentation title</a:t>
            </a:r>
            <a:endParaRPr lang="en-US" dirty="0"/>
          </a:p>
        </p:txBody>
      </p:sp>
      <p:sp>
        <p:nvSpPr>
          <p:cNvPr id="3" name="Text Placeholder 2"/>
          <p:cNvSpPr>
            <a:spLocks noGrp="1"/>
          </p:cNvSpPr>
          <p:nvPr>
            <p:ph type="body" sz="quarter" idx="11"/>
          </p:nvPr>
        </p:nvSpPr>
        <p:spPr>
          <a:xfrm>
            <a:off x="455614" y="1025525"/>
            <a:ext cx="8229600" cy="1643063"/>
          </a:xfrm>
        </p:spPr>
        <p:txBody>
          <a:bodyPr/>
          <a:lstStyle>
            <a:lvl1pPr marL="0" indent="0" algn="l">
              <a:lnSpc>
                <a:spcPct val="85000"/>
              </a:lnSpc>
              <a:spcBef>
                <a:spcPts val="0"/>
              </a:spcBef>
              <a:buNone/>
              <a:defRPr sz="5000" b="1">
                <a:solidFill>
                  <a:schemeClr val="bg2"/>
                </a:solidFill>
                <a:latin typeface="+mj-lt"/>
              </a:defRPr>
            </a:lvl1pPr>
            <a:lvl2pPr marL="0" indent="0">
              <a:buNone/>
              <a:defRPr/>
            </a:lvl2pPr>
            <a:lvl3pPr marL="0" indent="0">
              <a:buNone/>
              <a:defRPr/>
            </a:lvl3pPr>
            <a:lvl4pPr marL="0" indent="0">
              <a:buNone/>
              <a:defRPr/>
            </a:lvl4pPr>
            <a:lvl5pPr marL="0" indent="0">
              <a:buNone/>
              <a:defRPr/>
            </a:lvl5pPr>
          </a:lstStyle>
          <a:p>
            <a:pPr lvl="0"/>
            <a:r>
              <a:rPr lang="en-US" dirty="0" smtClean="0"/>
              <a:t>Click to edit Master text styles</a:t>
            </a:r>
          </a:p>
        </p:txBody>
      </p:sp>
      <p:sp>
        <p:nvSpPr>
          <p:cNvPr id="5" name="Line 11"/>
          <p:cNvSpPr>
            <a:spLocks noChangeShapeType="1"/>
          </p:cNvSpPr>
          <p:nvPr userDrawn="1"/>
        </p:nvSpPr>
        <p:spPr bwMode="auto">
          <a:xfrm>
            <a:off x="457200" y="6242400"/>
            <a:ext cx="8229600" cy="0"/>
          </a:xfrm>
          <a:prstGeom prst="line">
            <a:avLst/>
          </a:prstGeom>
          <a:noFill/>
          <a:ln w="3175">
            <a:solidFill>
              <a:srgbClr val="808080"/>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extLst>
      <p:ext uri="{BB962C8B-B14F-4D97-AF65-F5344CB8AC3E}">
        <p14:creationId xmlns:p14="http://schemas.microsoft.com/office/powerpoint/2010/main" val="39130112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Divider 1">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lvl1pPr algn="l">
              <a:defRPr/>
            </a:lvl1pPr>
          </a:lstStyle>
          <a:p>
            <a:pPr lvl="0" algn="l" fontAlgn="base">
              <a:lnSpc>
                <a:spcPct val="85000"/>
              </a:lnSpc>
              <a:spcAft>
                <a:spcPct val="0"/>
              </a:spcAft>
            </a:pPr>
            <a:r>
              <a:rPr lang="en-US" smtClean="0"/>
              <a:t>Click to edit Master title style</a:t>
            </a:r>
            <a:endParaRPr lang="en-US" dirty="0"/>
          </a:p>
        </p:txBody>
      </p:sp>
      <p:sp>
        <p:nvSpPr>
          <p:cNvPr id="12" name="Footer Placeholder 11"/>
          <p:cNvSpPr>
            <a:spLocks noGrp="1"/>
          </p:cNvSpPr>
          <p:nvPr>
            <p:ph type="ftr" sz="quarter" idx="10"/>
          </p:nvPr>
        </p:nvSpPr>
        <p:spPr/>
        <p:txBody>
          <a:bodyPr/>
          <a:lstStyle/>
          <a:p>
            <a:r>
              <a:rPr lang="en-US" smtClean="0"/>
              <a:t>Presentation title</a:t>
            </a:r>
            <a:endParaRPr lang="en-US" dirty="0"/>
          </a:p>
        </p:txBody>
      </p:sp>
      <p:sp>
        <p:nvSpPr>
          <p:cNvPr id="6" name="Freeform 5"/>
          <p:cNvSpPr>
            <a:spLocks/>
          </p:cNvSpPr>
          <p:nvPr userDrawn="1"/>
        </p:nvSpPr>
        <p:spPr bwMode="gray">
          <a:xfrm>
            <a:off x="457200" y="1039813"/>
            <a:ext cx="8229600" cy="5184775"/>
          </a:xfrm>
          <a:custGeom>
            <a:avLst/>
            <a:gdLst/>
            <a:ahLst/>
            <a:cxnLst>
              <a:cxn ang="0">
                <a:pos x="0" y="0"/>
              </a:cxn>
              <a:cxn ang="0">
                <a:pos x="0" y="3266"/>
              </a:cxn>
              <a:cxn ang="0">
                <a:pos x="5184" y="2352"/>
              </a:cxn>
              <a:cxn ang="0">
                <a:pos x="5184" y="0"/>
              </a:cxn>
              <a:cxn ang="0">
                <a:pos x="0" y="0"/>
              </a:cxn>
            </a:cxnLst>
            <a:rect l="0" t="0" r="r" b="b"/>
            <a:pathLst>
              <a:path w="5184" h="3266">
                <a:moveTo>
                  <a:pt x="0" y="0"/>
                </a:moveTo>
                <a:lnTo>
                  <a:pt x="0" y="3266"/>
                </a:lnTo>
                <a:lnTo>
                  <a:pt x="5184" y="2352"/>
                </a:lnTo>
                <a:lnTo>
                  <a:pt x="5184" y="0"/>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99994089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Divider 2">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lvl1pPr algn="l">
              <a:defRPr/>
            </a:lvl1pPr>
          </a:lstStyle>
          <a:p>
            <a:pPr lvl="0" algn="l" fontAlgn="base">
              <a:lnSpc>
                <a:spcPct val="85000"/>
              </a:lnSpc>
              <a:spcAft>
                <a:spcPct val="0"/>
              </a:spcAft>
            </a:pPr>
            <a:r>
              <a:rPr lang="en-US" smtClean="0"/>
              <a:t>Click to edit Master title style</a:t>
            </a:r>
            <a:endParaRPr lang="en-US" dirty="0"/>
          </a:p>
        </p:txBody>
      </p:sp>
      <p:sp>
        <p:nvSpPr>
          <p:cNvPr id="12" name="Footer Placeholder 11"/>
          <p:cNvSpPr>
            <a:spLocks noGrp="1"/>
          </p:cNvSpPr>
          <p:nvPr>
            <p:ph type="ftr" sz="quarter" idx="10"/>
          </p:nvPr>
        </p:nvSpPr>
        <p:spPr/>
        <p:txBody>
          <a:bodyPr/>
          <a:lstStyle/>
          <a:p>
            <a:r>
              <a:rPr lang="en-US" smtClean="0"/>
              <a:t>Presentation title</a:t>
            </a:r>
            <a:endParaRPr lang="en-US" dirty="0"/>
          </a:p>
        </p:txBody>
      </p:sp>
      <p:sp>
        <p:nvSpPr>
          <p:cNvPr id="6" name="Freeform 5"/>
          <p:cNvSpPr>
            <a:spLocks/>
          </p:cNvSpPr>
          <p:nvPr userDrawn="1"/>
        </p:nvSpPr>
        <p:spPr bwMode="gray">
          <a:xfrm>
            <a:off x="457200" y="1040400"/>
            <a:ext cx="8229600" cy="5184775"/>
          </a:xfrm>
          <a:custGeom>
            <a:avLst/>
            <a:gdLst/>
            <a:ahLst/>
            <a:cxnLst>
              <a:cxn ang="0">
                <a:pos x="0" y="0"/>
              </a:cxn>
              <a:cxn ang="0">
                <a:pos x="0" y="3266"/>
              </a:cxn>
              <a:cxn ang="0">
                <a:pos x="5184" y="2352"/>
              </a:cxn>
              <a:cxn ang="0">
                <a:pos x="5184" y="0"/>
              </a:cxn>
              <a:cxn ang="0">
                <a:pos x="0" y="0"/>
              </a:cxn>
            </a:cxnLst>
            <a:rect l="0" t="0" r="r" b="b"/>
            <a:pathLst>
              <a:path w="5184" h="3266">
                <a:moveTo>
                  <a:pt x="0" y="0"/>
                </a:moveTo>
                <a:lnTo>
                  <a:pt x="0" y="3266"/>
                </a:lnTo>
                <a:lnTo>
                  <a:pt x="5184" y="2352"/>
                </a:lnTo>
                <a:lnTo>
                  <a:pt x="5184" y="0"/>
                </a:lnTo>
                <a:lnTo>
                  <a:pt x="0" y="0"/>
                </a:ln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528647806"/>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Divider 4">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lvl1pPr algn="l">
              <a:defRPr/>
            </a:lvl1pPr>
          </a:lstStyle>
          <a:p>
            <a:pPr lvl="0" algn="l" fontAlgn="base">
              <a:lnSpc>
                <a:spcPct val="85000"/>
              </a:lnSpc>
              <a:spcAft>
                <a:spcPct val="0"/>
              </a:spcAft>
            </a:pPr>
            <a:r>
              <a:rPr lang="en-US" smtClean="0"/>
              <a:t>Click to edit Master title style</a:t>
            </a:r>
            <a:endParaRPr lang="en-US" dirty="0"/>
          </a:p>
        </p:txBody>
      </p:sp>
      <p:sp>
        <p:nvSpPr>
          <p:cNvPr id="12" name="Footer Placeholder 11"/>
          <p:cNvSpPr>
            <a:spLocks noGrp="1"/>
          </p:cNvSpPr>
          <p:nvPr>
            <p:ph type="ftr" sz="quarter" idx="10"/>
          </p:nvPr>
        </p:nvSpPr>
        <p:spPr/>
        <p:txBody>
          <a:bodyPr/>
          <a:lstStyle/>
          <a:p>
            <a:r>
              <a:rPr lang="en-US" smtClean="0"/>
              <a:t>Presentation title</a:t>
            </a:r>
            <a:endParaRPr lang="en-US" dirty="0"/>
          </a:p>
        </p:txBody>
      </p:sp>
      <p:pic>
        <p:nvPicPr>
          <p:cNvPr id="7" name="Picture 2"/>
          <p:cNvPicPr>
            <a:picLocks noChangeAspect="1" noChangeArrowheads="1"/>
          </p:cNvPicPr>
          <p:nvPr userDrawn="1"/>
        </p:nvPicPr>
        <p:blipFill>
          <a:blip r:embed="rId2" cstate="print"/>
          <a:srcRect/>
          <a:stretch>
            <a:fillRect/>
          </a:stretch>
        </p:blipFill>
        <p:spPr bwMode="auto">
          <a:xfrm>
            <a:off x="457200" y="1044000"/>
            <a:ext cx="8225549" cy="5184000"/>
          </a:xfrm>
          <a:prstGeom prst="rect">
            <a:avLst/>
          </a:prstGeom>
          <a:noFill/>
          <a:ln w="9525">
            <a:noFill/>
            <a:miter lim="800000"/>
            <a:headEnd/>
            <a:tailEnd/>
          </a:ln>
          <a:effectLst/>
        </p:spPr>
      </p:pic>
    </p:spTree>
    <p:extLst>
      <p:ext uri="{BB962C8B-B14F-4D97-AF65-F5344CB8AC3E}">
        <p14:creationId xmlns:p14="http://schemas.microsoft.com/office/powerpoint/2010/main" val="3195521078"/>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12" name="Footer Placeholder 11"/>
          <p:cNvSpPr>
            <a:spLocks noGrp="1"/>
          </p:cNvSpPr>
          <p:nvPr>
            <p:ph type="ftr" sz="quarter" idx="10"/>
          </p:nvPr>
        </p:nvSpPr>
        <p:spPr/>
        <p:txBody>
          <a:bodyPr/>
          <a:lstStyle/>
          <a:p>
            <a:r>
              <a:rPr lang="en-US" smtClean="0"/>
              <a:t>Presentation title</a:t>
            </a:r>
            <a:endParaRPr lang="en-US" dirty="0"/>
          </a:p>
        </p:txBody>
      </p:sp>
      <p:sp>
        <p:nvSpPr>
          <p:cNvPr id="7" name="Line 11"/>
          <p:cNvSpPr>
            <a:spLocks noChangeShapeType="1"/>
          </p:cNvSpPr>
          <p:nvPr userDrawn="1"/>
        </p:nvSpPr>
        <p:spPr bwMode="auto">
          <a:xfrm>
            <a:off x="455613" y="6243638"/>
            <a:ext cx="8229600" cy="0"/>
          </a:xfrm>
          <a:prstGeom prst="line">
            <a:avLst/>
          </a:prstGeom>
          <a:noFill/>
          <a:ln w="3175">
            <a:solidFill>
              <a:srgbClr val="808080"/>
            </a:solidFill>
            <a:round/>
            <a:headEnd/>
            <a:tailEnd/>
          </a:ln>
          <a:effectLst/>
        </p:spPr>
        <p:txBody>
          <a:bodyPr wrap="none" anchor="ctr"/>
          <a:lstStyle/>
          <a:p>
            <a:endParaRPr lang="en-US" noProof="0" dirty="0">
              <a:solidFill>
                <a:schemeClr val="bg1"/>
              </a:solidFill>
            </a:endParaRPr>
          </a:p>
        </p:txBody>
      </p:sp>
    </p:spTree>
    <p:extLst>
      <p:ext uri="{BB962C8B-B14F-4D97-AF65-F5344CB8AC3E}">
        <p14:creationId xmlns:p14="http://schemas.microsoft.com/office/powerpoint/2010/main" val="3350680830"/>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Final legal text">
    <p:spTree>
      <p:nvGrpSpPr>
        <p:cNvPr id="1" name=""/>
        <p:cNvGrpSpPr/>
        <p:nvPr/>
      </p:nvGrpSpPr>
      <p:grpSpPr>
        <a:xfrm>
          <a:off x="0" y="0"/>
          <a:ext cx="0" cy="0"/>
          <a:chOff x="0" y="0"/>
          <a:chExt cx="0" cy="0"/>
        </a:xfrm>
      </p:grpSpPr>
      <p:sp>
        <p:nvSpPr>
          <p:cNvPr id="7" name="Line 11"/>
          <p:cNvSpPr>
            <a:spLocks noChangeShapeType="1"/>
          </p:cNvSpPr>
          <p:nvPr userDrawn="1"/>
        </p:nvSpPr>
        <p:spPr bwMode="auto">
          <a:xfrm>
            <a:off x="455613" y="6243638"/>
            <a:ext cx="8229600" cy="0"/>
          </a:xfrm>
          <a:prstGeom prst="line">
            <a:avLst/>
          </a:prstGeom>
          <a:noFill/>
          <a:ln w="3175">
            <a:solidFill>
              <a:srgbClr val="808080"/>
            </a:solidFill>
            <a:round/>
            <a:headEnd/>
            <a:tailEnd/>
          </a:ln>
          <a:effectLst/>
        </p:spPr>
        <p:txBody>
          <a:bodyPr wrap="none" anchor="ctr"/>
          <a:lstStyle/>
          <a:p>
            <a:endParaRPr lang="en-US" noProof="0" dirty="0">
              <a:solidFill>
                <a:schemeClr val="bg1"/>
              </a:solidFill>
            </a:endParaRPr>
          </a:p>
        </p:txBody>
      </p:sp>
      <p:sp>
        <p:nvSpPr>
          <p:cNvPr id="8" name="Content Placeholder 2"/>
          <p:cNvSpPr>
            <a:spLocks noGrp="1"/>
          </p:cNvSpPr>
          <p:nvPr>
            <p:ph idx="1"/>
          </p:nvPr>
        </p:nvSpPr>
        <p:spPr>
          <a:xfrm>
            <a:off x="455612" y="719139"/>
            <a:ext cx="3506400" cy="5210062"/>
          </a:xfrm>
        </p:spPr>
        <p:txBody>
          <a:bodyPr/>
          <a:lstStyle>
            <a:lvl1pPr marL="0" indent="0" algn="l" defTabSz="995363" rtl="0" fontAlgn="base">
              <a:lnSpc>
                <a:spcPct val="100000"/>
              </a:lnSpc>
              <a:spcBef>
                <a:spcPct val="70000"/>
              </a:spcBef>
              <a:spcAft>
                <a:spcPct val="0"/>
              </a:spcAft>
              <a:buSzPct val="100000"/>
              <a:buNone/>
              <a:defRPr lang="en-US" sz="1200" kern="1200" noProof="0" dirty="0" smtClean="0">
                <a:solidFill>
                  <a:schemeClr val="bg1"/>
                </a:solidFill>
                <a:latin typeface="Arial" pitchFamily="34" charset="0"/>
                <a:ea typeface="+mn-ea"/>
                <a:cs typeface="Arial" pitchFamily="34" charset="0"/>
              </a:defRPr>
            </a:lvl1pPr>
            <a:lvl2pPr marL="0" indent="0" algn="l" defTabSz="995363" rtl="0" fontAlgn="base">
              <a:lnSpc>
                <a:spcPct val="100000"/>
              </a:lnSpc>
              <a:spcBef>
                <a:spcPct val="0"/>
              </a:spcBef>
              <a:spcAft>
                <a:spcPct val="0"/>
              </a:spcAft>
              <a:buSzPct val="100000"/>
              <a:buNone/>
              <a:defRPr lang="en-US" sz="900" b="1" kern="1200" noProof="0" dirty="0" smtClean="0">
                <a:solidFill>
                  <a:schemeClr val="bg1"/>
                </a:solidFill>
                <a:latin typeface="Arial" pitchFamily="34" charset="0"/>
                <a:ea typeface="+mn-ea"/>
                <a:cs typeface="Arial" pitchFamily="34" charset="0"/>
              </a:defRPr>
            </a:lvl2pPr>
            <a:lvl3pPr marL="176213" indent="-176213" algn="l" defTabSz="995363" rtl="0" fontAlgn="base">
              <a:lnSpc>
                <a:spcPct val="100000"/>
              </a:lnSpc>
              <a:spcBef>
                <a:spcPct val="0"/>
              </a:spcBef>
              <a:spcAft>
                <a:spcPct val="0"/>
              </a:spcAft>
              <a:buClr>
                <a:schemeClr val="accent2"/>
              </a:buClr>
              <a:buSzPct val="70000"/>
              <a:buFont typeface="Arial" pitchFamily="34" charset="0"/>
              <a:buChar char="►"/>
              <a:defRPr lang="en-US" sz="900" b="1" kern="1200" noProof="0" dirty="0" smtClean="0">
                <a:solidFill>
                  <a:schemeClr val="bg1"/>
                </a:solidFill>
                <a:latin typeface="Arial" pitchFamily="34" charset="0"/>
                <a:ea typeface="+mn-ea"/>
                <a:cs typeface="Arial" pitchFamily="34" charset="0"/>
              </a:defRPr>
            </a:lvl3pPr>
            <a:lvl4pPr marL="0" indent="0" algn="l" defTabSz="995363" rtl="0" fontAlgn="base">
              <a:lnSpc>
                <a:spcPct val="100000"/>
              </a:lnSpc>
              <a:spcBef>
                <a:spcPct val="0"/>
              </a:spcBef>
              <a:spcAft>
                <a:spcPct val="0"/>
              </a:spcAft>
              <a:buSzPct val="100000"/>
              <a:buNone/>
              <a:defRPr lang="en-US" sz="800" kern="1200" noProof="0" dirty="0" smtClean="0">
                <a:solidFill>
                  <a:schemeClr val="bg1"/>
                </a:solidFill>
                <a:latin typeface="Arial" pitchFamily="34" charset="0"/>
                <a:ea typeface="+mn-ea"/>
                <a:cs typeface="Arial" pitchFamily="34" charset="0"/>
              </a:defRPr>
            </a:lvl4pPr>
            <a:lvl5pPr marL="188913" indent="-188913" algn="l" defTabSz="995363" rtl="0" fontAlgn="base">
              <a:lnSpc>
                <a:spcPct val="100000"/>
              </a:lnSpc>
              <a:spcBef>
                <a:spcPct val="0"/>
              </a:spcBef>
              <a:spcAft>
                <a:spcPct val="0"/>
              </a:spcAft>
              <a:buClr>
                <a:schemeClr val="accent2"/>
              </a:buClr>
              <a:buSzPct val="70000"/>
              <a:buFont typeface="Arial" pitchFamily="34" charset="0"/>
              <a:buChar char="►"/>
              <a:defRPr lang="en-US" sz="800" kern="1200" noProof="0" dirty="0">
                <a:solidFill>
                  <a:schemeClr val="bg1"/>
                </a:solidFill>
                <a:latin typeface="Arial" pitchFamily="34" charset="0"/>
                <a:ea typeface="+mn-ea"/>
                <a:cs typeface="Arial" pitchFamily="34" charset="0"/>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Tree>
    <p:extLst>
      <p:ext uri="{BB962C8B-B14F-4D97-AF65-F5344CB8AC3E}">
        <p14:creationId xmlns:p14="http://schemas.microsoft.com/office/powerpoint/2010/main" val="109000777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671896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reserve="1">
  <p:cSld name="Cover">
    <p:spTree>
      <p:nvGrpSpPr>
        <p:cNvPr id="1" name=""/>
        <p:cNvGrpSpPr/>
        <p:nvPr/>
      </p:nvGrpSpPr>
      <p:grpSpPr>
        <a:xfrm>
          <a:off x="0" y="0"/>
          <a:ext cx="0" cy="0"/>
          <a:chOff x="0" y="0"/>
          <a:chExt cx="0" cy="0"/>
        </a:xfrm>
      </p:grpSpPr>
      <p:sp>
        <p:nvSpPr>
          <p:cNvPr id="2" name="Title 1"/>
          <p:cNvSpPr>
            <a:spLocks noGrp="1"/>
          </p:cNvSpPr>
          <p:nvPr>
            <p:ph type="ctrTitle"/>
          </p:nvPr>
        </p:nvSpPr>
        <p:spPr>
          <a:xfrm>
            <a:off x="2332800" y="777600"/>
            <a:ext cx="5490000" cy="860400"/>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2332800" y="1753200"/>
            <a:ext cx="5490000" cy="968400"/>
          </a:xfrm>
        </p:spPr>
        <p:txBody>
          <a:bodyPr/>
          <a:lstStyle>
            <a:lvl1pPr marL="0" indent="0" algn="l">
              <a:buNone/>
              <a:defRPr sz="2000">
                <a:solidFill>
                  <a:schemeClr val="tx1">
                    <a:tint val="75000"/>
                  </a:schemeClr>
                </a:solidFill>
              </a:defRPr>
            </a:lvl1pPr>
            <a:lvl2pPr marL="0" indent="0" algn="l">
              <a:buNone/>
              <a:defRPr sz="1600">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p>
          <a:p>
            <a:pPr lvl="1"/>
            <a:endParaRPr lang="en-GB" dirty="0"/>
          </a:p>
        </p:txBody>
      </p:sp>
      <p:pic>
        <p:nvPicPr>
          <p:cNvPr id="9" name="Picture 2"/>
          <p:cNvPicPr>
            <a:picLocks noChangeAspect="1" noChangeArrowheads="1"/>
          </p:cNvPicPr>
          <p:nvPr userDrawn="1"/>
        </p:nvPicPr>
        <p:blipFill>
          <a:blip r:embed="rId2" cstate="print"/>
          <a:srcRect/>
          <a:stretch>
            <a:fillRect/>
          </a:stretch>
        </p:blipFill>
        <p:spPr bwMode="black">
          <a:xfrm>
            <a:off x="2274494" y="5743105"/>
            <a:ext cx="983415" cy="745200"/>
          </a:xfrm>
          <a:prstGeom prst="rect">
            <a:avLst/>
          </a:prstGeom>
          <a:noFill/>
          <a:ln w="9525">
            <a:noFill/>
            <a:miter lim="800000"/>
            <a:headEnd/>
            <a:tailEnd/>
          </a:ln>
          <a:effectLst/>
        </p:spPr>
      </p:pic>
      <p:sp>
        <p:nvSpPr>
          <p:cNvPr id="13" name="Freeform 12"/>
          <p:cNvSpPr>
            <a:spLocks/>
          </p:cNvSpPr>
          <p:nvPr userDrawn="1"/>
        </p:nvSpPr>
        <p:spPr bwMode="gray">
          <a:xfrm>
            <a:off x="2276146" y="2406147"/>
            <a:ext cx="6867853" cy="2494162"/>
          </a:xfrm>
          <a:custGeom>
            <a:avLst/>
            <a:gdLst/>
            <a:ahLst/>
            <a:cxnLst>
              <a:cxn ang="0">
                <a:pos x="0" y="1852"/>
              </a:cxn>
              <a:cxn ang="0">
                <a:pos x="5081" y="0"/>
              </a:cxn>
              <a:cxn ang="0">
                <a:pos x="5081" y="968"/>
              </a:cxn>
              <a:cxn ang="0">
                <a:pos x="0" y="1852"/>
              </a:cxn>
            </a:cxnLst>
            <a:rect l="0" t="0" r="r" b="b"/>
            <a:pathLst>
              <a:path w="5081" h="1852">
                <a:moveTo>
                  <a:pt x="0" y="1852"/>
                </a:moveTo>
                <a:lnTo>
                  <a:pt x="5081" y="0"/>
                </a:lnTo>
                <a:lnTo>
                  <a:pt x="5081" y="968"/>
                </a:lnTo>
                <a:lnTo>
                  <a:pt x="0" y="1852"/>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pic>
        <p:nvPicPr>
          <p:cNvPr id="14" name="Picture 4"/>
          <p:cNvPicPr>
            <a:picLocks noChangeAspect="1" noChangeArrowheads="1"/>
          </p:cNvPicPr>
          <p:nvPr userDrawn="1"/>
        </p:nvPicPr>
        <p:blipFill>
          <a:blip r:embed="rId3" cstate="print"/>
          <a:srcRect/>
          <a:stretch>
            <a:fillRect/>
          </a:stretch>
        </p:blipFill>
        <p:spPr bwMode="black">
          <a:xfrm>
            <a:off x="-1" y="4412381"/>
            <a:ext cx="2284955" cy="1339857"/>
          </a:xfrm>
          <a:prstGeom prst="rect">
            <a:avLst/>
          </a:prstGeom>
          <a:noFill/>
          <a:ln w="9525">
            <a:noFill/>
            <a:miter lim="800000"/>
            <a:headEnd/>
            <a:tailEnd/>
          </a:ln>
          <a:effectLst/>
        </p:spPr>
      </p:pic>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Standard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1"/>
          </p:nvPr>
        </p:nvSpPr>
        <p:spPr/>
        <p:txBody>
          <a:bodyPr/>
          <a:lstStyle/>
          <a:p>
            <a:r>
              <a:rPr lang="en-GB" smtClean="0"/>
              <a:t>Presentation title</a:t>
            </a:r>
            <a:endParaRPr lang="en-GB"/>
          </a:p>
        </p:txBody>
      </p:sp>
      <p:sp>
        <p:nvSpPr>
          <p:cNvPr id="7"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8" name="Line 11"/>
          <p:cNvSpPr>
            <a:spLocks noChangeShapeType="1"/>
          </p:cNvSpPr>
          <p:nvPr userDrawn="1"/>
        </p:nvSpPr>
        <p:spPr bwMode="auto">
          <a:xfrm>
            <a:off x="457200" y="6242400"/>
            <a:ext cx="8229600" cy="0"/>
          </a:xfrm>
          <a:prstGeom prst="line">
            <a:avLst/>
          </a:prstGeom>
          <a:noFill/>
          <a:ln w="3175">
            <a:solidFill>
              <a:srgbClr val="808080"/>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Footer Placeholder 4"/>
          <p:cNvSpPr>
            <a:spLocks noGrp="1"/>
          </p:cNvSpPr>
          <p:nvPr>
            <p:ph type="ftr" sz="quarter" idx="11"/>
          </p:nvPr>
        </p:nvSpPr>
        <p:spPr/>
        <p:txBody>
          <a:bodyPr/>
          <a:lstStyle/>
          <a:p>
            <a:r>
              <a:rPr lang="en-GB" smtClean="0"/>
              <a:t>Presentation title</a:t>
            </a:r>
            <a:endParaRPr lang="en-GB"/>
          </a:p>
        </p:txBody>
      </p:sp>
      <p:sp>
        <p:nvSpPr>
          <p:cNvPr id="7"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8" name="Line 11"/>
          <p:cNvSpPr>
            <a:spLocks noChangeShapeType="1"/>
          </p:cNvSpPr>
          <p:nvPr userDrawn="1"/>
        </p:nvSpPr>
        <p:spPr bwMode="auto">
          <a:xfrm>
            <a:off x="457200" y="6242400"/>
            <a:ext cx="8229600" cy="0"/>
          </a:xfrm>
          <a:prstGeom prst="line">
            <a:avLst/>
          </a:prstGeom>
          <a:noFill/>
          <a:ln w="3175">
            <a:solidFill>
              <a:srgbClr val="808080"/>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lumns, no heading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dirty="0"/>
          </a:p>
        </p:txBody>
      </p:sp>
      <p:sp>
        <p:nvSpPr>
          <p:cNvPr id="6" name="Footer Placeholder 5"/>
          <p:cNvSpPr>
            <a:spLocks noGrp="1"/>
          </p:cNvSpPr>
          <p:nvPr>
            <p:ph type="ftr" sz="quarter" idx="11"/>
          </p:nvPr>
        </p:nvSpPr>
        <p:spPr>
          <a:xfrm>
            <a:off x="2588400" y="6323013"/>
            <a:ext cx="3434400" cy="201600"/>
          </a:xfrm>
        </p:spPr>
        <p:txBody>
          <a:bodyPr/>
          <a:lstStyle/>
          <a:p>
            <a:r>
              <a:rPr lang="en-GB" smtClean="0"/>
              <a:t>Presentation title</a:t>
            </a:r>
            <a:endParaRPr lang="en-GB" dirty="0"/>
          </a:p>
        </p:txBody>
      </p:sp>
      <p:sp>
        <p:nvSpPr>
          <p:cNvPr id="8"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12" name="Line 11"/>
          <p:cNvSpPr>
            <a:spLocks noChangeShapeType="1"/>
          </p:cNvSpPr>
          <p:nvPr userDrawn="1"/>
        </p:nvSpPr>
        <p:spPr bwMode="auto">
          <a:xfrm>
            <a:off x="457200" y="6242400"/>
            <a:ext cx="8229600" cy="0"/>
          </a:xfrm>
          <a:prstGeom prst="line">
            <a:avLst/>
          </a:prstGeom>
          <a:noFill/>
          <a:ln w="3175">
            <a:solidFill>
              <a:schemeClr val="bg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lumns, no heading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5"/>
          <p:cNvSpPr>
            <a:spLocks noGrp="1"/>
          </p:cNvSpPr>
          <p:nvPr>
            <p:ph type="ftr" sz="quarter" idx="11"/>
          </p:nvPr>
        </p:nvSpPr>
        <p:spPr/>
        <p:txBody>
          <a:bodyPr/>
          <a:lstStyle/>
          <a:p>
            <a:r>
              <a:rPr lang="en-GB" smtClean="0"/>
              <a:t>Presentation title</a:t>
            </a:r>
            <a:endParaRPr lang="en-GB"/>
          </a:p>
        </p:txBody>
      </p:sp>
      <p:sp>
        <p:nvSpPr>
          <p:cNvPr id="8"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12" name="Line 11"/>
          <p:cNvSpPr>
            <a:spLocks noChangeShapeType="1"/>
          </p:cNvSpPr>
          <p:nvPr userDrawn="1"/>
        </p:nvSpPr>
        <p:spPr bwMode="auto">
          <a:xfrm>
            <a:off x="457200" y="6242400"/>
            <a:ext cx="8229600" cy="0"/>
          </a:xfrm>
          <a:prstGeom prst="line">
            <a:avLst/>
          </a:prstGeom>
          <a:noFill/>
          <a:ln w="3175">
            <a:solidFill>
              <a:srgbClr val="808080"/>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wo columns with heading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sz="half" idx="1"/>
          </p:nvPr>
        </p:nvSpPr>
        <p:spPr>
          <a:xfrm>
            <a:off x="457200" y="2196000"/>
            <a:ext cx="4042800" cy="3994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51200" y="2178000"/>
            <a:ext cx="4042800" cy="3994963"/>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5"/>
          <p:cNvSpPr>
            <a:spLocks noGrp="1"/>
          </p:cNvSpPr>
          <p:nvPr>
            <p:ph type="ftr" sz="quarter" idx="11"/>
          </p:nvPr>
        </p:nvSpPr>
        <p:spPr/>
        <p:txBody>
          <a:bodyPr/>
          <a:lstStyle/>
          <a:p>
            <a:r>
              <a:rPr lang="en-GB" smtClean="0"/>
              <a:t>Presentation title</a:t>
            </a:r>
            <a:endParaRPr lang="en-GB"/>
          </a:p>
        </p:txBody>
      </p:sp>
      <p:sp>
        <p:nvSpPr>
          <p:cNvPr id="8"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10" name="Text Placeholder 9"/>
          <p:cNvSpPr>
            <a:spLocks noGrp="1"/>
          </p:cNvSpPr>
          <p:nvPr>
            <p:ph type="body" sz="quarter" idx="12"/>
          </p:nvPr>
        </p:nvSpPr>
        <p:spPr>
          <a:xfrm>
            <a:off x="457200" y="1490400"/>
            <a:ext cx="4042800" cy="640800"/>
          </a:xfrm>
        </p:spPr>
        <p:txBody>
          <a:bodyPr anchor="b" anchorCtr="0"/>
          <a:lstStyle>
            <a:lvl1pPr>
              <a:buNone/>
              <a:defRPr b="1"/>
            </a:lvl1pPr>
          </a:lstStyle>
          <a:p>
            <a:pPr lvl="0"/>
            <a:endParaRPr lang="en-GB" dirty="0"/>
          </a:p>
        </p:txBody>
      </p:sp>
      <p:sp>
        <p:nvSpPr>
          <p:cNvPr id="11" name="Text Placeholder 9"/>
          <p:cNvSpPr>
            <a:spLocks noGrp="1"/>
          </p:cNvSpPr>
          <p:nvPr>
            <p:ph type="body" sz="quarter" idx="13"/>
          </p:nvPr>
        </p:nvSpPr>
        <p:spPr>
          <a:xfrm>
            <a:off x="4651200" y="1490400"/>
            <a:ext cx="4042800" cy="640800"/>
          </a:xfrm>
        </p:spPr>
        <p:txBody>
          <a:bodyPr anchor="b" anchorCtr="0"/>
          <a:lstStyle>
            <a:lvl1pPr>
              <a:buNone/>
              <a:defRPr b="1"/>
            </a:lvl1pPr>
          </a:lstStyle>
          <a:p>
            <a:pPr lvl="0"/>
            <a:endParaRPr lang="en-GB" dirty="0"/>
          </a:p>
        </p:txBody>
      </p:sp>
      <p:sp>
        <p:nvSpPr>
          <p:cNvPr id="9" name="Line 11"/>
          <p:cNvSpPr>
            <a:spLocks noChangeShapeType="1"/>
          </p:cNvSpPr>
          <p:nvPr userDrawn="1"/>
        </p:nvSpPr>
        <p:spPr bwMode="auto">
          <a:xfrm>
            <a:off x="457200" y="6242400"/>
            <a:ext cx="8229600" cy="0"/>
          </a:xfrm>
          <a:prstGeom prst="line">
            <a:avLst/>
          </a:prstGeom>
          <a:noFill/>
          <a:ln w="3175">
            <a:solidFill>
              <a:srgbClr val="808080"/>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Key statement">
    <p:spTree>
      <p:nvGrpSpPr>
        <p:cNvPr id="1" name=""/>
        <p:cNvGrpSpPr/>
        <p:nvPr/>
      </p:nvGrpSpPr>
      <p:grpSpPr>
        <a:xfrm>
          <a:off x="0" y="0"/>
          <a:ext cx="0" cy="0"/>
          <a:chOff x="0" y="0"/>
          <a:chExt cx="0" cy="0"/>
        </a:xfrm>
      </p:grpSpPr>
      <p:sp>
        <p:nvSpPr>
          <p:cNvPr id="12" name="Footer Placeholder 11"/>
          <p:cNvSpPr>
            <a:spLocks noGrp="1"/>
          </p:cNvSpPr>
          <p:nvPr>
            <p:ph type="ftr" sz="quarter" idx="10"/>
          </p:nvPr>
        </p:nvSpPr>
        <p:spPr/>
        <p:txBody>
          <a:bodyPr/>
          <a:lstStyle/>
          <a:p>
            <a:r>
              <a:rPr lang="en-US" smtClean="0"/>
              <a:t>Presentation title</a:t>
            </a:r>
            <a:endParaRPr lang="en-US" dirty="0"/>
          </a:p>
        </p:txBody>
      </p:sp>
      <p:sp>
        <p:nvSpPr>
          <p:cNvPr id="3" name="Text Placeholder 2"/>
          <p:cNvSpPr>
            <a:spLocks noGrp="1"/>
          </p:cNvSpPr>
          <p:nvPr>
            <p:ph type="body" sz="quarter" idx="11"/>
          </p:nvPr>
        </p:nvSpPr>
        <p:spPr>
          <a:xfrm>
            <a:off x="455614" y="1025525"/>
            <a:ext cx="8229600" cy="1643063"/>
          </a:xfrm>
        </p:spPr>
        <p:txBody>
          <a:bodyPr/>
          <a:lstStyle>
            <a:lvl1pPr marL="0" indent="0" algn="l">
              <a:lnSpc>
                <a:spcPct val="85000"/>
              </a:lnSpc>
              <a:spcBef>
                <a:spcPts val="0"/>
              </a:spcBef>
              <a:buNone/>
              <a:defRPr sz="5000" b="1">
                <a:solidFill>
                  <a:schemeClr val="bg2"/>
                </a:solidFill>
                <a:latin typeface="+mj-lt"/>
              </a:defRPr>
            </a:lvl1pPr>
            <a:lvl2pPr marL="0" indent="0">
              <a:buNone/>
              <a:defRPr/>
            </a:lvl2pPr>
            <a:lvl3pPr marL="0" indent="0">
              <a:buNone/>
              <a:defRPr/>
            </a:lvl3pPr>
            <a:lvl4pPr marL="0" indent="0">
              <a:buNone/>
              <a:defRPr/>
            </a:lvl4pPr>
            <a:lvl5pPr marL="0" indent="0">
              <a:buNone/>
              <a:defRPr/>
            </a:lvl5pPr>
          </a:lstStyle>
          <a:p>
            <a:pPr lvl="0"/>
            <a:r>
              <a:rPr lang="en-US" dirty="0" smtClean="0"/>
              <a:t>Click to edit Master text styles</a:t>
            </a:r>
          </a:p>
        </p:txBody>
      </p:sp>
      <p:sp>
        <p:nvSpPr>
          <p:cNvPr id="5" name="Line 11"/>
          <p:cNvSpPr>
            <a:spLocks noChangeShapeType="1"/>
          </p:cNvSpPr>
          <p:nvPr userDrawn="1"/>
        </p:nvSpPr>
        <p:spPr bwMode="auto">
          <a:xfrm>
            <a:off x="457200" y="6242400"/>
            <a:ext cx="8229600" cy="0"/>
          </a:xfrm>
          <a:prstGeom prst="line">
            <a:avLst/>
          </a:prstGeom>
          <a:noFill/>
          <a:ln w="3175">
            <a:solidFill>
              <a:srgbClr val="808080"/>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extLst>
      <p:ext uri="{BB962C8B-B14F-4D97-AF65-F5344CB8AC3E}">
        <p14:creationId xmlns:p14="http://schemas.microsoft.com/office/powerpoint/2010/main" val="391301120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Divider 1">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lvl1pPr algn="l">
              <a:defRPr/>
            </a:lvl1pPr>
          </a:lstStyle>
          <a:p>
            <a:pPr lvl="0" algn="l" fontAlgn="base">
              <a:lnSpc>
                <a:spcPct val="85000"/>
              </a:lnSpc>
              <a:spcAft>
                <a:spcPct val="0"/>
              </a:spcAft>
            </a:pPr>
            <a:r>
              <a:rPr lang="en-US" smtClean="0"/>
              <a:t>Click to edit Master title style</a:t>
            </a:r>
            <a:endParaRPr lang="en-US" dirty="0"/>
          </a:p>
        </p:txBody>
      </p:sp>
      <p:sp>
        <p:nvSpPr>
          <p:cNvPr id="12" name="Footer Placeholder 11"/>
          <p:cNvSpPr>
            <a:spLocks noGrp="1"/>
          </p:cNvSpPr>
          <p:nvPr>
            <p:ph type="ftr" sz="quarter" idx="10"/>
          </p:nvPr>
        </p:nvSpPr>
        <p:spPr/>
        <p:txBody>
          <a:bodyPr/>
          <a:lstStyle/>
          <a:p>
            <a:r>
              <a:rPr lang="en-US" smtClean="0"/>
              <a:t>Presentation title</a:t>
            </a:r>
            <a:endParaRPr lang="en-US" dirty="0"/>
          </a:p>
        </p:txBody>
      </p:sp>
      <p:sp>
        <p:nvSpPr>
          <p:cNvPr id="6" name="Freeform 5"/>
          <p:cNvSpPr>
            <a:spLocks/>
          </p:cNvSpPr>
          <p:nvPr userDrawn="1"/>
        </p:nvSpPr>
        <p:spPr bwMode="gray">
          <a:xfrm>
            <a:off x="457200" y="1039813"/>
            <a:ext cx="8229600" cy="5184775"/>
          </a:xfrm>
          <a:custGeom>
            <a:avLst/>
            <a:gdLst/>
            <a:ahLst/>
            <a:cxnLst>
              <a:cxn ang="0">
                <a:pos x="0" y="0"/>
              </a:cxn>
              <a:cxn ang="0">
                <a:pos x="0" y="3266"/>
              </a:cxn>
              <a:cxn ang="0">
                <a:pos x="5184" y="2352"/>
              </a:cxn>
              <a:cxn ang="0">
                <a:pos x="5184" y="0"/>
              </a:cxn>
              <a:cxn ang="0">
                <a:pos x="0" y="0"/>
              </a:cxn>
            </a:cxnLst>
            <a:rect l="0" t="0" r="r" b="b"/>
            <a:pathLst>
              <a:path w="5184" h="3266">
                <a:moveTo>
                  <a:pt x="0" y="0"/>
                </a:moveTo>
                <a:lnTo>
                  <a:pt x="0" y="3266"/>
                </a:lnTo>
                <a:lnTo>
                  <a:pt x="5184" y="2352"/>
                </a:lnTo>
                <a:lnTo>
                  <a:pt x="5184" y="0"/>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99994089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Divider 2">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lvl1pPr algn="l">
              <a:defRPr/>
            </a:lvl1pPr>
          </a:lstStyle>
          <a:p>
            <a:pPr lvl="0" algn="l" fontAlgn="base">
              <a:lnSpc>
                <a:spcPct val="85000"/>
              </a:lnSpc>
              <a:spcAft>
                <a:spcPct val="0"/>
              </a:spcAft>
            </a:pPr>
            <a:r>
              <a:rPr lang="en-US" smtClean="0"/>
              <a:t>Click to edit Master title style</a:t>
            </a:r>
            <a:endParaRPr lang="en-US" dirty="0"/>
          </a:p>
        </p:txBody>
      </p:sp>
      <p:sp>
        <p:nvSpPr>
          <p:cNvPr id="12" name="Footer Placeholder 11"/>
          <p:cNvSpPr>
            <a:spLocks noGrp="1"/>
          </p:cNvSpPr>
          <p:nvPr>
            <p:ph type="ftr" sz="quarter" idx="10"/>
          </p:nvPr>
        </p:nvSpPr>
        <p:spPr/>
        <p:txBody>
          <a:bodyPr/>
          <a:lstStyle/>
          <a:p>
            <a:r>
              <a:rPr lang="en-US" smtClean="0"/>
              <a:t>Presentation title</a:t>
            </a:r>
            <a:endParaRPr lang="en-US" dirty="0"/>
          </a:p>
        </p:txBody>
      </p:sp>
      <p:sp>
        <p:nvSpPr>
          <p:cNvPr id="6" name="Freeform 5"/>
          <p:cNvSpPr>
            <a:spLocks/>
          </p:cNvSpPr>
          <p:nvPr userDrawn="1"/>
        </p:nvSpPr>
        <p:spPr bwMode="gray">
          <a:xfrm>
            <a:off x="457200" y="1040400"/>
            <a:ext cx="8229600" cy="5184775"/>
          </a:xfrm>
          <a:custGeom>
            <a:avLst/>
            <a:gdLst/>
            <a:ahLst/>
            <a:cxnLst>
              <a:cxn ang="0">
                <a:pos x="0" y="0"/>
              </a:cxn>
              <a:cxn ang="0">
                <a:pos x="0" y="3266"/>
              </a:cxn>
              <a:cxn ang="0">
                <a:pos x="5184" y="2352"/>
              </a:cxn>
              <a:cxn ang="0">
                <a:pos x="5184" y="0"/>
              </a:cxn>
              <a:cxn ang="0">
                <a:pos x="0" y="0"/>
              </a:cxn>
            </a:cxnLst>
            <a:rect l="0" t="0" r="r" b="b"/>
            <a:pathLst>
              <a:path w="5184" h="3266">
                <a:moveTo>
                  <a:pt x="0" y="0"/>
                </a:moveTo>
                <a:lnTo>
                  <a:pt x="0" y="3266"/>
                </a:lnTo>
                <a:lnTo>
                  <a:pt x="5184" y="2352"/>
                </a:lnTo>
                <a:lnTo>
                  <a:pt x="5184" y="0"/>
                </a:lnTo>
                <a:lnTo>
                  <a:pt x="0" y="0"/>
                </a:ln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528647806"/>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Divider 4">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lvl1pPr algn="l">
              <a:defRPr/>
            </a:lvl1pPr>
          </a:lstStyle>
          <a:p>
            <a:pPr lvl="0" algn="l" fontAlgn="base">
              <a:lnSpc>
                <a:spcPct val="85000"/>
              </a:lnSpc>
              <a:spcAft>
                <a:spcPct val="0"/>
              </a:spcAft>
            </a:pPr>
            <a:r>
              <a:rPr lang="en-US" smtClean="0"/>
              <a:t>Click to edit Master title style</a:t>
            </a:r>
            <a:endParaRPr lang="en-US" dirty="0"/>
          </a:p>
        </p:txBody>
      </p:sp>
      <p:sp>
        <p:nvSpPr>
          <p:cNvPr id="12" name="Footer Placeholder 11"/>
          <p:cNvSpPr>
            <a:spLocks noGrp="1"/>
          </p:cNvSpPr>
          <p:nvPr>
            <p:ph type="ftr" sz="quarter" idx="10"/>
          </p:nvPr>
        </p:nvSpPr>
        <p:spPr/>
        <p:txBody>
          <a:bodyPr/>
          <a:lstStyle/>
          <a:p>
            <a:r>
              <a:rPr lang="en-US" smtClean="0"/>
              <a:t>Presentation title</a:t>
            </a:r>
            <a:endParaRPr lang="en-US" dirty="0"/>
          </a:p>
        </p:txBody>
      </p:sp>
      <p:pic>
        <p:nvPicPr>
          <p:cNvPr id="7" name="Picture 2"/>
          <p:cNvPicPr>
            <a:picLocks noChangeAspect="1" noChangeArrowheads="1"/>
          </p:cNvPicPr>
          <p:nvPr userDrawn="1"/>
        </p:nvPicPr>
        <p:blipFill>
          <a:blip r:embed="rId2" cstate="print"/>
          <a:srcRect/>
          <a:stretch>
            <a:fillRect/>
          </a:stretch>
        </p:blipFill>
        <p:spPr bwMode="auto">
          <a:xfrm>
            <a:off x="457200" y="1044000"/>
            <a:ext cx="8225549" cy="5184000"/>
          </a:xfrm>
          <a:prstGeom prst="rect">
            <a:avLst/>
          </a:prstGeom>
          <a:noFill/>
          <a:ln w="9525">
            <a:noFill/>
            <a:miter lim="800000"/>
            <a:headEnd/>
            <a:tailEnd/>
          </a:ln>
          <a:effectLst/>
        </p:spPr>
      </p:pic>
    </p:spTree>
    <p:extLst>
      <p:ext uri="{BB962C8B-B14F-4D97-AF65-F5344CB8AC3E}">
        <p14:creationId xmlns:p14="http://schemas.microsoft.com/office/powerpoint/2010/main" val="3195521078"/>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12" name="Footer Placeholder 11"/>
          <p:cNvSpPr>
            <a:spLocks noGrp="1"/>
          </p:cNvSpPr>
          <p:nvPr>
            <p:ph type="ftr" sz="quarter" idx="10"/>
          </p:nvPr>
        </p:nvSpPr>
        <p:spPr/>
        <p:txBody>
          <a:bodyPr/>
          <a:lstStyle/>
          <a:p>
            <a:r>
              <a:rPr lang="en-US" smtClean="0"/>
              <a:t>Presentation title</a:t>
            </a:r>
            <a:endParaRPr lang="en-US" dirty="0"/>
          </a:p>
        </p:txBody>
      </p:sp>
      <p:sp>
        <p:nvSpPr>
          <p:cNvPr id="7" name="Line 11"/>
          <p:cNvSpPr>
            <a:spLocks noChangeShapeType="1"/>
          </p:cNvSpPr>
          <p:nvPr userDrawn="1"/>
        </p:nvSpPr>
        <p:spPr bwMode="auto">
          <a:xfrm>
            <a:off x="455613" y="6243638"/>
            <a:ext cx="8229600" cy="0"/>
          </a:xfrm>
          <a:prstGeom prst="line">
            <a:avLst/>
          </a:prstGeom>
          <a:noFill/>
          <a:ln w="3175">
            <a:solidFill>
              <a:srgbClr val="808080"/>
            </a:solidFill>
            <a:round/>
            <a:headEnd/>
            <a:tailEnd/>
          </a:ln>
          <a:effectLst/>
        </p:spPr>
        <p:txBody>
          <a:bodyPr wrap="none" anchor="ctr"/>
          <a:lstStyle/>
          <a:p>
            <a:endParaRPr lang="en-US" noProof="0" dirty="0">
              <a:solidFill>
                <a:schemeClr val="bg1"/>
              </a:solidFill>
            </a:endParaRPr>
          </a:p>
        </p:txBody>
      </p:sp>
    </p:spTree>
    <p:extLst>
      <p:ext uri="{BB962C8B-B14F-4D97-AF65-F5344CB8AC3E}">
        <p14:creationId xmlns:p14="http://schemas.microsoft.com/office/powerpoint/2010/main" val="3350680830"/>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Final legal text">
    <p:spTree>
      <p:nvGrpSpPr>
        <p:cNvPr id="1" name=""/>
        <p:cNvGrpSpPr/>
        <p:nvPr/>
      </p:nvGrpSpPr>
      <p:grpSpPr>
        <a:xfrm>
          <a:off x="0" y="0"/>
          <a:ext cx="0" cy="0"/>
          <a:chOff x="0" y="0"/>
          <a:chExt cx="0" cy="0"/>
        </a:xfrm>
      </p:grpSpPr>
      <p:sp>
        <p:nvSpPr>
          <p:cNvPr id="7" name="Line 11"/>
          <p:cNvSpPr>
            <a:spLocks noChangeShapeType="1"/>
          </p:cNvSpPr>
          <p:nvPr userDrawn="1"/>
        </p:nvSpPr>
        <p:spPr bwMode="auto">
          <a:xfrm>
            <a:off x="455613" y="6243638"/>
            <a:ext cx="8229600" cy="0"/>
          </a:xfrm>
          <a:prstGeom prst="line">
            <a:avLst/>
          </a:prstGeom>
          <a:noFill/>
          <a:ln w="3175">
            <a:solidFill>
              <a:srgbClr val="808080"/>
            </a:solidFill>
            <a:round/>
            <a:headEnd/>
            <a:tailEnd/>
          </a:ln>
          <a:effectLst/>
        </p:spPr>
        <p:txBody>
          <a:bodyPr wrap="none" anchor="ctr"/>
          <a:lstStyle/>
          <a:p>
            <a:endParaRPr lang="en-US" noProof="0" dirty="0">
              <a:solidFill>
                <a:schemeClr val="bg1"/>
              </a:solidFill>
            </a:endParaRPr>
          </a:p>
        </p:txBody>
      </p:sp>
      <p:sp>
        <p:nvSpPr>
          <p:cNvPr id="8" name="Content Placeholder 2"/>
          <p:cNvSpPr>
            <a:spLocks noGrp="1"/>
          </p:cNvSpPr>
          <p:nvPr>
            <p:ph idx="1"/>
          </p:nvPr>
        </p:nvSpPr>
        <p:spPr>
          <a:xfrm>
            <a:off x="455612" y="719139"/>
            <a:ext cx="3506400" cy="5210062"/>
          </a:xfrm>
        </p:spPr>
        <p:txBody>
          <a:bodyPr/>
          <a:lstStyle>
            <a:lvl1pPr marL="0" indent="0" algn="l" defTabSz="995363" rtl="0" fontAlgn="base">
              <a:lnSpc>
                <a:spcPct val="100000"/>
              </a:lnSpc>
              <a:spcBef>
                <a:spcPct val="70000"/>
              </a:spcBef>
              <a:spcAft>
                <a:spcPct val="0"/>
              </a:spcAft>
              <a:buSzPct val="100000"/>
              <a:buNone/>
              <a:defRPr lang="en-US" sz="1200" kern="1200" noProof="0" dirty="0" smtClean="0">
                <a:solidFill>
                  <a:schemeClr val="bg1"/>
                </a:solidFill>
                <a:latin typeface="Arial" pitchFamily="34" charset="0"/>
                <a:ea typeface="+mn-ea"/>
                <a:cs typeface="Arial" pitchFamily="34" charset="0"/>
              </a:defRPr>
            </a:lvl1pPr>
            <a:lvl2pPr marL="0" indent="0" algn="l" defTabSz="995363" rtl="0" fontAlgn="base">
              <a:lnSpc>
                <a:spcPct val="100000"/>
              </a:lnSpc>
              <a:spcBef>
                <a:spcPct val="0"/>
              </a:spcBef>
              <a:spcAft>
                <a:spcPct val="0"/>
              </a:spcAft>
              <a:buSzPct val="100000"/>
              <a:buNone/>
              <a:defRPr lang="en-US" sz="900" b="1" kern="1200" noProof="0" dirty="0" smtClean="0">
                <a:solidFill>
                  <a:schemeClr val="bg1"/>
                </a:solidFill>
                <a:latin typeface="Arial" pitchFamily="34" charset="0"/>
                <a:ea typeface="+mn-ea"/>
                <a:cs typeface="Arial" pitchFamily="34" charset="0"/>
              </a:defRPr>
            </a:lvl2pPr>
            <a:lvl3pPr marL="176213" indent="-176213" algn="l" defTabSz="995363" rtl="0" fontAlgn="base">
              <a:lnSpc>
                <a:spcPct val="100000"/>
              </a:lnSpc>
              <a:spcBef>
                <a:spcPct val="0"/>
              </a:spcBef>
              <a:spcAft>
                <a:spcPct val="0"/>
              </a:spcAft>
              <a:buClr>
                <a:schemeClr val="accent2"/>
              </a:buClr>
              <a:buSzPct val="70000"/>
              <a:buFont typeface="Arial" pitchFamily="34" charset="0"/>
              <a:buChar char="►"/>
              <a:defRPr lang="en-US" sz="900" b="1" kern="1200" noProof="0" dirty="0" smtClean="0">
                <a:solidFill>
                  <a:schemeClr val="bg1"/>
                </a:solidFill>
                <a:latin typeface="Arial" pitchFamily="34" charset="0"/>
                <a:ea typeface="+mn-ea"/>
                <a:cs typeface="Arial" pitchFamily="34" charset="0"/>
              </a:defRPr>
            </a:lvl3pPr>
            <a:lvl4pPr marL="0" indent="0" algn="l" defTabSz="995363" rtl="0" fontAlgn="base">
              <a:lnSpc>
                <a:spcPct val="100000"/>
              </a:lnSpc>
              <a:spcBef>
                <a:spcPct val="0"/>
              </a:spcBef>
              <a:spcAft>
                <a:spcPct val="0"/>
              </a:spcAft>
              <a:buSzPct val="100000"/>
              <a:buNone/>
              <a:defRPr lang="en-US" sz="800" kern="1200" noProof="0" dirty="0" smtClean="0">
                <a:solidFill>
                  <a:schemeClr val="bg1"/>
                </a:solidFill>
                <a:latin typeface="Arial" pitchFamily="34" charset="0"/>
                <a:ea typeface="+mn-ea"/>
                <a:cs typeface="Arial" pitchFamily="34" charset="0"/>
              </a:defRPr>
            </a:lvl4pPr>
            <a:lvl5pPr marL="188913" indent="-188913" algn="l" defTabSz="995363" rtl="0" fontAlgn="base">
              <a:lnSpc>
                <a:spcPct val="100000"/>
              </a:lnSpc>
              <a:spcBef>
                <a:spcPct val="0"/>
              </a:spcBef>
              <a:spcAft>
                <a:spcPct val="0"/>
              </a:spcAft>
              <a:buClr>
                <a:schemeClr val="accent2"/>
              </a:buClr>
              <a:buSzPct val="70000"/>
              <a:buFont typeface="Arial" pitchFamily="34" charset="0"/>
              <a:buChar char="►"/>
              <a:defRPr lang="en-US" sz="800" kern="1200" noProof="0" dirty="0">
                <a:solidFill>
                  <a:schemeClr val="bg1"/>
                </a:solidFill>
                <a:latin typeface="Arial" pitchFamily="34" charset="0"/>
                <a:ea typeface="+mn-ea"/>
                <a:cs typeface="Arial" pitchFamily="34" charset="0"/>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Tree>
    <p:extLst>
      <p:ext uri="{BB962C8B-B14F-4D97-AF65-F5344CB8AC3E}">
        <p14:creationId xmlns:p14="http://schemas.microsoft.com/office/powerpoint/2010/main" val="109000777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6718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s with heading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GB" dirty="0"/>
          </a:p>
        </p:txBody>
      </p:sp>
      <p:sp>
        <p:nvSpPr>
          <p:cNvPr id="3" name="Content Placeholder 2"/>
          <p:cNvSpPr>
            <a:spLocks noGrp="1"/>
          </p:cNvSpPr>
          <p:nvPr>
            <p:ph sz="half" idx="1"/>
          </p:nvPr>
        </p:nvSpPr>
        <p:spPr>
          <a:xfrm>
            <a:off x="457200" y="2196000"/>
            <a:ext cx="4042800" cy="3994963"/>
          </a:xfrm>
        </p:spPr>
        <p:txBody>
          <a:bodyPr/>
          <a:lstStyle>
            <a:lvl1pPr>
              <a:defRPr sz="2400" baseline="0"/>
            </a:lvl1pPr>
            <a:lvl2pPr>
              <a:defRPr sz="24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dirty="0"/>
          </a:p>
        </p:txBody>
      </p:sp>
      <p:sp>
        <p:nvSpPr>
          <p:cNvPr id="4" name="Content Placeholder 3"/>
          <p:cNvSpPr>
            <a:spLocks noGrp="1"/>
          </p:cNvSpPr>
          <p:nvPr>
            <p:ph sz="half" idx="2"/>
          </p:nvPr>
        </p:nvSpPr>
        <p:spPr>
          <a:xfrm>
            <a:off x="4651200" y="2178000"/>
            <a:ext cx="4042800" cy="3994963"/>
          </a:xfrm>
        </p:spPr>
        <p:txBody>
          <a:bodyPr/>
          <a:lstStyle>
            <a:lvl1pPr>
              <a:defRPr sz="2400" baseline="0"/>
            </a:lvl1pPr>
            <a:lvl2pPr>
              <a:defRPr sz="24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dirty="0"/>
          </a:p>
        </p:txBody>
      </p:sp>
      <p:sp>
        <p:nvSpPr>
          <p:cNvPr id="6" name="Footer Placeholder 5"/>
          <p:cNvSpPr>
            <a:spLocks noGrp="1"/>
          </p:cNvSpPr>
          <p:nvPr>
            <p:ph type="ftr" sz="quarter" idx="11"/>
          </p:nvPr>
        </p:nvSpPr>
        <p:spPr/>
        <p:txBody>
          <a:bodyPr/>
          <a:lstStyle/>
          <a:p>
            <a:r>
              <a:rPr lang="en-GB" smtClean="0"/>
              <a:t>Presentation title</a:t>
            </a:r>
            <a:endParaRPr lang="en-GB"/>
          </a:p>
        </p:txBody>
      </p:sp>
      <p:sp>
        <p:nvSpPr>
          <p:cNvPr id="8" name="Line 10"/>
          <p:cNvSpPr>
            <a:spLocks noChangeShapeType="1"/>
          </p:cNvSpPr>
          <p:nvPr userDrawn="1"/>
        </p:nvSpPr>
        <p:spPr bwMode="auto">
          <a:xfrm>
            <a:off x="457200" y="1044000"/>
            <a:ext cx="8229600" cy="0"/>
          </a:xfrm>
          <a:prstGeom prst="line">
            <a:avLst/>
          </a:prstGeom>
          <a:noFill/>
          <a:ln w="19050">
            <a:solidFill>
              <a:schemeClr val="accent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
        <p:nvSpPr>
          <p:cNvPr id="10" name="Text Placeholder 9"/>
          <p:cNvSpPr>
            <a:spLocks noGrp="1"/>
          </p:cNvSpPr>
          <p:nvPr>
            <p:ph type="body" sz="quarter" idx="12"/>
          </p:nvPr>
        </p:nvSpPr>
        <p:spPr>
          <a:xfrm>
            <a:off x="457200" y="1490400"/>
            <a:ext cx="4042800" cy="640800"/>
          </a:xfrm>
        </p:spPr>
        <p:txBody>
          <a:bodyPr anchor="b" anchorCtr="0"/>
          <a:lstStyle>
            <a:lvl1pPr>
              <a:buNone/>
              <a:defRPr b="0" baseline="0"/>
            </a:lvl1pPr>
          </a:lstStyle>
          <a:p>
            <a:pPr lvl="0"/>
            <a:r>
              <a:rPr lang="ja-JP" altLang="en-US" smtClean="0"/>
              <a:t>マスタ テキストの書式設定</a:t>
            </a:r>
          </a:p>
        </p:txBody>
      </p:sp>
      <p:sp>
        <p:nvSpPr>
          <p:cNvPr id="11" name="Text Placeholder 9"/>
          <p:cNvSpPr>
            <a:spLocks noGrp="1"/>
          </p:cNvSpPr>
          <p:nvPr>
            <p:ph type="body" sz="quarter" idx="13"/>
          </p:nvPr>
        </p:nvSpPr>
        <p:spPr>
          <a:xfrm>
            <a:off x="4651200" y="1490400"/>
            <a:ext cx="4042800" cy="640800"/>
          </a:xfrm>
        </p:spPr>
        <p:txBody>
          <a:bodyPr anchor="b" anchorCtr="0"/>
          <a:lstStyle>
            <a:lvl1pPr>
              <a:buNone/>
              <a:defRPr b="0" baseline="0"/>
            </a:lvl1pPr>
          </a:lstStyle>
          <a:p>
            <a:pPr lvl="0"/>
            <a:r>
              <a:rPr lang="ja-JP" altLang="en-US" smtClean="0"/>
              <a:t>マスタ テキストの書式設定</a:t>
            </a:r>
          </a:p>
        </p:txBody>
      </p:sp>
      <p:sp>
        <p:nvSpPr>
          <p:cNvPr id="9" name="Line 11"/>
          <p:cNvSpPr>
            <a:spLocks noChangeShapeType="1"/>
          </p:cNvSpPr>
          <p:nvPr userDrawn="1"/>
        </p:nvSpPr>
        <p:spPr bwMode="auto">
          <a:xfrm>
            <a:off x="457200" y="6242400"/>
            <a:ext cx="8229600" cy="0"/>
          </a:xfrm>
          <a:prstGeom prst="line">
            <a:avLst/>
          </a:prstGeom>
          <a:noFill/>
          <a:ln w="3175">
            <a:solidFill>
              <a:schemeClr val="bg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Key statement">
    <p:spTree>
      <p:nvGrpSpPr>
        <p:cNvPr id="1" name=""/>
        <p:cNvGrpSpPr/>
        <p:nvPr/>
      </p:nvGrpSpPr>
      <p:grpSpPr>
        <a:xfrm>
          <a:off x="0" y="0"/>
          <a:ext cx="0" cy="0"/>
          <a:chOff x="0" y="0"/>
          <a:chExt cx="0" cy="0"/>
        </a:xfrm>
      </p:grpSpPr>
      <p:sp>
        <p:nvSpPr>
          <p:cNvPr id="12" name="Footer Placeholder 11"/>
          <p:cNvSpPr>
            <a:spLocks noGrp="1"/>
          </p:cNvSpPr>
          <p:nvPr>
            <p:ph type="ftr" sz="quarter" idx="10"/>
          </p:nvPr>
        </p:nvSpPr>
        <p:spPr/>
        <p:txBody>
          <a:bodyPr/>
          <a:lstStyle/>
          <a:p>
            <a:r>
              <a:rPr lang="en-US" smtClean="0"/>
              <a:t>Presentation title</a:t>
            </a:r>
            <a:endParaRPr lang="en-US" dirty="0"/>
          </a:p>
        </p:txBody>
      </p:sp>
      <p:sp>
        <p:nvSpPr>
          <p:cNvPr id="3" name="Text Placeholder 2"/>
          <p:cNvSpPr>
            <a:spLocks noGrp="1"/>
          </p:cNvSpPr>
          <p:nvPr>
            <p:ph type="body" sz="quarter" idx="11"/>
          </p:nvPr>
        </p:nvSpPr>
        <p:spPr>
          <a:xfrm>
            <a:off x="455614" y="1025525"/>
            <a:ext cx="8229600" cy="1643063"/>
          </a:xfrm>
        </p:spPr>
        <p:txBody>
          <a:bodyPr/>
          <a:lstStyle>
            <a:lvl1pPr marL="0" indent="0" algn="l">
              <a:lnSpc>
                <a:spcPct val="85000"/>
              </a:lnSpc>
              <a:spcBef>
                <a:spcPts val="0"/>
              </a:spcBef>
              <a:buNone/>
              <a:defRPr sz="5000" b="1">
                <a:solidFill>
                  <a:schemeClr val="bg2"/>
                </a:solidFill>
                <a:latin typeface="+mj-lt"/>
              </a:defRPr>
            </a:lvl1pPr>
            <a:lvl2pPr marL="0" indent="0">
              <a:buNone/>
              <a:defRPr/>
            </a:lvl2pPr>
            <a:lvl3pPr marL="0" indent="0">
              <a:buNone/>
              <a:defRPr/>
            </a:lvl3pPr>
            <a:lvl4pPr marL="0" indent="0">
              <a:buNone/>
              <a:defRPr/>
            </a:lvl4pPr>
            <a:lvl5pPr marL="0" indent="0">
              <a:buNone/>
              <a:defRPr/>
            </a:lvl5pPr>
          </a:lstStyle>
          <a:p>
            <a:pPr lvl="0"/>
            <a:r>
              <a:rPr lang="ja-JP" altLang="en-US" smtClean="0"/>
              <a:t>マスタ テキストの書式設定</a:t>
            </a:r>
          </a:p>
        </p:txBody>
      </p:sp>
      <p:sp>
        <p:nvSpPr>
          <p:cNvPr id="5" name="Line 11"/>
          <p:cNvSpPr>
            <a:spLocks noChangeShapeType="1"/>
          </p:cNvSpPr>
          <p:nvPr userDrawn="1"/>
        </p:nvSpPr>
        <p:spPr bwMode="auto">
          <a:xfrm>
            <a:off x="457200" y="6242400"/>
            <a:ext cx="8229600" cy="0"/>
          </a:xfrm>
          <a:prstGeom prst="line">
            <a:avLst/>
          </a:prstGeom>
          <a:noFill/>
          <a:ln w="3175">
            <a:solidFill>
              <a:schemeClr val="bg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noProof="0" dirty="0">
              <a:solidFill>
                <a:schemeClr val="bg1"/>
              </a:solidFill>
            </a:endParaRPr>
          </a:p>
        </p:txBody>
      </p:sp>
    </p:spTree>
    <p:extLst>
      <p:ext uri="{BB962C8B-B14F-4D97-AF65-F5344CB8AC3E}">
        <p14:creationId xmlns:p14="http://schemas.microsoft.com/office/powerpoint/2010/main" val="3913011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vider 1">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lvl1pPr algn="l">
              <a:defRPr/>
            </a:lvl1pPr>
          </a:lstStyle>
          <a:p>
            <a:pPr lvl="0" algn="l" fontAlgn="base">
              <a:lnSpc>
                <a:spcPct val="85000"/>
              </a:lnSpc>
              <a:spcAft>
                <a:spcPct val="0"/>
              </a:spcAft>
            </a:pPr>
            <a:r>
              <a:rPr lang="ja-JP" altLang="en-US" smtClean="0"/>
              <a:t>マスタ タイトルの書式設定</a:t>
            </a:r>
            <a:endParaRPr lang="en-US" dirty="0"/>
          </a:p>
        </p:txBody>
      </p:sp>
      <p:sp>
        <p:nvSpPr>
          <p:cNvPr id="12" name="Footer Placeholder 11"/>
          <p:cNvSpPr>
            <a:spLocks noGrp="1"/>
          </p:cNvSpPr>
          <p:nvPr>
            <p:ph type="ftr" sz="quarter" idx="10"/>
          </p:nvPr>
        </p:nvSpPr>
        <p:spPr/>
        <p:txBody>
          <a:bodyPr/>
          <a:lstStyle/>
          <a:p>
            <a:r>
              <a:rPr lang="en-US" smtClean="0"/>
              <a:t>Presentation title</a:t>
            </a:r>
            <a:endParaRPr lang="en-US" dirty="0"/>
          </a:p>
        </p:txBody>
      </p:sp>
      <p:sp>
        <p:nvSpPr>
          <p:cNvPr id="3077" name="Freeform 5"/>
          <p:cNvSpPr>
            <a:spLocks/>
          </p:cNvSpPr>
          <p:nvPr userDrawn="1"/>
        </p:nvSpPr>
        <p:spPr bwMode="gray">
          <a:xfrm>
            <a:off x="457200" y="1039813"/>
            <a:ext cx="8229600" cy="5184775"/>
          </a:xfrm>
          <a:custGeom>
            <a:avLst/>
            <a:gdLst/>
            <a:ahLst/>
            <a:cxnLst>
              <a:cxn ang="0">
                <a:pos x="0" y="0"/>
              </a:cxn>
              <a:cxn ang="0">
                <a:pos x="0" y="3266"/>
              </a:cxn>
              <a:cxn ang="0">
                <a:pos x="5184" y="2352"/>
              </a:cxn>
              <a:cxn ang="0">
                <a:pos x="5184" y="0"/>
              </a:cxn>
              <a:cxn ang="0">
                <a:pos x="0" y="0"/>
              </a:cxn>
            </a:cxnLst>
            <a:rect l="0" t="0" r="r" b="b"/>
            <a:pathLst>
              <a:path w="5184" h="3266">
                <a:moveTo>
                  <a:pt x="0" y="0"/>
                </a:moveTo>
                <a:lnTo>
                  <a:pt x="0" y="3266"/>
                </a:lnTo>
                <a:lnTo>
                  <a:pt x="5184" y="2352"/>
                </a:lnTo>
                <a:lnTo>
                  <a:pt x="5184" y="0"/>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999940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vider 2">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lvl1pPr algn="l">
              <a:defRPr/>
            </a:lvl1pPr>
          </a:lstStyle>
          <a:p>
            <a:pPr lvl="0" algn="l" fontAlgn="base">
              <a:lnSpc>
                <a:spcPct val="85000"/>
              </a:lnSpc>
              <a:spcAft>
                <a:spcPct val="0"/>
              </a:spcAft>
            </a:pPr>
            <a:r>
              <a:rPr lang="ja-JP" altLang="en-US" smtClean="0"/>
              <a:t>マスタ タイトルの書式設定</a:t>
            </a:r>
            <a:endParaRPr lang="en-US" dirty="0"/>
          </a:p>
        </p:txBody>
      </p:sp>
      <p:sp>
        <p:nvSpPr>
          <p:cNvPr id="12" name="Footer Placeholder 11"/>
          <p:cNvSpPr>
            <a:spLocks noGrp="1"/>
          </p:cNvSpPr>
          <p:nvPr>
            <p:ph type="ftr" sz="quarter" idx="10"/>
          </p:nvPr>
        </p:nvSpPr>
        <p:spPr/>
        <p:txBody>
          <a:bodyPr/>
          <a:lstStyle/>
          <a:p>
            <a:r>
              <a:rPr lang="en-US" smtClean="0"/>
              <a:t>Presentation title</a:t>
            </a:r>
            <a:endParaRPr lang="en-US" dirty="0"/>
          </a:p>
        </p:txBody>
      </p:sp>
      <p:sp>
        <p:nvSpPr>
          <p:cNvPr id="4101" name="Freeform 5"/>
          <p:cNvSpPr>
            <a:spLocks/>
          </p:cNvSpPr>
          <p:nvPr userDrawn="1"/>
        </p:nvSpPr>
        <p:spPr bwMode="gray">
          <a:xfrm>
            <a:off x="457200" y="1040400"/>
            <a:ext cx="8229600" cy="5184775"/>
          </a:xfrm>
          <a:custGeom>
            <a:avLst/>
            <a:gdLst/>
            <a:ahLst/>
            <a:cxnLst>
              <a:cxn ang="0">
                <a:pos x="0" y="0"/>
              </a:cxn>
              <a:cxn ang="0">
                <a:pos x="0" y="3266"/>
              </a:cxn>
              <a:cxn ang="0">
                <a:pos x="5184" y="2352"/>
              </a:cxn>
              <a:cxn ang="0">
                <a:pos x="5184" y="0"/>
              </a:cxn>
              <a:cxn ang="0">
                <a:pos x="0" y="0"/>
              </a:cxn>
            </a:cxnLst>
            <a:rect l="0" t="0" r="r" b="b"/>
            <a:pathLst>
              <a:path w="5184" h="3266">
                <a:moveTo>
                  <a:pt x="0" y="0"/>
                </a:moveTo>
                <a:lnTo>
                  <a:pt x="0" y="3266"/>
                </a:lnTo>
                <a:lnTo>
                  <a:pt x="5184" y="2352"/>
                </a:lnTo>
                <a:lnTo>
                  <a:pt x="5184" y="0"/>
                </a:lnTo>
                <a:lnTo>
                  <a:pt x="0" y="0"/>
                </a:lnTo>
                <a:close/>
              </a:path>
            </a:pathLst>
          </a:custGeom>
          <a:solidFill>
            <a:schemeClr val="accent1"/>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52864780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vider 4">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201168"/>
            <a:ext cx="8229600" cy="804672"/>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lvl1pPr algn="l">
              <a:defRPr/>
            </a:lvl1pPr>
          </a:lstStyle>
          <a:p>
            <a:pPr lvl="0" algn="l" fontAlgn="base">
              <a:lnSpc>
                <a:spcPct val="85000"/>
              </a:lnSpc>
              <a:spcAft>
                <a:spcPct val="0"/>
              </a:spcAft>
            </a:pPr>
            <a:r>
              <a:rPr lang="ja-JP" altLang="en-US" smtClean="0"/>
              <a:t>マスタ タイトルの書式設定</a:t>
            </a:r>
            <a:endParaRPr lang="en-US" dirty="0"/>
          </a:p>
        </p:txBody>
      </p:sp>
      <p:sp>
        <p:nvSpPr>
          <p:cNvPr id="12" name="Footer Placeholder 11"/>
          <p:cNvSpPr>
            <a:spLocks noGrp="1"/>
          </p:cNvSpPr>
          <p:nvPr>
            <p:ph type="ftr" sz="quarter" idx="10"/>
          </p:nvPr>
        </p:nvSpPr>
        <p:spPr/>
        <p:txBody>
          <a:bodyPr/>
          <a:lstStyle/>
          <a:p>
            <a:r>
              <a:rPr lang="en-US" smtClean="0"/>
              <a:t>Presentation title</a:t>
            </a:r>
            <a:endParaRPr lang="en-US" dirty="0"/>
          </a:p>
        </p:txBody>
      </p:sp>
      <p:pic>
        <p:nvPicPr>
          <p:cNvPr id="6" name="Picture 2"/>
          <p:cNvPicPr>
            <a:picLocks noChangeAspect="1" noChangeArrowheads="1"/>
          </p:cNvPicPr>
          <p:nvPr userDrawn="1"/>
        </p:nvPicPr>
        <p:blipFill>
          <a:blip r:embed="rId2" cstate="print"/>
          <a:srcRect/>
          <a:stretch>
            <a:fillRect/>
          </a:stretch>
        </p:blipFill>
        <p:spPr bwMode="auto">
          <a:xfrm>
            <a:off x="457200" y="1044000"/>
            <a:ext cx="8225549" cy="5184000"/>
          </a:xfrm>
          <a:prstGeom prst="rect">
            <a:avLst/>
          </a:prstGeom>
          <a:noFill/>
          <a:ln w="9525">
            <a:noFill/>
            <a:miter lim="800000"/>
            <a:headEnd/>
            <a:tailEnd/>
          </a:ln>
          <a:effectLst/>
        </p:spPr>
      </p:pic>
    </p:spTree>
    <p:extLst>
      <p:ext uri="{BB962C8B-B14F-4D97-AF65-F5344CB8AC3E}">
        <p14:creationId xmlns:p14="http://schemas.microsoft.com/office/powerpoint/2010/main" val="319552107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860400"/>
          </a:xfrm>
          <a:prstGeom prst="rect">
            <a:avLst/>
          </a:prstGeom>
        </p:spPr>
        <p:txBody>
          <a:bodyPr vert="horz" lIns="0" tIns="0" rIns="0" bIns="0" rtlCol="0" anchor="t" anchorCtr="0">
            <a:noAutofit/>
          </a:bodyPr>
          <a:lstStyle/>
          <a:p>
            <a:r>
              <a:rPr lang="ja-JP" altLang="en-US" dirty="0" smtClean="0"/>
              <a:t>マスタ タイトルの書式設定</a:t>
            </a:r>
            <a:endParaRPr lang="en-GB" dirty="0"/>
          </a:p>
        </p:txBody>
      </p:sp>
      <p:sp>
        <p:nvSpPr>
          <p:cNvPr id="3" name="Text Placeholder 2"/>
          <p:cNvSpPr>
            <a:spLocks noGrp="1"/>
          </p:cNvSpPr>
          <p:nvPr>
            <p:ph type="body" idx="1"/>
          </p:nvPr>
        </p:nvSpPr>
        <p:spPr>
          <a:xfrm>
            <a:off x="457200" y="1425600"/>
            <a:ext cx="8229600" cy="4698000"/>
          </a:xfrm>
          <a:prstGeom prst="rect">
            <a:avLst/>
          </a:prstGeom>
        </p:spPr>
        <p:txBody>
          <a:bodyPr vert="horz" lIns="0" tIns="0" rIns="0" bIns="0" rtlCol="0" anchor="t" anchorCtr="0">
            <a:no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5" name="Footer Placeholder 4"/>
          <p:cNvSpPr>
            <a:spLocks noGrp="1"/>
          </p:cNvSpPr>
          <p:nvPr>
            <p:ph type="ftr" sz="quarter" idx="3"/>
          </p:nvPr>
        </p:nvSpPr>
        <p:spPr>
          <a:xfrm>
            <a:off x="2588400" y="6415200"/>
            <a:ext cx="3434400" cy="201600"/>
          </a:xfrm>
          <a:prstGeom prst="rect">
            <a:avLst/>
          </a:prstGeom>
        </p:spPr>
        <p:txBody>
          <a:bodyPr vert="horz" lIns="0" tIns="0" rIns="0" bIns="0" rtlCol="0" anchor="t" anchorCtr="0">
            <a:noAutofit/>
          </a:bodyPr>
          <a:lstStyle>
            <a:lvl1pPr algn="l">
              <a:defRPr sz="1100" baseline="0">
                <a:solidFill>
                  <a:schemeClr val="bg1"/>
                </a:solidFill>
                <a:latin typeface="Arial" pitchFamily="34" charset="0"/>
                <a:ea typeface="ＭＳ Ｐゴシック" pitchFamily="50" charset="-128"/>
              </a:defRPr>
            </a:lvl1pPr>
          </a:lstStyle>
          <a:p>
            <a:r>
              <a:rPr lang="en-GB" smtClean="0"/>
              <a:t>Presentation title</a:t>
            </a:r>
            <a:endParaRPr lang="en-GB" dirty="0"/>
          </a:p>
        </p:txBody>
      </p:sp>
      <p:sp>
        <p:nvSpPr>
          <p:cNvPr id="7" name="TextBox 6"/>
          <p:cNvSpPr txBox="1"/>
          <p:nvPr/>
        </p:nvSpPr>
        <p:spPr>
          <a:xfrm>
            <a:off x="457200" y="6415200"/>
            <a:ext cx="720000" cy="198000"/>
          </a:xfrm>
          <a:prstGeom prst="rect">
            <a:avLst/>
          </a:prstGeom>
          <a:noFill/>
        </p:spPr>
        <p:txBody>
          <a:bodyPr wrap="square" lIns="0" tIns="0" rIns="0" bIns="0" rtlCol="0">
            <a:noAutofit/>
          </a:bodyPr>
          <a:lstStyle/>
          <a:p>
            <a:r>
              <a:rPr lang="en-GB" sz="1100" dirty="0" smtClean="0">
                <a:solidFill>
                  <a:schemeClr val="bg1"/>
                </a:solidFill>
              </a:rPr>
              <a:t>Page </a:t>
            </a:r>
            <a:fld id="{9AE4D82F-B047-469B-AC52-A46321747EAF}" type="slidenum">
              <a:rPr lang="en-GB" sz="1100" smtClean="0">
                <a:solidFill>
                  <a:schemeClr val="bg1"/>
                </a:solidFill>
              </a:rPr>
              <a:pPr/>
              <a:t>‹#›</a:t>
            </a:fld>
            <a:endParaRPr lang="en-GB" sz="1100" dirty="0">
              <a:solidFill>
                <a:schemeClr val="bg1"/>
              </a:solidFill>
            </a:endParaRPr>
          </a:p>
        </p:txBody>
      </p:sp>
      <p:grpSp>
        <p:nvGrpSpPr>
          <p:cNvPr id="8" name="Group 7"/>
          <p:cNvGrpSpPr/>
          <p:nvPr/>
        </p:nvGrpSpPr>
        <p:grpSpPr bwMode="gray">
          <a:xfrm>
            <a:off x="8348663" y="6450013"/>
            <a:ext cx="338137" cy="204787"/>
            <a:chOff x="8348663" y="6450013"/>
            <a:chExt cx="338137" cy="204787"/>
          </a:xfrm>
          <a:solidFill>
            <a:srgbClr val="808080"/>
          </a:solidFill>
        </p:grpSpPr>
        <p:sp>
          <p:nvSpPr>
            <p:cNvPr id="10" name="Freeform 5"/>
            <p:cNvSpPr>
              <a:spLocks/>
            </p:cNvSpPr>
            <p:nvPr userDrawn="1"/>
          </p:nvSpPr>
          <p:spPr bwMode="gray">
            <a:xfrm>
              <a:off x="8348663" y="6450013"/>
              <a:ext cx="163512" cy="204787"/>
            </a:xfrm>
            <a:custGeom>
              <a:avLst/>
              <a:gdLst/>
              <a:ahLst/>
              <a:cxnLst>
                <a:cxn ang="0">
                  <a:pos x="39" y="78"/>
                </a:cxn>
                <a:cxn ang="0">
                  <a:pos x="85" y="78"/>
                </a:cxn>
                <a:cxn ang="0">
                  <a:pos x="85" y="51"/>
                </a:cxn>
                <a:cxn ang="0">
                  <a:pos x="39" y="51"/>
                </a:cxn>
                <a:cxn ang="0">
                  <a:pos x="39" y="30"/>
                </a:cxn>
                <a:cxn ang="0">
                  <a:pos x="90" y="30"/>
                </a:cxn>
                <a:cxn ang="0">
                  <a:pos x="73" y="0"/>
                </a:cxn>
                <a:cxn ang="0">
                  <a:pos x="0" y="0"/>
                </a:cxn>
                <a:cxn ang="0">
                  <a:pos x="0" y="129"/>
                </a:cxn>
                <a:cxn ang="0">
                  <a:pos x="103" y="129"/>
                </a:cxn>
                <a:cxn ang="0">
                  <a:pos x="103" y="99"/>
                </a:cxn>
                <a:cxn ang="0">
                  <a:pos x="39" y="99"/>
                </a:cxn>
                <a:cxn ang="0">
                  <a:pos x="39" y="78"/>
                </a:cxn>
              </a:cxnLst>
              <a:rect l="0" t="0" r="r" b="b"/>
              <a:pathLst>
                <a:path w="103" h="129">
                  <a:moveTo>
                    <a:pt x="39" y="78"/>
                  </a:moveTo>
                  <a:lnTo>
                    <a:pt x="85" y="78"/>
                  </a:lnTo>
                  <a:lnTo>
                    <a:pt x="85" y="51"/>
                  </a:lnTo>
                  <a:lnTo>
                    <a:pt x="39" y="51"/>
                  </a:lnTo>
                  <a:lnTo>
                    <a:pt x="39" y="30"/>
                  </a:lnTo>
                  <a:lnTo>
                    <a:pt x="90" y="30"/>
                  </a:lnTo>
                  <a:lnTo>
                    <a:pt x="73" y="0"/>
                  </a:lnTo>
                  <a:lnTo>
                    <a:pt x="0" y="0"/>
                  </a:lnTo>
                  <a:lnTo>
                    <a:pt x="0" y="129"/>
                  </a:lnTo>
                  <a:lnTo>
                    <a:pt x="103" y="129"/>
                  </a:lnTo>
                  <a:lnTo>
                    <a:pt x="103" y="99"/>
                  </a:lnTo>
                  <a:lnTo>
                    <a:pt x="39" y="99"/>
                  </a:lnTo>
                  <a:lnTo>
                    <a:pt x="39" y="78"/>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1" name="Freeform 6"/>
            <p:cNvSpPr>
              <a:spLocks/>
            </p:cNvSpPr>
            <p:nvPr userDrawn="1"/>
          </p:nvSpPr>
          <p:spPr bwMode="gray">
            <a:xfrm>
              <a:off x="8483600" y="6450013"/>
              <a:ext cx="203200" cy="204787"/>
            </a:xfrm>
            <a:custGeom>
              <a:avLst/>
              <a:gdLst/>
              <a:ahLst/>
              <a:cxnLst>
                <a:cxn ang="0">
                  <a:pos x="86" y="0"/>
                </a:cxn>
                <a:cxn ang="0">
                  <a:pos x="64" y="42"/>
                </a:cxn>
                <a:cxn ang="0">
                  <a:pos x="42" y="0"/>
                </a:cxn>
                <a:cxn ang="0">
                  <a:pos x="0" y="0"/>
                </a:cxn>
                <a:cxn ang="0">
                  <a:pos x="45" y="78"/>
                </a:cxn>
                <a:cxn ang="0">
                  <a:pos x="45" y="129"/>
                </a:cxn>
                <a:cxn ang="0">
                  <a:pos x="83" y="129"/>
                </a:cxn>
                <a:cxn ang="0">
                  <a:pos x="83" y="78"/>
                </a:cxn>
                <a:cxn ang="0">
                  <a:pos x="128" y="0"/>
                </a:cxn>
                <a:cxn ang="0">
                  <a:pos x="86" y="0"/>
                </a:cxn>
              </a:cxnLst>
              <a:rect l="0" t="0" r="r" b="b"/>
              <a:pathLst>
                <a:path w="128" h="129">
                  <a:moveTo>
                    <a:pt x="86" y="0"/>
                  </a:moveTo>
                  <a:lnTo>
                    <a:pt x="64" y="42"/>
                  </a:lnTo>
                  <a:lnTo>
                    <a:pt x="42" y="0"/>
                  </a:lnTo>
                  <a:lnTo>
                    <a:pt x="0" y="0"/>
                  </a:lnTo>
                  <a:lnTo>
                    <a:pt x="45" y="78"/>
                  </a:lnTo>
                  <a:lnTo>
                    <a:pt x="45" y="129"/>
                  </a:lnTo>
                  <a:lnTo>
                    <a:pt x="83" y="129"/>
                  </a:lnTo>
                  <a:lnTo>
                    <a:pt x="83" y="78"/>
                  </a:lnTo>
                  <a:lnTo>
                    <a:pt x="128" y="0"/>
                  </a:lnTo>
                  <a:lnTo>
                    <a:pt x="86"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a:p>
          </p:txBody>
        </p:sp>
      </p:gr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6" r:id="rId9"/>
    <p:sldLayoutId id="2147483677" r:id="rId10"/>
    <p:sldLayoutId id="2147483678" r:id="rId11"/>
    <p:sldLayoutId id="2147483679" r:id="rId12"/>
  </p:sldLayoutIdLst>
  <p:hf sldNum="0" hdr="0" dt="0"/>
  <p:txStyles>
    <p:titleStyle>
      <a:lvl1pPr marL="0" marR="0" indent="0" algn="l" defTabSz="914400" rtl="0" eaLnBrk="1" fontAlgn="auto" latinLnBrk="0" hangingPunct="1">
        <a:lnSpc>
          <a:spcPct val="85000"/>
        </a:lnSpc>
        <a:spcBef>
          <a:spcPct val="0"/>
        </a:spcBef>
        <a:spcAft>
          <a:spcPts val="0"/>
        </a:spcAft>
        <a:buClrTx/>
        <a:buSzTx/>
        <a:buFontTx/>
        <a:buNone/>
        <a:tabLst/>
        <a:defRPr kumimoji="1" sz="3000" b="0" kern="1200" baseline="0">
          <a:solidFill>
            <a:schemeClr val="bg1"/>
          </a:solidFill>
          <a:latin typeface="Arial" pitchFamily="34" charset="0"/>
          <a:ea typeface="ＭＳ Ｐゴシック" pitchFamily="50" charset="-128"/>
          <a:cs typeface="Arial" pitchFamily="34" charset="0"/>
        </a:defRPr>
      </a:lvl1pPr>
    </p:titleStyle>
    <p:bodyStyle>
      <a:lvl1pPr marL="342900" indent="-342900" algn="just" defTabSz="914400" rtl="0" eaLnBrk="1" latinLnBrk="0" hangingPunct="1">
        <a:spcBef>
          <a:spcPct val="20000"/>
        </a:spcBef>
        <a:buClr>
          <a:schemeClr val="accent2"/>
        </a:buClr>
        <a:buSzPct val="70000"/>
        <a:buFont typeface="Arial" pitchFamily="34" charset="0"/>
        <a:buChar char="►"/>
        <a:defRPr kumimoji="1" sz="2400" kern="1200" baseline="0">
          <a:solidFill>
            <a:schemeClr val="bg1"/>
          </a:solidFill>
          <a:latin typeface="Arial" pitchFamily="34" charset="0"/>
          <a:ea typeface="ＭＳ Ｐゴシック" pitchFamily="50" charset="-128"/>
          <a:cs typeface="+mn-cs"/>
        </a:defRPr>
      </a:lvl1pPr>
      <a:lvl2pPr marL="709613" indent="-354013" algn="just" defTabSz="914400" rtl="0" eaLnBrk="1" latinLnBrk="0" hangingPunct="1">
        <a:spcBef>
          <a:spcPct val="20000"/>
        </a:spcBef>
        <a:buClr>
          <a:schemeClr val="accent2"/>
        </a:buClr>
        <a:buSzPct val="70000"/>
        <a:buFont typeface="Arial" pitchFamily="34" charset="0"/>
        <a:buChar char="►"/>
        <a:defRPr kumimoji="1" sz="2000" kern="1200" baseline="0">
          <a:solidFill>
            <a:schemeClr val="bg1"/>
          </a:solidFill>
          <a:latin typeface="Arial" pitchFamily="34" charset="0"/>
          <a:ea typeface="ＭＳ Ｐゴシック" pitchFamily="50" charset="-128"/>
          <a:cs typeface="+mn-cs"/>
        </a:defRPr>
      </a:lvl2pPr>
      <a:lvl3pPr marL="1077913" indent="-354013" algn="just" defTabSz="914400" rtl="0" eaLnBrk="1" latinLnBrk="0" hangingPunct="1">
        <a:spcBef>
          <a:spcPct val="20000"/>
        </a:spcBef>
        <a:buClr>
          <a:schemeClr val="accent2"/>
        </a:buClr>
        <a:buSzPct val="70000"/>
        <a:buFont typeface="Arial" pitchFamily="34" charset="0"/>
        <a:buChar char="►"/>
        <a:defRPr kumimoji="1" sz="1800" kern="1200" baseline="0">
          <a:solidFill>
            <a:schemeClr val="bg1"/>
          </a:solidFill>
          <a:latin typeface="Arial" pitchFamily="34" charset="0"/>
          <a:ea typeface="ＭＳ Ｐゴシック" pitchFamily="50" charset="-128"/>
          <a:cs typeface="+mn-cs"/>
        </a:defRPr>
      </a:lvl3pPr>
      <a:lvl4pPr marL="1433513" indent="-355600" algn="just" defTabSz="914400" rtl="0" eaLnBrk="1" latinLnBrk="0" hangingPunct="1">
        <a:spcBef>
          <a:spcPct val="20000"/>
        </a:spcBef>
        <a:buClr>
          <a:schemeClr val="accent2"/>
        </a:buClr>
        <a:buSzPct val="70000"/>
        <a:buFont typeface="Arial" pitchFamily="34" charset="0"/>
        <a:buChar char="►"/>
        <a:defRPr kumimoji="1" sz="1600" kern="1200" baseline="0">
          <a:solidFill>
            <a:schemeClr val="bg1"/>
          </a:solidFill>
          <a:latin typeface="Arial" pitchFamily="34" charset="0"/>
          <a:ea typeface="ＭＳ Ｐゴシック" pitchFamily="50" charset="-128"/>
          <a:cs typeface="+mn-cs"/>
        </a:defRPr>
      </a:lvl4pPr>
      <a:lvl5pPr marL="1787525" indent="-354013" algn="just" defTabSz="914400" rtl="0" eaLnBrk="1" latinLnBrk="0" hangingPunct="1">
        <a:spcBef>
          <a:spcPct val="20000"/>
        </a:spcBef>
        <a:buClr>
          <a:schemeClr val="accent2"/>
        </a:buClr>
        <a:buSzPct val="70000"/>
        <a:buFont typeface="Arial" pitchFamily="34" charset="0"/>
        <a:buChar char="►"/>
        <a:defRPr kumimoji="1" sz="1600" kern="1200" baseline="0">
          <a:solidFill>
            <a:schemeClr val="bg1"/>
          </a:solidFill>
          <a:latin typeface="Arial" pitchFamily="34" charset="0"/>
          <a:ea typeface="ＭＳ Ｐゴシック"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860400"/>
          </a:xfrm>
          <a:prstGeom prst="rect">
            <a:avLst/>
          </a:prstGeom>
        </p:spPr>
        <p:txBody>
          <a:bodyPr vert="horz" lIns="0" tIns="0" rIns="0" bIns="0" rtlCol="0" anchor="t" anchorCtr="0">
            <a:no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425600"/>
            <a:ext cx="8229600" cy="4698000"/>
          </a:xfrm>
          <a:prstGeom prst="rect">
            <a:avLst/>
          </a:prstGeom>
        </p:spPr>
        <p:txBody>
          <a:bodyPr vert="horz" lIns="0" tIns="0" rIns="0" bIns="0" rtlCol="0" anchor="t" anchorCtr="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Footer Placeholder 4"/>
          <p:cNvSpPr>
            <a:spLocks noGrp="1"/>
          </p:cNvSpPr>
          <p:nvPr>
            <p:ph type="ftr" sz="quarter" idx="3"/>
          </p:nvPr>
        </p:nvSpPr>
        <p:spPr>
          <a:xfrm>
            <a:off x="2588400" y="6415200"/>
            <a:ext cx="3434400" cy="201600"/>
          </a:xfrm>
          <a:prstGeom prst="rect">
            <a:avLst/>
          </a:prstGeom>
        </p:spPr>
        <p:txBody>
          <a:bodyPr vert="horz" lIns="0" tIns="0" rIns="0" bIns="0" rtlCol="0" anchor="t" anchorCtr="0">
            <a:noAutofit/>
          </a:bodyPr>
          <a:lstStyle>
            <a:lvl1pPr algn="l">
              <a:defRPr sz="1100">
                <a:solidFill>
                  <a:schemeClr val="bg1"/>
                </a:solidFill>
              </a:defRPr>
            </a:lvl1pPr>
          </a:lstStyle>
          <a:p>
            <a:r>
              <a:rPr lang="en-GB" smtClean="0"/>
              <a:t>Presentation title</a:t>
            </a:r>
            <a:endParaRPr lang="en-GB" dirty="0"/>
          </a:p>
        </p:txBody>
      </p:sp>
      <p:sp>
        <p:nvSpPr>
          <p:cNvPr id="7" name="TextBox 6"/>
          <p:cNvSpPr txBox="1"/>
          <p:nvPr/>
        </p:nvSpPr>
        <p:spPr>
          <a:xfrm>
            <a:off x="457200" y="6415200"/>
            <a:ext cx="720000" cy="198000"/>
          </a:xfrm>
          <a:prstGeom prst="rect">
            <a:avLst/>
          </a:prstGeom>
          <a:noFill/>
        </p:spPr>
        <p:txBody>
          <a:bodyPr wrap="square" lIns="0" tIns="0" rIns="0" bIns="0" rtlCol="0">
            <a:noAutofit/>
          </a:bodyPr>
          <a:lstStyle/>
          <a:p>
            <a:r>
              <a:rPr lang="en-GB" sz="1100" dirty="0" smtClean="0">
                <a:solidFill>
                  <a:srgbClr val="808080"/>
                </a:solidFill>
              </a:rPr>
              <a:t>Page </a:t>
            </a:r>
            <a:fld id="{9AE4D82F-B047-469B-AC52-A46321747EAF}" type="slidenum">
              <a:rPr lang="en-GB" sz="1100" smtClean="0">
                <a:solidFill>
                  <a:srgbClr val="808080"/>
                </a:solidFill>
              </a:rPr>
              <a:pPr/>
              <a:t>‹#›</a:t>
            </a:fld>
            <a:endParaRPr lang="en-GB" sz="1100" dirty="0">
              <a:solidFill>
                <a:srgbClr val="808080"/>
              </a:solidFill>
            </a:endParaRPr>
          </a:p>
        </p:txBody>
      </p:sp>
      <p:grpSp>
        <p:nvGrpSpPr>
          <p:cNvPr id="8" name="Group 7"/>
          <p:cNvGrpSpPr/>
          <p:nvPr/>
        </p:nvGrpSpPr>
        <p:grpSpPr bwMode="gray">
          <a:xfrm>
            <a:off x="8348663" y="6450013"/>
            <a:ext cx="338137" cy="204787"/>
            <a:chOff x="8348663" y="6450013"/>
            <a:chExt cx="338137" cy="204787"/>
          </a:xfrm>
          <a:solidFill>
            <a:srgbClr val="808080"/>
          </a:solidFill>
        </p:grpSpPr>
        <p:sp>
          <p:nvSpPr>
            <p:cNvPr id="10" name="Freeform 5"/>
            <p:cNvSpPr>
              <a:spLocks/>
            </p:cNvSpPr>
            <p:nvPr userDrawn="1"/>
          </p:nvSpPr>
          <p:spPr bwMode="gray">
            <a:xfrm>
              <a:off x="8348663" y="6450013"/>
              <a:ext cx="163512" cy="204787"/>
            </a:xfrm>
            <a:custGeom>
              <a:avLst/>
              <a:gdLst/>
              <a:ahLst/>
              <a:cxnLst>
                <a:cxn ang="0">
                  <a:pos x="39" y="78"/>
                </a:cxn>
                <a:cxn ang="0">
                  <a:pos x="85" y="78"/>
                </a:cxn>
                <a:cxn ang="0">
                  <a:pos x="85" y="51"/>
                </a:cxn>
                <a:cxn ang="0">
                  <a:pos x="39" y="51"/>
                </a:cxn>
                <a:cxn ang="0">
                  <a:pos x="39" y="30"/>
                </a:cxn>
                <a:cxn ang="0">
                  <a:pos x="90" y="30"/>
                </a:cxn>
                <a:cxn ang="0">
                  <a:pos x="73" y="0"/>
                </a:cxn>
                <a:cxn ang="0">
                  <a:pos x="0" y="0"/>
                </a:cxn>
                <a:cxn ang="0">
                  <a:pos x="0" y="129"/>
                </a:cxn>
                <a:cxn ang="0">
                  <a:pos x="103" y="129"/>
                </a:cxn>
                <a:cxn ang="0">
                  <a:pos x="103" y="99"/>
                </a:cxn>
                <a:cxn ang="0">
                  <a:pos x="39" y="99"/>
                </a:cxn>
                <a:cxn ang="0">
                  <a:pos x="39" y="78"/>
                </a:cxn>
              </a:cxnLst>
              <a:rect l="0" t="0" r="r" b="b"/>
              <a:pathLst>
                <a:path w="103" h="129">
                  <a:moveTo>
                    <a:pt x="39" y="78"/>
                  </a:moveTo>
                  <a:lnTo>
                    <a:pt x="85" y="78"/>
                  </a:lnTo>
                  <a:lnTo>
                    <a:pt x="85" y="51"/>
                  </a:lnTo>
                  <a:lnTo>
                    <a:pt x="39" y="51"/>
                  </a:lnTo>
                  <a:lnTo>
                    <a:pt x="39" y="30"/>
                  </a:lnTo>
                  <a:lnTo>
                    <a:pt x="90" y="30"/>
                  </a:lnTo>
                  <a:lnTo>
                    <a:pt x="73" y="0"/>
                  </a:lnTo>
                  <a:lnTo>
                    <a:pt x="0" y="0"/>
                  </a:lnTo>
                  <a:lnTo>
                    <a:pt x="0" y="129"/>
                  </a:lnTo>
                  <a:lnTo>
                    <a:pt x="103" y="129"/>
                  </a:lnTo>
                  <a:lnTo>
                    <a:pt x="103" y="99"/>
                  </a:lnTo>
                  <a:lnTo>
                    <a:pt x="39" y="99"/>
                  </a:lnTo>
                  <a:lnTo>
                    <a:pt x="39" y="78"/>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1" name="Freeform 6"/>
            <p:cNvSpPr>
              <a:spLocks/>
            </p:cNvSpPr>
            <p:nvPr userDrawn="1"/>
          </p:nvSpPr>
          <p:spPr bwMode="gray">
            <a:xfrm>
              <a:off x="8483600" y="6450013"/>
              <a:ext cx="203200" cy="204787"/>
            </a:xfrm>
            <a:custGeom>
              <a:avLst/>
              <a:gdLst/>
              <a:ahLst/>
              <a:cxnLst>
                <a:cxn ang="0">
                  <a:pos x="86" y="0"/>
                </a:cxn>
                <a:cxn ang="0">
                  <a:pos x="64" y="42"/>
                </a:cxn>
                <a:cxn ang="0">
                  <a:pos x="42" y="0"/>
                </a:cxn>
                <a:cxn ang="0">
                  <a:pos x="0" y="0"/>
                </a:cxn>
                <a:cxn ang="0">
                  <a:pos x="45" y="78"/>
                </a:cxn>
                <a:cxn ang="0">
                  <a:pos x="45" y="129"/>
                </a:cxn>
                <a:cxn ang="0">
                  <a:pos x="83" y="129"/>
                </a:cxn>
                <a:cxn ang="0">
                  <a:pos x="83" y="78"/>
                </a:cxn>
                <a:cxn ang="0">
                  <a:pos x="128" y="0"/>
                </a:cxn>
                <a:cxn ang="0">
                  <a:pos x="86" y="0"/>
                </a:cxn>
              </a:cxnLst>
              <a:rect l="0" t="0" r="r" b="b"/>
              <a:pathLst>
                <a:path w="128" h="129">
                  <a:moveTo>
                    <a:pt x="86" y="0"/>
                  </a:moveTo>
                  <a:lnTo>
                    <a:pt x="64" y="42"/>
                  </a:lnTo>
                  <a:lnTo>
                    <a:pt x="42" y="0"/>
                  </a:lnTo>
                  <a:lnTo>
                    <a:pt x="0" y="0"/>
                  </a:lnTo>
                  <a:lnTo>
                    <a:pt x="45" y="78"/>
                  </a:lnTo>
                  <a:lnTo>
                    <a:pt x="45" y="129"/>
                  </a:lnTo>
                  <a:lnTo>
                    <a:pt x="83" y="129"/>
                  </a:lnTo>
                  <a:lnTo>
                    <a:pt x="83" y="78"/>
                  </a:lnTo>
                  <a:lnTo>
                    <a:pt x="128" y="0"/>
                  </a:lnTo>
                  <a:lnTo>
                    <a:pt x="86"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207479155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8" r:id="rId9"/>
    <p:sldLayoutId id="2147483719" r:id="rId10"/>
    <p:sldLayoutId id="2147483720" r:id="rId11"/>
    <p:sldLayoutId id="2147483721" r:id="rId12"/>
  </p:sldLayoutIdLst>
  <p:hf sldNum="0" hdr="0" dt="0"/>
  <p:txStyles>
    <p:titleStyle>
      <a:lvl1pPr algn="l" defTabSz="914400" rtl="0" eaLnBrk="1" latinLnBrk="0" hangingPunct="1">
        <a:lnSpc>
          <a:spcPct val="85000"/>
        </a:lnSpc>
        <a:spcBef>
          <a:spcPct val="0"/>
        </a:spcBef>
        <a:buNone/>
        <a:defRPr sz="3000" b="1" kern="1200">
          <a:solidFill>
            <a:srgbClr val="808080"/>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Clr>
          <a:schemeClr val="accent2"/>
        </a:buClr>
        <a:buSzPct val="70000"/>
        <a:buFont typeface="Arial" pitchFamily="34" charset="0"/>
        <a:buChar char="►"/>
        <a:defRPr sz="2400" kern="1200">
          <a:solidFill>
            <a:srgbClr val="808080"/>
          </a:solidFill>
          <a:latin typeface="+mn-lt"/>
          <a:ea typeface="+mn-ea"/>
          <a:cs typeface="+mn-cs"/>
        </a:defRPr>
      </a:lvl1pPr>
      <a:lvl2pPr marL="709613" indent="-354013" algn="l" defTabSz="914400" rtl="0" eaLnBrk="1" latinLnBrk="0" hangingPunct="1">
        <a:spcBef>
          <a:spcPct val="20000"/>
        </a:spcBef>
        <a:buClr>
          <a:schemeClr val="accent2"/>
        </a:buClr>
        <a:buSzPct val="70000"/>
        <a:buFont typeface="Arial" pitchFamily="34" charset="0"/>
        <a:buChar char="►"/>
        <a:defRPr sz="2000" kern="1200">
          <a:solidFill>
            <a:srgbClr val="808080"/>
          </a:solidFill>
          <a:latin typeface="+mn-lt"/>
          <a:ea typeface="+mn-ea"/>
          <a:cs typeface="+mn-cs"/>
        </a:defRPr>
      </a:lvl2pPr>
      <a:lvl3pPr marL="1077913" indent="-354013" algn="l" defTabSz="914400" rtl="0" eaLnBrk="1" latinLnBrk="0" hangingPunct="1">
        <a:spcBef>
          <a:spcPct val="20000"/>
        </a:spcBef>
        <a:buClr>
          <a:schemeClr val="accent2"/>
        </a:buClr>
        <a:buSzPct val="70000"/>
        <a:buFont typeface="Arial" pitchFamily="34" charset="0"/>
        <a:buChar char="►"/>
        <a:defRPr sz="1800" kern="1200">
          <a:solidFill>
            <a:srgbClr val="808080"/>
          </a:solidFill>
          <a:latin typeface="+mn-lt"/>
          <a:ea typeface="+mn-ea"/>
          <a:cs typeface="+mn-cs"/>
        </a:defRPr>
      </a:lvl3pPr>
      <a:lvl4pPr marL="1433513" indent="-355600" algn="l" defTabSz="914400" rtl="0" eaLnBrk="1" latinLnBrk="0" hangingPunct="1">
        <a:spcBef>
          <a:spcPct val="20000"/>
        </a:spcBef>
        <a:buClr>
          <a:schemeClr val="accent2"/>
        </a:buClr>
        <a:buSzPct val="70000"/>
        <a:buFont typeface="Arial" pitchFamily="34" charset="0"/>
        <a:buChar char="►"/>
        <a:defRPr sz="1600" kern="1200">
          <a:solidFill>
            <a:srgbClr val="808080"/>
          </a:solidFill>
          <a:latin typeface="+mn-lt"/>
          <a:ea typeface="+mn-ea"/>
          <a:cs typeface="+mn-cs"/>
        </a:defRPr>
      </a:lvl4pPr>
      <a:lvl5pPr marL="1787525" indent="-354013" algn="l" defTabSz="914400" rtl="0" eaLnBrk="1" latinLnBrk="0" hangingPunct="1">
        <a:spcBef>
          <a:spcPct val="20000"/>
        </a:spcBef>
        <a:buClr>
          <a:schemeClr val="accent2"/>
        </a:buClr>
        <a:buSzPct val="70000"/>
        <a:buFont typeface="Arial" pitchFamily="34" charset="0"/>
        <a:buChar char="►"/>
        <a:defRPr sz="1600" kern="1200">
          <a:solidFill>
            <a:srgbClr val="80808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860400"/>
          </a:xfrm>
          <a:prstGeom prst="rect">
            <a:avLst/>
          </a:prstGeom>
        </p:spPr>
        <p:txBody>
          <a:bodyPr vert="horz" lIns="0" tIns="0" rIns="0" bIns="0" rtlCol="0" anchor="t" anchorCtr="0">
            <a:no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425600"/>
            <a:ext cx="8229600" cy="4698000"/>
          </a:xfrm>
          <a:prstGeom prst="rect">
            <a:avLst/>
          </a:prstGeom>
        </p:spPr>
        <p:txBody>
          <a:bodyPr vert="horz" lIns="0" tIns="0" rIns="0" bIns="0" rtlCol="0" anchor="t" anchorCtr="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Footer Placeholder 4"/>
          <p:cNvSpPr>
            <a:spLocks noGrp="1"/>
          </p:cNvSpPr>
          <p:nvPr>
            <p:ph type="ftr" sz="quarter" idx="3"/>
          </p:nvPr>
        </p:nvSpPr>
        <p:spPr>
          <a:xfrm>
            <a:off x="2588400" y="6415200"/>
            <a:ext cx="3434400" cy="201600"/>
          </a:xfrm>
          <a:prstGeom prst="rect">
            <a:avLst/>
          </a:prstGeom>
        </p:spPr>
        <p:txBody>
          <a:bodyPr vert="horz" lIns="0" tIns="0" rIns="0" bIns="0" rtlCol="0" anchor="t" anchorCtr="0">
            <a:noAutofit/>
          </a:bodyPr>
          <a:lstStyle>
            <a:lvl1pPr algn="l">
              <a:defRPr sz="1100">
                <a:solidFill>
                  <a:schemeClr val="bg1"/>
                </a:solidFill>
              </a:defRPr>
            </a:lvl1pPr>
          </a:lstStyle>
          <a:p>
            <a:r>
              <a:rPr lang="en-GB" smtClean="0"/>
              <a:t>Presentation title</a:t>
            </a:r>
            <a:endParaRPr lang="en-GB" dirty="0"/>
          </a:p>
        </p:txBody>
      </p:sp>
      <p:sp>
        <p:nvSpPr>
          <p:cNvPr id="7" name="TextBox 6"/>
          <p:cNvSpPr txBox="1"/>
          <p:nvPr/>
        </p:nvSpPr>
        <p:spPr>
          <a:xfrm>
            <a:off x="457200" y="6415200"/>
            <a:ext cx="720000" cy="198000"/>
          </a:xfrm>
          <a:prstGeom prst="rect">
            <a:avLst/>
          </a:prstGeom>
          <a:noFill/>
        </p:spPr>
        <p:txBody>
          <a:bodyPr wrap="square" lIns="0" tIns="0" rIns="0" bIns="0" rtlCol="0">
            <a:noAutofit/>
          </a:bodyPr>
          <a:lstStyle/>
          <a:p>
            <a:r>
              <a:rPr lang="en-GB" sz="1100" dirty="0" smtClean="0">
                <a:solidFill>
                  <a:schemeClr val="bg1"/>
                </a:solidFill>
              </a:rPr>
              <a:t>Page </a:t>
            </a:r>
            <a:fld id="{9AE4D82F-B047-469B-AC52-A46321747EAF}" type="slidenum">
              <a:rPr lang="en-GB" sz="1100" smtClean="0">
                <a:solidFill>
                  <a:schemeClr val="bg1"/>
                </a:solidFill>
              </a:rPr>
              <a:pPr/>
              <a:t>‹#›</a:t>
            </a:fld>
            <a:endParaRPr lang="en-GB" sz="1100" dirty="0">
              <a:solidFill>
                <a:schemeClr val="bg1"/>
              </a:solidFill>
            </a:endParaRPr>
          </a:p>
        </p:txBody>
      </p:sp>
      <p:grpSp>
        <p:nvGrpSpPr>
          <p:cNvPr id="9" name="Group 8"/>
          <p:cNvGrpSpPr/>
          <p:nvPr/>
        </p:nvGrpSpPr>
        <p:grpSpPr bwMode="black">
          <a:xfrm>
            <a:off x="8348663" y="6450013"/>
            <a:ext cx="338137" cy="204787"/>
            <a:chOff x="8348663" y="6450013"/>
            <a:chExt cx="338137" cy="204787"/>
          </a:xfrm>
          <a:solidFill>
            <a:srgbClr val="FFFFFF"/>
          </a:solidFill>
        </p:grpSpPr>
        <p:sp>
          <p:nvSpPr>
            <p:cNvPr id="10" name="Freeform 5"/>
            <p:cNvSpPr>
              <a:spLocks/>
            </p:cNvSpPr>
            <p:nvPr userDrawn="1"/>
          </p:nvSpPr>
          <p:spPr bwMode="black">
            <a:xfrm>
              <a:off x="8348663" y="6450013"/>
              <a:ext cx="163512" cy="204787"/>
            </a:xfrm>
            <a:custGeom>
              <a:avLst/>
              <a:gdLst/>
              <a:ahLst/>
              <a:cxnLst>
                <a:cxn ang="0">
                  <a:pos x="39" y="78"/>
                </a:cxn>
                <a:cxn ang="0">
                  <a:pos x="85" y="78"/>
                </a:cxn>
                <a:cxn ang="0">
                  <a:pos x="85" y="51"/>
                </a:cxn>
                <a:cxn ang="0">
                  <a:pos x="39" y="51"/>
                </a:cxn>
                <a:cxn ang="0">
                  <a:pos x="39" y="30"/>
                </a:cxn>
                <a:cxn ang="0">
                  <a:pos x="90" y="30"/>
                </a:cxn>
                <a:cxn ang="0">
                  <a:pos x="73" y="0"/>
                </a:cxn>
                <a:cxn ang="0">
                  <a:pos x="0" y="0"/>
                </a:cxn>
                <a:cxn ang="0">
                  <a:pos x="0" y="129"/>
                </a:cxn>
                <a:cxn ang="0">
                  <a:pos x="103" y="129"/>
                </a:cxn>
                <a:cxn ang="0">
                  <a:pos x="103" y="99"/>
                </a:cxn>
                <a:cxn ang="0">
                  <a:pos x="39" y="99"/>
                </a:cxn>
                <a:cxn ang="0">
                  <a:pos x="39" y="78"/>
                </a:cxn>
              </a:cxnLst>
              <a:rect l="0" t="0" r="r" b="b"/>
              <a:pathLst>
                <a:path w="103" h="129">
                  <a:moveTo>
                    <a:pt x="39" y="78"/>
                  </a:moveTo>
                  <a:lnTo>
                    <a:pt x="85" y="78"/>
                  </a:lnTo>
                  <a:lnTo>
                    <a:pt x="85" y="51"/>
                  </a:lnTo>
                  <a:lnTo>
                    <a:pt x="39" y="51"/>
                  </a:lnTo>
                  <a:lnTo>
                    <a:pt x="39" y="30"/>
                  </a:lnTo>
                  <a:lnTo>
                    <a:pt x="90" y="30"/>
                  </a:lnTo>
                  <a:lnTo>
                    <a:pt x="73" y="0"/>
                  </a:lnTo>
                  <a:lnTo>
                    <a:pt x="0" y="0"/>
                  </a:lnTo>
                  <a:lnTo>
                    <a:pt x="0" y="129"/>
                  </a:lnTo>
                  <a:lnTo>
                    <a:pt x="103" y="129"/>
                  </a:lnTo>
                  <a:lnTo>
                    <a:pt x="103" y="99"/>
                  </a:lnTo>
                  <a:lnTo>
                    <a:pt x="39" y="99"/>
                  </a:lnTo>
                  <a:lnTo>
                    <a:pt x="39" y="78"/>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1" name="Freeform 6"/>
            <p:cNvSpPr>
              <a:spLocks/>
            </p:cNvSpPr>
            <p:nvPr userDrawn="1"/>
          </p:nvSpPr>
          <p:spPr bwMode="black">
            <a:xfrm>
              <a:off x="8483600" y="6450013"/>
              <a:ext cx="203200" cy="204787"/>
            </a:xfrm>
            <a:custGeom>
              <a:avLst/>
              <a:gdLst/>
              <a:ahLst/>
              <a:cxnLst>
                <a:cxn ang="0">
                  <a:pos x="86" y="0"/>
                </a:cxn>
                <a:cxn ang="0">
                  <a:pos x="64" y="42"/>
                </a:cxn>
                <a:cxn ang="0">
                  <a:pos x="42" y="0"/>
                </a:cxn>
                <a:cxn ang="0">
                  <a:pos x="0" y="0"/>
                </a:cxn>
                <a:cxn ang="0">
                  <a:pos x="45" y="78"/>
                </a:cxn>
                <a:cxn ang="0">
                  <a:pos x="45" y="129"/>
                </a:cxn>
                <a:cxn ang="0">
                  <a:pos x="83" y="129"/>
                </a:cxn>
                <a:cxn ang="0">
                  <a:pos x="83" y="78"/>
                </a:cxn>
                <a:cxn ang="0">
                  <a:pos x="128" y="0"/>
                </a:cxn>
                <a:cxn ang="0">
                  <a:pos x="86" y="0"/>
                </a:cxn>
              </a:cxnLst>
              <a:rect l="0" t="0" r="r" b="b"/>
              <a:pathLst>
                <a:path w="128" h="129">
                  <a:moveTo>
                    <a:pt x="86" y="0"/>
                  </a:moveTo>
                  <a:lnTo>
                    <a:pt x="64" y="42"/>
                  </a:lnTo>
                  <a:lnTo>
                    <a:pt x="42" y="0"/>
                  </a:lnTo>
                  <a:lnTo>
                    <a:pt x="0" y="0"/>
                  </a:lnTo>
                  <a:lnTo>
                    <a:pt x="45" y="78"/>
                  </a:lnTo>
                  <a:lnTo>
                    <a:pt x="45" y="129"/>
                  </a:lnTo>
                  <a:lnTo>
                    <a:pt x="83" y="129"/>
                  </a:lnTo>
                  <a:lnTo>
                    <a:pt x="83" y="78"/>
                  </a:lnTo>
                  <a:lnTo>
                    <a:pt x="128" y="0"/>
                  </a:lnTo>
                  <a:lnTo>
                    <a:pt x="86"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a:p>
          </p:txBody>
        </p:sp>
      </p:grpSp>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90" r:id="rId9"/>
    <p:sldLayoutId id="2147483691" r:id="rId10"/>
    <p:sldLayoutId id="2147483692" r:id="rId11"/>
    <p:sldLayoutId id="2147483693" r:id="rId12"/>
  </p:sldLayoutIdLst>
  <p:hf sldNum="0" hdr="0" dt="0"/>
  <p:txStyles>
    <p:titleStyle>
      <a:lvl1pPr algn="l" defTabSz="914400" rtl="0" eaLnBrk="1" latinLnBrk="0" hangingPunct="1">
        <a:lnSpc>
          <a:spcPct val="85000"/>
        </a:lnSpc>
        <a:spcBef>
          <a:spcPct val="0"/>
        </a:spcBef>
        <a:buNone/>
        <a:defRPr sz="3000" b="1" kern="1200">
          <a:solidFill>
            <a:schemeClr val="bg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Clr>
          <a:schemeClr val="accent2"/>
        </a:buClr>
        <a:buSzPct val="70000"/>
        <a:buFont typeface="Arial" pitchFamily="34" charset="0"/>
        <a:buChar char="►"/>
        <a:defRPr sz="2400" kern="1200">
          <a:solidFill>
            <a:schemeClr val="bg1"/>
          </a:solidFill>
          <a:latin typeface="+mn-lt"/>
          <a:ea typeface="+mn-ea"/>
          <a:cs typeface="+mn-cs"/>
        </a:defRPr>
      </a:lvl1pPr>
      <a:lvl2pPr marL="709613" indent="-354013" algn="l" defTabSz="914400" rtl="0" eaLnBrk="1" latinLnBrk="0" hangingPunct="1">
        <a:spcBef>
          <a:spcPct val="20000"/>
        </a:spcBef>
        <a:buClr>
          <a:schemeClr val="accent2"/>
        </a:buClr>
        <a:buSzPct val="70000"/>
        <a:buFont typeface="Arial" pitchFamily="34" charset="0"/>
        <a:buChar char="►"/>
        <a:defRPr sz="2000" kern="1200">
          <a:solidFill>
            <a:schemeClr val="bg1"/>
          </a:solidFill>
          <a:latin typeface="+mn-lt"/>
          <a:ea typeface="+mn-ea"/>
          <a:cs typeface="+mn-cs"/>
        </a:defRPr>
      </a:lvl2pPr>
      <a:lvl3pPr marL="1077913" indent="-354013" algn="l" defTabSz="914400" rtl="0" eaLnBrk="1" latinLnBrk="0" hangingPunct="1">
        <a:spcBef>
          <a:spcPct val="20000"/>
        </a:spcBef>
        <a:buClr>
          <a:schemeClr val="accent2"/>
        </a:buClr>
        <a:buSzPct val="70000"/>
        <a:buFont typeface="Arial" pitchFamily="34" charset="0"/>
        <a:buChar char="►"/>
        <a:defRPr sz="1800" kern="1200">
          <a:solidFill>
            <a:schemeClr val="bg1"/>
          </a:solidFill>
          <a:latin typeface="+mn-lt"/>
          <a:ea typeface="+mn-ea"/>
          <a:cs typeface="+mn-cs"/>
        </a:defRPr>
      </a:lvl3pPr>
      <a:lvl4pPr marL="1433513" indent="-355600" algn="l" defTabSz="914400" rtl="0" eaLnBrk="1" latinLnBrk="0" hangingPunct="1">
        <a:spcBef>
          <a:spcPct val="20000"/>
        </a:spcBef>
        <a:buClr>
          <a:schemeClr val="accent2"/>
        </a:buClr>
        <a:buSzPct val="70000"/>
        <a:buFont typeface="Arial" pitchFamily="34" charset="0"/>
        <a:buChar char="►"/>
        <a:defRPr sz="1600" kern="1200">
          <a:solidFill>
            <a:schemeClr val="bg1"/>
          </a:solidFill>
          <a:latin typeface="+mn-lt"/>
          <a:ea typeface="+mn-ea"/>
          <a:cs typeface="+mn-cs"/>
        </a:defRPr>
      </a:lvl4pPr>
      <a:lvl5pPr marL="1787525" indent="-354013" algn="l" defTabSz="914400" rtl="0" eaLnBrk="1" latinLnBrk="0" hangingPunct="1">
        <a:spcBef>
          <a:spcPct val="20000"/>
        </a:spcBef>
        <a:buClr>
          <a:schemeClr val="accent2"/>
        </a:buClr>
        <a:buSzPct val="70000"/>
        <a:buFont typeface="Arial" pitchFamily="34" charset="0"/>
        <a:buChar char="►"/>
        <a:defRPr sz="16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860400"/>
          </a:xfrm>
          <a:prstGeom prst="rect">
            <a:avLst/>
          </a:prstGeom>
        </p:spPr>
        <p:txBody>
          <a:bodyPr vert="horz" lIns="0" tIns="0" rIns="0" bIns="0" rtlCol="0" anchor="t" anchorCtr="0">
            <a:no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425600"/>
            <a:ext cx="8229600" cy="4698000"/>
          </a:xfrm>
          <a:prstGeom prst="rect">
            <a:avLst/>
          </a:prstGeom>
        </p:spPr>
        <p:txBody>
          <a:bodyPr vert="horz" lIns="0" tIns="0" rIns="0" bIns="0" rtlCol="0" anchor="t" anchorCtr="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Footer Placeholder 4"/>
          <p:cNvSpPr>
            <a:spLocks noGrp="1"/>
          </p:cNvSpPr>
          <p:nvPr>
            <p:ph type="ftr" sz="quarter" idx="3"/>
          </p:nvPr>
        </p:nvSpPr>
        <p:spPr>
          <a:xfrm>
            <a:off x="2588400" y="6415200"/>
            <a:ext cx="3434400" cy="201600"/>
          </a:xfrm>
          <a:prstGeom prst="rect">
            <a:avLst/>
          </a:prstGeom>
        </p:spPr>
        <p:txBody>
          <a:bodyPr vert="horz" lIns="0" tIns="0" rIns="0" bIns="0" rtlCol="0" anchor="t" anchorCtr="0">
            <a:noAutofit/>
          </a:bodyPr>
          <a:lstStyle>
            <a:lvl1pPr algn="l">
              <a:defRPr sz="1100">
                <a:solidFill>
                  <a:schemeClr val="bg1"/>
                </a:solidFill>
              </a:defRPr>
            </a:lvl1pPr>
          </a:lstStyle>
          <a:p>
            <a:r>
              <a:rPr lang="en-GB" smtClean="0"/>
              <a:t>Presentation title</a:t>
            </a:r>
            <a:endParaRPr lang="en-GB" dirty="0"/>
          </a:p>
        </p:txBody>
      </p:sp>
      <p:sp>
        <p:nvSpPr>
          <p:cNvPr id="7" name="TextBox 6"/>
          <p:cNvSpPr txBox="1"/>
          <p:nvPr/>
        </p:nvSpPr>
        <p:spPr>
          <a:xfrm>
            <a:off x="457200" y="6415200"/>
            <a:ext cx="720000" cy="198000"/>
          </a:xfrm>
          <a:prstGeom prst="rect">
            <a:avLst/>
          </a:prstGeom>
          <a:noFill/>
        </p:spPr>
        <p:txBody>
          <a:bodyPr wrap="square" lIns="0" tIns="0" rIns="0" bIns="0" rtlCol="0">
            <a:noAutofit/>
          </a:bodyPr>
          <a:lstStyle/>
          <a:p>
            <a:r>
              <a:rPr lang="en-GB" sz="1100" dirty="0" smtClean="0">
                <a:solidFill>
                  <a:schemeClr val="bg1"/>
                </a:solidFill>
              </a:rPr>
              <a:t>Page </a:t>
            </a:r>
            <a:fld id="{9AE4D82F-B047-469B-AC52-A46321747EAF}" type="slidenum">
              <a:rPr lang="en-GB" sz="1100" smtClean="0">
                <a:solidFill>
                  <a:schemeClr val="bg1"/>
                </a:solidFill>
              </a:rPr>
              <a:pPr/>
              <a:t>‹#›</a:t>
            </a:fld>
            <a:endParaRPr lang="en-GB" sz="1100" dirty="0">
              <a:solidFill>
                <a:schemeClr val="bg1"/>
              </a:solidFill>
            </a:endParaRPr>
          </a:p>
        </p:txBody>
      </p:sp>
      <p:grpSp>
        <p:nvGrpSpPr>
          <p:cNvPr id="9" name="Group 8"/>
          <p:cNvGrpSpPr/>
          <p:nvPr/>
        </p:nvGrpSpPr>
        <p:grpSpPr bwMode="black">
          <a:xfrm>
            <a:off x="8348663" y="6450013"/>
            <a:ext cx="338137" cy="204787"/>
            <a:chOff x="8348663" y="6450013"/>
            <a:chExt cx="338137" cy="204787"/>
          </a:xfrm>
          <a:solidFill>
            <a:srgbClr val="FFFFFF"/>
          </a:solidFill>
        </p:grpSpPr>
        <p:sp>
          <p:nvSpPr>
            <p:cNvPr id="10" name="Freeform 5"/>
            <p:cNvSpPr>
              <a:spLocks/>
            </p:cNvSpPr>
            <p:nvPr userDrawn="1"/>
          </p:nvSpPr>
          <p:spPr bwMode="black">
            <a:xfrm>
              <a:off x="8348663" y="6450013"/>
              <a:ext cx="163512" cy="204787"/>
            </a:xfrm>
            <a:custGeom>
              <a:avLst/>
              <a:gdLst/>
              <a:ahLst/>
              <a:cxnLst>
                <a:cxn ang="0">
                  <a:pos x="39" y="78"/>
                </a:cxn>
                <a:cxn ang="0">
                  <a:pos x="85" y="78"/>
                </a:cxn>
                <a:cxn ang="0">
                  <a:pos x="85" y="51"/>
                </a:cxn>
                <a:cxn ang="0">
                  <a:pos x="39" y="51"/>
                </a:cxn>
                <a:cxn ang="0">
                  <a:pos x="39" y="30"/>
                </a:cxn>
                <a:cxn ang="0">
                  <a:pos x="90" y="30"/>
                </a:cxn>
                <a:cxn ang="0">
                  <a:pos x="73" y="0"/>
                </a:cxn>
                <a:cxn ang="0">
                  <a:pos x="0" y="0"/>
                </a:cxn>
                <a:cxn ang="0">
                  <a:pos x="0" y="129"/>
                </a:cxn>
                <a:cxn ang="0">
                  <a:pos x="103" y="129"/>
                </a:cxn>
                <a:cxn ang="0">
                  <a:pos x="103" y="99"/>
                </a:cxn>
                <a:cxn ang="0">
                  <a:pos x="39" y="99"/>
                </a:cxn>
                <a:cxn ang="0">
                  <a:pos x="39" y="78"/>
                </a:cxn>
              </a:cxnLst>
              <a:rect l="0" t="0" r="r" b="b"/>
              <a:pathLst>
                <a:path w="103" h="129">
                  <a:moveTo>
                    <a:pt x="39" y="78"/>
                  </a:moveTo>
                  <a:lnTo>
                    <a:pt x="85" y="78"/>
                  </a:lnTo>
                  <a:lnTo>
                    <a:pt x="85" y="51"/>
                  </a:lnTo>
                  <a:lnTo>
                    <a:pt x="39" y="51"/>
                  </a:lnTo>
                  <a:lnTo>
                    <a:pt x="39" y="30"/>
                  </a:lnTo>
                  <a:lnTo>
                    <a:pt x="90" y="30"/>
                  </a:lnTo>
                  <a:lnTo>
                    <a:pt x="73" y="0"/>
                  </a:lnTo>
                  <a:lnTo>
                    <a:pt x="0" y="0"/>
                  </a:lnTo>
                  <a:lnTo>
                    <a:pt x="0" y="129"/>
                  </a:lnTo>
                  <a:lnTo>
                    <a:pt x="103" y="129"/>
                  </a:lnTo>
                  <a:lnTo>
                    <a:pt x="103" y="99"/>
                  </a:lnTo>
                  <a:lnTo>
                    <a:pt x="39" y="99"/>
                  </a:lnTo>
                  <a:lnTo>
                    <a:pt x="39" y="78"/>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1" name="Freeform 6"/>
            <p:cNvSpPr>
              <a:spLocks/>
            </p:cNvSpPr>
            <p:nvPr userDrawn="1"/>
          </p:nvSpPr>
          <p:spPr bwMode="black">
            <a:xfrm>
              <a:off x="8483600" y="6450013"/>
              <a:ext cx="203200" cy="204787"/>
            </a:xfrm>
            <a:custGeom>
              <a:avLst/>
              <a:gdLst/>
              <a:ahLst/>
              <a:cxnLst>
                <a:cxn ang="0">
                  <a:pos x="86" y="0"/>
                </a:cxn>
                <a:cxn ang="0">
                  <a:pos x="64" y="42"/>
                </a:cxn>
                <a:cxn ang="0">
                  <a:pos x="42" y="0"/>
                </a:cxn>
                <a:cxn ang="0">
                  <a:pos x="0" y="0"/>
                </a:cxn>
                <a:cxn ang="0">
                  <a:pos x="45" y="78"/>
                </a:cxn>
                <a:cxn ang="0">
                  <a:pos x="45" y="129"/>
                </a:cxn>
                <a:cxn ang="0">
                  <a:pos x="83" y="129"/>
                </a:cxn>
                <a:cxn ang="0">
                  <a:pos x="83" y="78"/>
                </a:cxn>
                <a:cxn ang="0">
                  <a:pos x="128" y="0"/>
                </a:cxn>
                <a:cxn ang="0">
                  <a:pos x="86" y="0"/>
                </a:cxn>
              </a:cxnLst>
              <a:rect l="0" t="0" r="r" b="b"/>
              <a:pathLst>
                <a:path w="128" h="129">
                  <a:moveTo>
                    <a:pt x="86" y="0"/>
                  </a:moveTo>
                  <a:lnTo>
                    <a:pt x="64" y="42"/>
                  </a:lnTo>
                  <a:lnTo>
                    <a:pt x="42" y="0"/>
                  </a:lnTo>
                  <a:lnTo>
                    <a:pt x="0" y="0"/>
                  </a:lnTo>
                  <a:lnTo>
                    <a:pt x="45" y="78"/>
                  </a:lnTo>
                  <a:lnTo>
                    <a:pt x="45" y="129"/>
                  </a:lnTo>
                  <a:lnTo>
                    <a:pt x="83" y="129"/>
                  </a:lnTo>
                  <a:lnTo>
                    <a:pt x="83" y="78"/>
                  </a:lnTo>
                  <a:lnTo>
                    <a:pt x="128" y="0"/>
                  </a:lnTo>
                  <a:lnTo>
                    <a:pt x="86"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a:p>
          </p:txBody>
        </p:sp>
      </p:grpSp>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4" r:id="rId9"/>
    <p:sldLayoutId id="2147483705" r:id="rId10"/>
    <p:sldLayoutId id="2147483706" r:id="rId11"/>
    <p:sldLayoutId id="2147483707" r:id="rId12"/>
  </p:sldLayoutIdLst>
  <p:hf sldNum="0" hdr="0" dt="0"/>
  <p:txStyles>
    <p:titleStyle>
      <a:lvl1pPr algn="l" defTabSz="914400" rtl="0" eaLnBrk="1" latinLnBrk="0" hangingPunct="1">
        <a:lnSpc>
          <a:spcPct val="85000"/>
        </a:lnSpc>
        <a:spcBef>
          <a:spcPct val="0"/>
        </a:spcBef>
        <a:buNone/>
        <a:defRPr sz="3000" b="1" kern="1200">
          <a:solidFill>
            <a:schemeClr val="bg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Clr>
          <a:schemeClr val="accent2"/>
        </a:buClr>
        <a:buSzPct val="70000"/>
        <a:buFont typeface="Arial" pitchFamily="34" charset="0"/>
        <a:buChar char="►"/>
        <a:defRPr sz="2400" kern="1200">
          <a:solidFill>
            <a:schemeClr val="bg1"/>
          </a:solidFill>
          <a:latin typeface="+mn-lt"/>
          <a:ea typeface="+mn-ea"/>
          <a:cs typeface="+mn-cs"/>
        </a:defRPr>
      </a:lvl1pPr>
      <a:lvl2pPr marL="709613" indent="-354013" algn="l" defTabSz="914400" rtl="0" eaLnBrk="1" latinLnBrk="0" hangingPunct="1">
        <a:spcBef>
          <a:spcPct val="20000"/>
        </a:spcBef>
        <a:buClr>
          <a:schemeClr val="accent2"/>
        </a:buClr>
        <a:buSzPct val="70000"/>
        <a:buFont typeface="Arial" pitchFamily="34" charset="0"/>
        <a:buChar char="►"/>
        <a:defRPr sz="2000" kern="1200">
          <a:solidFill>
            <a:schemeClr val="bg1"/>
          </a:solidFill>
          <a:latin typeface="+mn-lt"/>
          <a:ea typeface="+mn-ea"/>
          <a:cs typeface="+mn-cs"/>
        </a:defRPr>
      </a:lvl2pPr>
      <a:lvl3pPr marL="1077913" indent="-354013" algn="l" defTabSz="914400" rtl="0" eaLnBrk="1" latinLnBrk="0" hangingPunct="1">
        <a:spcBef>
          <a:spcPct val="20000"/>
        </a:spcBef>
        <a:buClr>
          <a:schemeClr val="accent2"/>
        </a:buClr>
        <a:buSzPct val="70000"/>
        <a:buFont typeface="Arial" pitchFamily="34" charset="0"/>
        <a:buChar char="►"/>
        <a:defRPr sz="1800" kern="1200">
          <a:solidFill>
            <a:schemeClr val="bg1"/>
          </a:solidFill>
          <a:latin typeface="+mn-lt"/>
          <a:ea typeface="+mn-ea"/>
          <a:cs typeface="+mn-cs"/>
        </a:defRPr>
      </a:lvl3pPr>
      <a:lvl4pPr marL="1433513" indent="-355600" algn="l" defTabSz="914400" rtl="0" eaLnBrk="1" latinLnBrk="0" hangingPunct="1">
        <a:spcBef>
          <a:spcPct val="20000"/>
        </a:spcBef>
        <a:buClr>
          <a:schemeClr val="accent2"/>
        </a:buClr>
        <a:buSzPct val="70000"/>
        <a:buFont typeface="Arial" pitchFamily="34" charset="0"/>
        <a:buChar char="►"/>
        <a:defRPr sz="1600" kern="1200">
          <a:solidFill>
            <a:schemeClr val="bg1"/>
          </a:solidFill>
          <a:latin typeface="+mn-lt"/>
          <a:ea typeface="+mn-ea"/>
          <a:cs typeface="+mn-cs"/>
        </a:defRPr>
      </a:lvl4pPr>
      <a:lvl5pPr marL="1787525" indent="-354013" algn="l" defTabSz="914400" rtl="0" eaLnBrk="1" latinLnBrk="0" hangingPunct="1">
        <a:spcBef>
          <a:spcPct val="20000"/>
        </a:spcBef>
        <a:buClr>
          <a:schemeClr val="accent2"/>
        </a:buClr>
        <a:buSzPct val="70000"/>
        <a:buFont typeface="Arial" pitchFamily="34" charset="0"/>
        <a:buChar char="►"/>
        <a:defRPr sz="16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32800" y="777600"/>
            <a:ext cx="5490000" cy="860400"/>
          </a:xfrm>
        </p:spPr>
        <p:txBody>
          <a:bodyPr/>
          <a:lstStyle/>
          <a:p>
            <a:r>
              <a:rPr lang="en-US" altLang="ja-JP" dirty="0" smtClean="0"/>
              <a:t>APA in Vietnam</a:t>
            </a:r>
            <a:endParaRPr lang="en-GB" dirty="0"/>
          </a:p>
        </p:txBody>
      </p:sp>
      <p:sp>
        <p:nvSpPr>
          <p:cNvPr id="3" name="Subtitle 2"/>
          <p:cNvSpPr>
            <a:spLocks noGrp="1"/>
          </p:cNvSpPr>
          <p:nvPr>
            <p:ph type="subTitle" idx="1"/>
          </p:nvPr>
        </p:nvSpPr>
        <p:spPr>
          <a:xfrm>
            <a:off x="2332800" y="1753200"/>
            <a:ext cx="5490000" cy="968400"/>
          </a:xfrm>
        </p:spPr>
        <p:txBody>
          <a:bodyPr/>
          <a:lstStyle/>
          <a:p>
            <a:pPr lvl="1"/>
            <a:r>
              <a:rPr lang="en-GB" dirty="0" smtClean="0">
                <a:solidFill>
                  <a:schemeClr val="bg1"/>
                </a:solidFill>
              </a:rPr>
              <a:t>October 2013</a:t>
            </a:r>
          </a:p>
          <a:p>
            <a:pPr lvl="1"/>
            <a:endParaRPr lang="en-GB" dirty="0">
              <a:solidFill>
                <a:schemeClr val="bg1"/>
              </a:solidFill>
            </a:endParaRPr>
          </a:p>
          <a:p>
            <a:pPr lvl="1"/>
            <a:r>
              <a:rPr lang="en-US" b="1" dirty="0" smtClean="0"/>
              <a:t>Mrs. </a:t>
            </a:r>
            <a:r>
              <a:rPr lang="en-US" b="1" dirty="0" err="1" smtClean="0"/>
              <a:t>Huong</a:t>
            </a:r>
            <a:r>
              <a:rPr lang="en-US" b="1" dirty="0" smtClean="0"/>
              <a:t> </a:t>
            </a:r>
            <a:r>
              <a:rPr lang="en-US" b="1" dirty="0"/>
              <a:t>Vu</a:t>
            </a:r>
            <a:r>
              <a:rPr lang="en-US" dirty="0"/>
              <a:t> | Partner | Tax &amp; Advisory Services</a:t>
            </a:r>
            <a:endParaRPr lang="en-GB" dirty="0" smtClean="0">
              <a:solidFill>
                <a:schemeClr val="bg1"/>
              </a:solidFill>
            </a:endParaRPr>
          </a:p>
          <a:p>
            <a:pPr lvl="1"/>
            <a:r>
              <a:rPr lang="en-US" dirty="0"/>
              <a:t>Ernst &amp; Young Vietnam Limited</a:t>
            </a:r>
            <a:endParaRPr lang="en-GB" dirty="0" smtClean="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55612" y="719139"/>
            <a:ext cx="3506400" cy="5210062"/>
          </a:xfrm>
          <a:prstGeom prst="rect">
            <a:avLst/>
          </a:prstGeom>
        </p:spPr>
        <p:txBody>
          <a:bodyPr lIns="0" tIns="0" rIns="0" bIns="0"/>
          <a:lstStyle>
            <a:lvl1pPr marL="342900" indent="-342900" algn="l" defTabSz="914400" rtl="0" eaLnBrk="1" latinLnBrk="0" hangingPunct="1">
              <a:spcBef>
                <a:spcPct val="20000"/>
              </a:spcBef>
              <a:buClr>
                <a:schemeClr val="accent2"/>
              </a:buClr>
              <a:buSzPct val="70000"/>
              <a:buFont typeface="Arial" pitchFamily="34" charset="0"/>
              <a:buChar char="►"/>
              <a:defRPr sz="2400" kern="1200">
                <a:solidFill>
                  <a:schemeClr val="bg1"/>
                </a:solidFill>
                <a:latin typeface="+mn-lt"/>
                <a:ea typeface="+mn-ea"/>
                <a:cs typeface="+mn-cs"/>
              </a:defRPr>
            </a:lvl1pPr>
            <a:lvl2pPr marL="709613" indent="-354013" algn="l" defTabSz="914400" rtl="0" eaLnBrk="1" latinLnBrk="0" hangingPunct="1">
              <a:spcBef>
                <a:spcPct val="20000"/>
              </a:spcBef>
              <a:buClr>
                <a:schemeClr val="accent2"/>
              </a:buClr>
              <a:buSzPct val="70000"/>
              <a:buFont typeface="Arial" pitchFamily="34" charset="0"/>
              <a:buChar char="►"/>
              <a:defRPr sz="2000" kern="1200">
                <a:solidFill>
                  <a:schemeClr val="bg1"/>
                </a:solidFill>
                <a:latin typeface="+mn-lt"/>
                <a:ea typeface="+mn-ea"/>
                <a:cs typeface="+mn-cs"/>
              </a:defRPr>
            </a:lvl2pPr>
            <a:lvl3pPr marL="1077913" indent="-354013" algn="l" defTabSz="914400" rtl="0" eaLnBrk="1" latinLnBrk="0" hangingPunct="1">
              <a:spcBef>
                <a:spcPct val="20000"/>
              </a:spcBef>
              <a:buClr>
                <a:schemeClr val="accent2"/>
              </a:buClr>
              <a:buSzPct val="70000"/>
              <a:buFont typeface="Arial" pitchFamily="34" charset="0"/>
              <a:buChar char="►"/>
              <a:defRPr sz="1800" kern="1200">
                <a:solidFill>
                  <a:schemeClr val="bg1"/>
                </a:solidFill>
                <a:latin typeface="+mn-lt"/>
                <a:ea typeface="+mn-ea"/>
                <a:cs typeface="+mn-cs"/>
              </a:defRPr>
            </a:lvl3pPr>
            <a:lvl4pPr marL="1433513" indent="-355600" algn="l" defTabSz="914400" rtl="0" eaLnBrk="1" latinLnBrk="0" hangingPunct="1">
              <a:spcBef>
                <a:spcPct val="20000"/>
              </a:spcBef>
              <a:buClr>
                <a:schemeClr val="accent2"/>
              </a:buClr>
              <a:buSzPct val="70000"/>
              <a:buFont typeface="Arial" pitchFamily="34" charset="0"/>
              <a:buChar char="►"/>
              <a:defRPr sz="1600" kern="1200">
                <a:solidFill>
                  <a:schemeClr val="bg1"/>
                </a:solidFill>
                <a:latin typeface="+mn-lt"/>
                <a:ea typeface="+mn-ea"/>
                <a:cs typeface="+mn-cs"/>
              </a:defRPr>
            </a:lvl4pPr>
            <a:lvl5pPr marL="1787525" indent="-354013" algn="l" defTabSz="914400" rtl="0" eaLnBrk="1" latinLnBrk="0" hangingPunct="1">
              <a:spcBef>
                <a:spcPct val="20000"/>
              </a:spcBef>
              <a:buClr>
                <a:schemeClr val="accent2"/>
              </a:buClr>
              <a:buSzPct val="70000"/>
              <a:buFont typeface="Arial" pitchFamily="34" charset="0"/>
              <a:buChar char="►"/>
              <a:defRPr sz="16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base">
              <a:lnSpc>
                <a:spcPts val="1550"/>
              </a:lnSpc>
              <a:spcBef>
                <a:spcPts val="600"/>
              </a:spcBef>
              <a:spcAft>
                <a:spcPct val="0"/>
              </a:spcAft>
              <a:buClrTx/>
              <a:buSzTx/>
              <a:buNone/>
            </a:pPr>
            <a:r>
              <a:rPr lang="en-US" altLang="ja-JP" sz="1200" kern="600" dirty="0" smtClean="0">
                <a:solidFill>
                  <a:srgbClr val="808080"/>
                </a:solidFill>
                <a:latin typeface="Arial" pitchFamily="34" charset="0"/>
                <a:cs typeface="Arial" pitchFamily="34" charset="0"/>
              </a:rPr>
              <a:t>EY | Assurance | Tax | Transactions | Advisory</a:t>
            </a:r>
            <a:endParaRPr lang="en-US" altLang="ja-JP" sz="1200" kern="600" dirty="0">
              <a:solidFill>
                <a:srgbClr val="808080"/>
              </a:solidFill>
              <a:latin typeface="Arial" pitchFamily="34" charset="0"/>
              <a:cs typeface="Arial" pitchFamily="34" charset="0"/>
            </a:endParaRPr>
          </a:p>
          <a:p>
            <a:pPr marL="0" indent="0" fontAlgn="base">
              <a:lnSpc>
                <a:spcPts val="1200"/>
              </a:lnSpc>
              <a:spcBef>
                <a:spcPts val="600"/>
              </a:spcBef>
              <a:spcAft>
                <a:spcPct val="0"/>
              </a:spcAft>
              <a:buClrTx/>
              <a:buSzTx/>
              <a:buNone/>
            </a:pPr>
            <a:r>
              <a:rPr lang="en-US" altLang="ja-JP" sz="900" kern="600" dirty="0" smtClean="0">
                <a:solidFill>
                  <a:srgbClr val="808080"/>
                </a:solidFill>
                <a:latin typeface="Arial" pitchFamily="34" charset="0"/>
                <a:cs typeface="Arial" pitchFamily="34" charset="0"/>
              </a:rPr>
              <a:t>About EY</a:t>
            </a:r>
            <a:endParaRPr lang="en-US" altLang="ja-JP" sz="900" kern="600" dirty="0">
              <a:solidFill>
                <a:srgbClr val="808080"/>
              </a:solidFill>
              <a:latin typeface="Arial" pitchFamily="34" charset="0"/>
              <a:cs typeface="Arial" pitchFamily="34" charset="0"/>
            </a:endParaRPr>
          </a:p>
          <a:p>
            <a:pPr marL="0" lvl="0" indent="0" fontAlgn="base">
              <a:lnSpc>
                <a:spcPts val="1050"/>
              </a:lnSpc>
              <a:spcBef>
                <a:spcPts val="600"/>
              </a:spcBef>
              <a:spcAft>
                <a:spcPct val="0"/>
              </a:spcAft>
              <a:buClrTx/>
              <a:buSzTx/>
              <a:buNone/>
            </a:pPr>
            <a:r>
              <a:rPr lang="en-US" altLang="ja-JP" sz="800" kern="600" dirty="0" smtClean="0">
                <a:solidFill>
                  <a:srgbClr val="808080"/>
                </a:solidFill>
                <a:latin typeface="Arial" pitchFamily="34" charset="0"/>
                <a:cs typeface="Arial" pitchFamily="34" charset="0"/>
              </a:rPr>
              <a:t>EY is a global leader in assurance, tax, transaction and advisory services. The insights and quality services we deliver help build trust and confidence in the capital markets and in economies the world over. We develop outstanding leaders who team to deliver on our promises to all of our stakeholders. In so doing, we play a critical role in building a better working world for our people, for our clients and for our communities.</a:t>
            </a:r>
          </a:p>
          <a:p>
            <a:pPr marL="0" lvl="0" indent="0" fontAlgn="base">
              <a:lnSpc>
                <a:spcPts val="1050"/>
              </a:lnSpc>
              <a:spcBef>
                <a:spcPts val="600"/>
              </a:spcBef>
              <a:spcAft>
                <a:spcPct val="0"/>
              </a:spcAft>
              <a:buClrTx/>
              <a:buSzTx/>
              <a:buNone/>
            </a:pPr>
            <a:r>
              <a:rPr lang="en-US" altLang="ja-JP" sz="800" kern="600" dirty="0" smtClean="0">
                <a:solidFill>
                  <a:srgbClr val="808080"/>
                </a:solidFill>
                <a:latin typeface="Arial" pitchFamily="34" charset="0"/>
                <a:cs typeface="Arial" pitchFamily="34" charset="0"/>
              </a:rPr>
              <a:t>EY refers to the global organization and/or one or more of the member firms of Ernst &amp; Young Global Limited, each of which is a separate legal entity. Ernst &amp; Young Global Limited, a UK company limited by guarantee, does not provide services to clients. For more information about our organization, please visit ey.com.</a:t>
            </a:r>
          </a:p>
          <a:p>
            <a:pPr marL="0" lvl="0" indent="0" fontAlgn="base">
              <a:lnSpc>
                <a:spcPts val="1050"/>
              </a:lnSpc>
              <a:spcBef>
                <a:spcPts val="600"/>
              </a:spcBef>
              <a:spcAft>
                <a:spcPct val="0"/>
              </a:spcAft>
              <a:buClrTx/>
              <a:buSzTx/>
              <a:buNone/>
            </a:pPr>
            <a:r>
              <a:rPr lang="en-US" altLang="ja-JP" sz="900" kern="600" dirty="0" smtClean="0">
                <a:solidFill>
                  <a:srgbClr val="808080"/>
                </a:solidFill>
                <a:latin typeface="Arial" pitchFamily="34" charset="0"/>
                <a:cs typeface="Arial" pitchFamily="34" charset="0"/>
              </a:rPr>
              <a:t>About</a:t>
            </a:r>
            <a:r>
              <a:rPr lang="ja-JP" altLang="en-US" sz="900" kern="600" dirty="0" smtClean="0">
                <a:solidFill>
                  <a:srgbClr val="808080"/>
                </a:solidFill>
                <a:latin typeface="Arial" pitchFamily="34" charset="0"/>
                <a:cs typeface="Arial" pitchFamily="34" charset="0"/>
              </a:rPr>
              <a:t> </a:t>
            </a:r>
            <a:r>
              <a:rPr lang="en-US" altLang="ja-JP" sz="900" kern="600" dirty="0" smtClean="0">
                <a:solidFill>
                  <a:srgbClr val="808080"/>
                </a:solidFill>
                <a:latin typeface="Arial" pitchFamily="34" charset="0"/>
                <a:cs typeface="Arial" pitchFamily="34" charset="0"/>
              </a:rPr>
              <a:t>EY’s Tax services</a:t>
            </a:r>
            <a:endParaRPr lang="en-US" altLang="ja-JP" sz="900" kern="600" dirty="0">
              <a:solidFill>
                <a:srgbClr val="808080"/>
              </a:solidFill>
              <a:latin typeface="Arial" pitchFamily="34" charset="0"/>
              <a:cs typeface="Arial" pitchFamily="34" charset="0"/>
            </a:endParaRPr>
          </a:p>
          <a:p>
            <a:pPr marL="0" lvl="0" indent="0" fontAlgn="base">
              <a:lnSpc>
                <a:spcPts val="1050"/>
              </a:lnSpc>
              <a:spcBef>
                <a:spcPts val="600"/>
              </a:spcBef>
              <a:spcAft>
                <a:spcPct val="0"/>
              </a:spcAft>
              <a:buClrTx/>
              <a:buSzTx/>
              <a:buNone/>
            </a:pPr>
            <a:r>
              <a:rPr lang="en-US" altLang="ja-JP" sz="800" kern="600" dirty="0" smtClean="0"/>
              <a:t>EY’s tax professionals in Japan provide you with deep technical knowledge, both global and local, combined with practical, commercial and industry experience. Our highly regarded tax professionals operate in four major cities in Japan. Our talented people, consistent methodologies and unwavering commitment to quality service help you to build the strong compliance and reporting foundations and sustainable tax strategies that help your business succeed</a:t>
            </a:r>
            <a:r>
              <a:rPr lang="en-US" altLang="ja-JP" sz="800" kern="600" dirty="0" smtClean="0">
                <a:solidFill>
                  <a:srgbClr val="808080"/>
                </a:solidFill>
                <a:latin typeface="Arial" pitchFamily="34" charset="0"/>
                <a:cs typeface="Arial" pitchFamily="34" charset="0"/>
              </a:rPr>
              <a:t>.</a:t>
            </a:r>
            <a:endParaRPr lang="en-AU" altLang="ja-JP" sz="800" kern="600" dirty="0" smtClean="0">
              <a:solidFill>
                <a:srgbClr val="808080"/>
              </a:solidFill>
              <a:latin typeface="Arial" pitchFamily="34" charset="0"/>
              <a:cs typeface="Arial" pitchFamily="34" charset="0"/>
            </a:endParaRPr>
          </a:p>
          <a:p>
            <a:pPr marL="0" lvl="0" indent="0" fontAlgn="base">
              <a:lnSpc>
                <a:spcPts val="1050"/>
              </a:lnSpc>
              <a:spcBef>
                <a:spcPts val="600"/>
              </a:spcBef>
              <a:spcAft>
                <a:spcPct val="0"/>
              </a:spcAft>
              <a:buClrTx/>
              <a:buSzTx/>
              <a:buNone/>
            </a:pPr>
            <a:r>
              <a:rPr lang="en-US" altLang="ja-JP" sz="800" kern="600" dirty="0" smtClean="0">
                <a:solidFill>
                  <a:srgbClr val="808080"/>
                </a:solidFill>
                <a:latin typeface="Arial" pitchFamily="34" charset="0"/>
                <a:cs typeface="Arial" pitchFamily="34" charset="0"/>
              </a:rPr>
              <a:t>©2013 Ernst &amp; Young </a:t>
            </a:r>
            <a:r>
              <a:rPr lang="en-US" altLang="ja-JP" sz="800" kern="600" dirty="0" err="1" smtClean="0">
                <a:solidFill>
                  <a:srgbClr val="808080"/>
                </a:solidFill>
                <a:latin typeface="Arial" pitchFamily="34" charset="0"/>
                <a:cs typeface="Arial" pitchFamily="34" charset="0"/>
              </a:rPr>
              <a:t>Shinnihon</a:t>
            </a:r>
            <a:r>
              <a:rPr lang="en-US" altLang="ja-JP" sz="800" kern="600" dirty="0" smtClean="0">
                <a:solidFill>
                  <a:srgbClr val="808080"/>
                </a:solidFill>
                <a:latin typeface="Arial" pitchFamily="34" charset="0"/>
                <a:cs typeface="Arial" pitchFamily="34" charset="0"/>
              </a:rPr>
              <a:t> Tax.</a:t>
            </a:r>
            <a:br>
              <a:rPr lang="en-US" altLang="ja-JP" sz="800" kern="600" dirty="0" smtClean="0">
                <a:solidFill>
                  <a:srgbClr val="808080"/>
                </a:solidFill>
                <a:latin typeface="Arial" pitchFamily="34" charset="0"/>
                <a:cs typeface="Arial" pitchFamily="34" charset="0"/>
              </a:rPr>
            </a:br>
            <a:r>
              <a:rPr lang="en-US" altLang="ja-JP" sz="800" kern="600" dirty="0" smtClean="0">
                <a:solidFill>
                  <a:srgbClr val="808080"/>
                </a:solidFill>
                <a:latin typeface="Arial" pitchFamily="34" charset="0"/>
                <a:cs typeface="Arial" pitchFamily="34" charset="0"/>
              </a:rPr>
              <a:t>All Rights Reserved.</a:t>
            </a:r>
          </a:p>
          <a:p>
            <a:pPr marL="0" lvl="0" indent="0" fontAlgn="base">
              <a:lnSpc>
                <a:spcPts val="800"/>
              </a:lnSpc>
              <a:spcBef>
                <a:spcPts val="600"/>
              </a:spcBef>
              <a:spcAft>
                <a:spcPct val="0"/>
              </a:spcAft>
              <a:buClrTx/>
              <a:buSzTx/>
              <a:buNone/>
            </a:pPr>
            <a:r>
              <a:rPr lang="en-US" altLang="ja-JP" sz="600" kern="600" dirty="0" smtClean="0">
                <a:solidFill>
                  <a:srgbClr val="808080"/>
                </a:solidFill>
                <a:latin typeface="Arial" pitchFamily="34" charset="0"/>
                <a:cs typeface="Arial" pitchFamily="34" charset="0"/>
              </a:rPr>
              <a:t>This </a:t>
            </a:r>
            <a:r>
              <a:rPr lang="en-US" altLang="ja-JP" sz="600" kern="600" dirty="0">
                <a:solidFill>
                  <a:srgbClr val="808080"/>
                </a:solidFill>
                <a:latin typeface="Arial" pitchFamily="34" charset="0"/>
                <a:cs typeface="Arial" pitchFamily="34" charset="0"/>
              </a:rPr>
              <a:t>publication contains information in summary form and is therefore intended for general guidance only. It is not intended to be a substitute for detailed research or the exercise of professional judgment. Neither Ernst &amp; Young </a:t>
            </a:r>
            <a:r>
              <a:rPr lang="en-US" altLang="ja-JP" sz="600" kern="600" dirty="0" err="1">
                <a:solidFill>
                  <a:srgbClr val="808080"/>
                </a:solidFill>
                <a:latin typeface="Arial" pitchFamily="34" charset="0"/>
                <a:cs typeface="Arial" pitchFamily="34" charset="0"/>
              </a:rPr>
              <a:t>Shinnihon</a:t>
            </a:r>
            <a:r>
              <a:rPr lang="en-US" altLang="ja-JP" sz="600" kern="600" dirty="0">
                <a:solidFill>
                  <a:srgbClr val="808080"/>
                </a:solidFill>
                <a:latin typeface="Arial" pitchFamily="34" charset="0"/>
                <a:cs typeface="Arial" pitchFamily="34" charset="0"/>
              </a:rPr>
              <a:t> Tax nor any other member of the global </a:t>
            </a:r>
            <a:r>
              <a:rPr lang="en-US" altLang="ja-JP" sz="600" kern="600" dirty="0" smtClean="0">
                <a:solidFill>
                  <a:srgbClr val="808080"/>
                </a:solidFill>
                <a:latin typeface="Arial" pitchFamily="34" charset="0"/>
                <a:cs typeface="Arial" pitchFamily="34" charset="0"/>
              </a:rPr>
              <a:t>EY </a:t>
            </a:r>
            <a:r>
              <a:rPr lang="en-US" altLang="ja-JP" sz="600" kern="600" dirty="0">
                <a:solidFill>
                  <a:srgbClr val="808080"/>
                </a:solidFill>
                <a:latin typeface="Arial" pitchFamily="34" charset="0"/>
                <a:cs typeface="Arial" pitchFamily="34" charset="0"/>
              </a:rPr>
              <a:t>organization can accept any responsibility for loss occasioned to any person acting or refraining from action as a result of any material in this publication. On any specific matter, reference should be made to the appropriate advisor</a:t>
            </a:r>
            <a:r>
              <a:rPr lang="en-US" altLang="ja-JP" sz="600" kern="600" dirty="0" smtClean="0">
                <a:solidFill>
                  <a:srgbClr val="808080"/>
                </a:solidFill>
                <a:latin typeface="Arial" pitchFamily="34" charset="0"/>
                <a:cs typeface="Arial" pitchFamily="34" charset="0"/>
              </a:rPr>
              <a:t>.</a:t>
            </a:r>
            <a:endParaRPr lang="en-US" altLang="ja-JP" sz="600" kern="600" dirty="0">
              <a:solidFill>
                <a:srgbClr val="808080"/>
              </a:solidFill>
              <a:latin typeface="Arial" pitchFamily="34" charset="0"/>
              <a:cs typeface="Arial" pitchFamily="34" charset="0"/>
            </a:endParaRPr>
          </a:p>
          <a:p>
            <a:pPr marL="0" lvl="0" indent="0" fontAlgn="base">
              <a:lnSpc>
                <a:spcPts val="1050"/>
              </a:lnSpc>
              <a:spcBef>
                <a:spcPts val="600"/>
              </a:spcBef>
              <a:spcAft>
                <a:spcPct val="0"/>
              </a:spcAft>
              <a:buClrTx/>
              <a:buSzTx/>
              <a:buNone/>
            </a:pPr>
            <a:r>
              <a:rPr lang="en-US" altLang="ja-JP" sz="800" kern="600" dirty="0">
                <a:solidFill>
                  <a:srgbClr val="808080"/>
                </a:solidFill>
                <a:latin typeface="Arial" pitchFamily="34" charset="0"/>
                <a:cs typeface="Arial" pitchFamily="34" charset="0"/>
              </a:rPr>
              <a:t>www.eytax.jp</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Rectangle 6"/>
          <p:cNvSpPr>
            <a:spLocks noGrp="1" noChangeArrowheads="1"/>
          </p:cNvSpPr>
          <p:nvPr>
            <p:ph type="title"/>
          </p:nvPr>
        </p:nvSpPr>
        <p:spPr/>
        <p:txBody>
          <a:bodyPr/>
          <a:lstStyle/>
          <a:p>
            <a:r>
              <a:rPr lang="en-US" dirty="0"/>
              <a:t>Agenda</a:t>
            </a:r>
            <a:endParaRPr lang="en-US" dirty="0" smtClean="0"/>
          </a:p>
        </p:txBody>
      </p:sp>
      <p:sp>
        <p:nvSpPr>
          <p:cNvPr id="51207" name="Rectangle 7"/>
          <p:cNvSpPr>
            <a:spLocks noGrp="1" noChangeArrowheads="1"/>
          </p:cNvSpPr>
          <p:nvPr>
            <p:ph idx="1"/>
          </p:nvPr>
        </p:nvSpPr>
        <p:spPr/>
        <p:txBody>
          <a:bodyPr/>
          <a:lstStyle/>
          <a:p>
            <a:pPr marL="800100" lvl="2" indent="-342900">
              <a:spcBef>
                <a:spcPct val="40000"/>
              </a:spcBef>
            </a:pPr>
            <a:r>
              <a:rPr lang="en-US" sz="2400" dirty="0" smtClean="0"/>
              <a:t>APA definition</a:t>
            </a:r>
            <a:endParaRPr lang="en-US" sz="2400" dirty="0"/>
          </a:p>
          <a:p>
            <a:pPr marL="800100" lvl="2" indent="-342900">
              <a:spcBef>
                <a:spcPct val="40000"/>
              </a:spcBef>
            </a:pPr>
            <a:r>
              <a:rPr lang="en-US" sz="2400" dirty="0" smtClean="0"/>
              <a:t>Benefits of APA</a:t>
            </a:r>
          </a:p>
          <a:p>
            <a:pPr marL="800100" lvl="2" indent="-342900">
              <a:spcBef>
                <a:spcPct val="40000"/>
              </a:spcBef>
            </a:pPr>
            <a:r>
              <a:rPr lang="en-US" sz="2400" dirty="0" smtClean="0"/>
              <a:t>Consideration of the tax authority</a:t>
            </a:r>
            <a:endParaRPr lang="en-US" sz="2400" dirty="0"/>
          </a:p>
          <a:p>
            <a:pPr marL="800100" lvl="2" indent="-342900">
              <a:spcBef>
                <a:spcPct val="40000"/>
              </a:spcBef>
            </a:pPr>
            <a:r>
              <a:rPr lang="en-US" sz="2400" dirty="0" smtClean="0"/>
              <a:t>Our recommendations to the tax authorities</a:t>
            </a:r>
            <a:endParaRPr lang="en-US" sz="2400" dirty="0"/>
          </a:p>
          <a:p>
            <a:pPr marL="800100" lvl="2" indent="-342900">
              <a:spcBef>
                <a:spcPct val="40000"/>
              </a:spcBef>
            </a:pPr>
            <a:r>
              <a:rPr lang="en-US" sz="2400" smtClean="0"/>
              <a:t>Conclusion</a:t>
            </a: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Rectangle 6"/>
          <p:cNvSpPr>
            <a:spLocks noGrp="1" noChangeArrowheads="1"/>
          </p:cNvSpPr>
          <p:nvPr>
            <p:ph type="title"/>
          </p:nvPr>
        </p:nvSpPr>
        <p:spPr>
          <a:xfrm>
            <a:off x="457200" y="430523"/>
            <a:ext cx="8229600" cy="519503"/>
          </a:xfrm>
        </p:spPr>
        <p:txBody>
          <a:bodyPr/>
          <a:lstStyle/>
          <a:p>
            <a:r>
              <a:rPr lang="en-GB" dirty="0"/>
              <a:t>APA definition</a:t>
            </a:r>
          </a:p>
        </p:txBody>
      </p:sp>
      <p:sp>
        <p:nvSpPr>
          <p:cNvPr id="51207" name="Rectangle 7"/>
          <p:cNvSpPr>
            <a:spLocks noGrp="1" noChangeArrowheads="1"/>
          </p:cNvSpPr>
          <p:nvPr>
            <p:ph idx="1"/>
          </p:nvPr>
        </p:nvSpPr>
        <p:spPr>
          <a:xfrm>
            <a:off x="338446" y="1308731"/>
            <a:ext cx="8449293" cy="4698000"/>
          </a:xfrm>
        </p:spPr>
        <p:txBody>
          <a:bodyPr/>
          <a:lstStyle/>
          <a:p>
            <a:pPr marL="0" indent="0">
              <a:buNone/>
            </a:pPr>
            <a:endParaRPr lang="en-US" dirty="0" smtClean="0"/>
          </a:p>
          <a:p>
            <a:pPr marL="0" indent="0">
              <a:buNone/>
            </a:pPr>
            <a:endParaRPr lang="en-US" dirty="0"/>
          </a:p>
          <a:p>
            <a:pPr marL="0" indent="0">
              <a:buNone/>
            </a:pPr>
            <a:r>
              <a:rPr lang="en-US" dirty="0" smtClean="0"/>
              <a:t>An </a:t>
            </a:r>
            <a:r>
              <a:rPr lang="en-US" dirty="0"/>
              <a:t>APA is an </a:t>
            </a:r>
            <a:r>
              <a:rPr lang="en-US" dirty="0" smtClean="0"/>
              <a:t>agreement </a:t>
            </a:r>
            <a:r>
              <a:rPr lang="en-US" dirty="0"/>
              <a:t>covering a period of no longer than five years, that determines the basis of tax calculations and pricing methods of related party transactions set by the tax authority prior to the submission of Corporate Income Tax (CIT) and customs declaration, where appropriate.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0638"/>
            <a:ext cx="8229600" cy="624399"/>
          </a:xfrm>
        </p:spPr>
        <p:txBody>
          <a:bodyPr/>
          <a:lstStyle/>
          <a:p>
            <a:r>
              <a:rPr lang="en-US" dirty="0"/>
              <a:t>Benefits of APA</a:t>
            </a:r>
          </a:p>
        </p:txBody>
      </p:sp>
      <p:sp>
        <p:nvSpPr>
          <p:cNvPr id="3" name="Content Placeholder 2"/>
          <p:cNvSpPr>
            <a:spLocks noGrp="1"/>
          </p:cNvSpPr>
          <p:nvPr>
            <p:ph idx="1"/>
          </p:nvPr>
        </p:nvSpPr>
        <p:spPr/>
        <p:txBody>
          <a:bodyPr/>
          <a:lstStyle/>
          <a:p>
            <a:r>
              <a:rPr lang="en-US" dirty="0" smtClean="0"/>
              <a:t>Create </a:t>
            </a:r>
            <a:r>
              <a:rPr lang="en-US" dirty="0"/>
              <a:t>more transparency in the tax administration </a:t>
            </a:r>
            <a:r>
              <a:rPr lang="en-US" dirty="0" smtClean="0"/>
              <a:t>process;</a:t>
            </a:r>
          </a:p>
          <a:p>
            <a:r>
              <a:rPr lang="en-US" dirty="0" smtClean="0"/>
              <a:t>Enable </a:t>
            </a:r>
            <a:r>
              <a:rPr lang="en-US" dirty="0"/>
              <a:t>both the tax authorities and the taxpayers </a:t>
            </a:r>
            <a:r>
              <a:rPr lang="en-US" dirty="0" smtClean="0"/>
              <a:t>to </a:t>
            </a:r>
            <a:r>
              <a:rPr lang="en-US" dirty="0"/>
              <a:t>control and monitor transfer pricing </a:t>
            </a:r>
            <a:r>
              <a:rPr lang="en-US" dirty="0" smtClean="0"/>
              <a:t>issues;</a:t>
            </a:r>
          </a:p>
          <a:p>
            <a:r>
              <a:rPr lang="en-US" dirty="0" smtClean="0"/>
              <a:t>Enhance </a:t>
            </a:r>
            <a:r>
              <a:rPr lang="en-US" dirty="0"/>
              <a:t>the enterprises’ tax and transfer pricing compliance level </a:t>
            </a:r>
            <a:r>
              <a:rPr lang="en-US" dirty="0" smtClean="0"/>
              <a:t>;</a:t>
            </a:r>
          </a:p>
          <a:p>
            <a:r>
              <a:rPr lang="en-US" dirty="0"/>
              <a:t>I</a:t>
            </a:r>
            <a:r>
              <a:rPr lang="en-US" dirty="0" smtClean="0"/>
              <a:t>ncrease the </a:t>
            </a:r>
            <a:r>
              <a:rPr lang="en-US" dirty="0"/>
              <a:t>enterprises’ </a:t>
            </a:r>
            <a:r>
              <a:rPr lang="en-US" dirty="0" smtClean="0"/>
              <a:t>certainty </a:t>
            </a:r>
            <a:r>
              <a:rPr lang="en-US" dirty="0"/>
              <a:t>and confidence level that a transfer pricing audit is mitigated or avoided for the duration of the </a:t>
            </a:r>
            <a:r>
              <a:rPr lang="en-US" dirty="0" smtClean="0"/>
              <a:t>APA; and</a:t>
            </a:r>
          </a:p>
          <a:p>
            <a:r>
              <a:rPr lang="en-US" dirty="0" smtClean="0"/>
              <a:t>Prevent </a:t>
            </a:r>
            <a:r>
              <a:rPr lang="en-US" dirty="0"/>
              <a:t>double taxation. </a:t>
            </a:r>
          </a:p>
        </p:txBody>
      </p:sp>
    </p:spTree>
    <p:extLst>
      <p:ext uri="{BB962C8B-B14F-4D97-AF65-F5344CB8AC3E}">
        <p14:creationId xmlns:p14="http://schemas.microsoft.com/office/powerpoint/2010/main" val="3413609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4390"/>
            <a:ext cx="8229600" cy="600648"/>
          </a:xfrm>
        </p:spPr>
        <p:txBody>
          <a:bodyPr/>
          <a:lstStyle/>
          <a:p>
            <a:r>
              <a:rPr lang="en-US" dirty="0"/>
              <a:t>Consideration of the tax authority</a:t>
            </a:r>
          </a:p>
        </p:txBody>
      </p:sp>
      <p:sp>
        <p:nvSpPr>
          <p:cNvPr id="3" name="Content Placeholder 2"/>
          <p:cNvSpPr>
            <a:spLocks noGrp="1"/>
          </p:cNvSpPr>
          <p:nvPr>
            <p:ph idx="1"/>
          </p:nvPr>
        </p:nvSpPr>
        <p:spPr>
          <a:xfrm>
            <a:off x="457200" y="1816925"/>
            <a:ext cx="8229600" cy="4306675"/>
          </a:xfrm>
        </p:spPr>
        <p:txBody>
          <a:bodyPr/>
          <a:lstStyle/>
          <a:p>
            <a:r>
              <a:rPr lang="en-US" dirty="0" smtClean="0"/>
              <a:t>The </a:t>
            </a:r>
            <a:r>
              <a:rPr lang="en-US" dirty="0"/>
              <a:t>policy makers are considering including eligibility requirements </a:t>
            </a:r>
            <a:r>
              <a:rPr lang="en-US" dirty="0" smtClean="0"/>
              <a:t>into the Draft Circular in </a:t>
            </a:r>
            <a:r>
              <a:rPr lang="en-US" dirty="0"/>
              <a:t>the forms </a:t>
            </a:r>
            <a:r>
              <a:rPr lang="en-US" dirty="0" smtClean="0"/>
              <a:t>of:</a:t>
            </a:r>
          </a:p>
          <a:p>
            <a:pPr lvl="1"/>
            <a:r>
              <a:rPr lang="en-US" dirty="0" smtClean="0"/>
              <a:t>Minimum </a:t>
            </a:r>
            <a:r>
              <a:rPr lang="en-US" dirty="0"/>
              <a:t>value of related party transactions covered in the APA </a:t>
            </a:r>
            <a:r>
              <a:rPr lang="en-US" dirty="0" smtClean="0"/>
              <a:t>application; </a:t>
            </a:r>
            <a:r>
              <a:rPr lang="en-US" dirty="0"/>
              <a:t>or </a:t>
            </a:r>
            <a:endParaRPr lang="en-US" dirty="0" smtClean="0"/>
          </a:p>
          <a:p>
            <a:pPr lvl="1"/>
            <a:r>
              <a:rPr lang="en-US" dirty="0" smtClean="0"/>
              <a:t>Complexity </a:t>
            </a:r>
            <a:r>
              <a:rPr lang="en-US" dirty="0"/>
              <a:t>of related party </a:t>
            </a:r>
            <a:r>
              <a:rPr lang="en-US" dirty="0" smtClean="0"/>
              <a:t>transactions.</a:t>
            </a:r>
          </a:p>
          <a:p>
            <a:pPr>
              <a:buFont typeface="Wingdings"/>
              <a:buChar char="è"/>
            </a:pPr>
            <a:r>
              <a:rPr lang="en-US" dirty="0" smtClean="0"/>
              <a:t>Only </a:t>
            </a:r>
            <a:r>
              <a:rPr lang="en-US" dirty="0"/>
              <a:t>eligible candidates will apply for APAs and pre-filing </a:t>
            </a:r>
            <a:r>
              <a:rPr lang="en-US" dirty="0" smtClean="0"/>
              <a:t>meetings</a:t>
            </a:r>
          </a:p>
          <a:p>
            <a:pPr>
              <a:buFont typeface="Wingdings"/>
              <a:buChar char="è"/>
            </a:pPr>
            <a:endParaRPr lang="en-US" dirty="0"/>
          </a:p>
        </p:txBody>
      </p:sp>
    </p:spTree>
    <p:extLst>
      <p:ext uri="{BB962C8B-B14F-4D97-AF65-F5344CB8AC3E}">
        <p14:creationId xmlns:p14="http://schemas.microsoft.com/office/powerpoint/2010/main" val="1526908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3766"/>
            <a:ext cx="8229600" cy="541272"/>
          </a:xfrm>
        </p:spPr>
        <p:txBody>
          <a:bodyPr/>
          <a:lstStyle/>
          <a:p>
            <a:r>
              <a:rPr lang="en-US" dirty="0"/>
              <a:t>Our recommendations to the tax authority</a:t>
            </a:r>
          </a:p>
        </p:txBody>
      </p:sp>
      <p:sp>
        <p:nvSpPr>
          <p:cNvPr id="3" name="Content Placeholder 2"/>
          <p:cNvSpPr>
            <a:spLocks noGrp="1"/>
          </p:cNvSpPr>
          <p:nvPr>
            <p:ph idx="1"/>
          </p:nvPr>
        </p:nvSpPr>
        <p:spPr>
          <a:xfrm>
            <a:off x="457200" y="1223725"/>
            <a:ext cx="8229600" cy="4698000"/>
          </a:xfrm>
        </p:spPr>
        <p:txBody>
          <a:bodyPr/>
          <a:lstStyle/>
          <a:p>
            <a:pPr marL="0" indent="0">
              <a:buNone/>
            </a:pPr>
            <a:r>
              <a:rPr lang="en-US" dirty="0"/>
              <a:t>Our recommendations:</a:t>
            </a:r>
          </a:p>
          <a:p>
            <a:r>
              <a:rPr lang="en-US" dirty="0"/>
              <a:t>Simplified APA for small and medium </a:t>
            </a:r>
            <a:r>
              <a:rPr lang="en-US" dirty="0" smtClean="0"/>
              <a:t>enterprises </a:t>
            </a:r>
            <a:r>
              <a:rPr lang="en-US" dirty="0" smtClean="0">
                <a:solidFill>
                  <a:schemeClr val="accent2">
                    <a:lumMod val="60000"/>
                    <a:lumOff val="40000"/>
                  </a:schemeClr>
                </a:solidFill>
                <a:sym typeface="Wingdings" pitchFamily="2" charset="2"/>
              </a:rPr>
              <a:t></a:t>
            </a:r>
            <a:r>
              <a:rPr lang="en-US" dirty="0" smtClean="0"/>
              <a:t> </a:t>
            </a:r>
            <a:r>
              <a:rPr lang="en-US" dirty="0"/>
              <a:t>The APA products could be classified into three groups and agreed in the pre-filing phase</a:t>
            </a:r>
            <a:r>
              <a:rPr lang="en-US" dirty="0" smtClean="0"/>
              <a:t>.</a:t>
            </a:r>
          </a:p>
          <a:p>
            <a:pPr lvl="1"/>
            <a:r>
              <a:rPr lang="en-US" dirty="0"/>
              <a:t>Simplified APA </a:t>
            </a:r>
            <a:r>
              <a:rPr lang="en-US" dirty="0" smtClean="0"/>
              <a:t>- tax payers with low </a:t>
            </a:r>
            <a:r>
              <a:rPr lang="en-US" dirty="0"/>
              <a:t>value or low risk related party transactions </a:t>
            </a:r>
            <a:r>
              <a:rPr lang="en-US" dirty="0" smtClean="0"/>
              <a:t>- less </a:t>
            </a:r>
            <a:r>
              <a:rPr lang="en-US" dirty="0"/>
              <a:t>time consuming and less </a:t>
            </a:r>
            <a:r>
              <a:rPr lang="en-US" dirty="0" smtClean="0"/>
              <a:t>costly.</a:t>
            </a:r>
            <a:endParaRPr lang="en-US" sz="1400" dirty="0"/>
          </a:p>
          <a:p>
            <a:pPr lvl="1"/>
            <a:r>
              <a:rPr lang="en-US" dirty="0"/>
              <a:t>Standard APA </a:t>
            </a:r>
            <a:r>
              <a:rPr lang="en-US" dirty="0" smtClean="0"/>
              <a:t>– tax payers with less </a:t>
            </a:r>
            <a:r>
              <a:rPr lang="en-US" dirty="0"/>
              <a:t>complex related party transactions </a:t>
            </a:r>
            <a:r>
              <a:rPr lang="en-US" dirty="0" smtClean="0"/>
              <a:t>but do </a:t>
            </a:r>
            <a:r>
              <a:rPr lang="en-US" dirty="0"/>
              <a:t>not qualify for the simplified APA application.</a:t>
            </a:r>
            <a:endParaRPr lang="en-US" sz="1400" dirty="0"/>
          </a:p>
          <a:p>
            <a:pPr lvl="1"/>
            <a:r>
              <a:rPr lang="en-US" dirty="0"/>
              <a:t>Complex APA </a:t>
            </a:r>
            <a:r>
              <a:rPr lang="en-US" dirty="0" smtClean="0"/>
              <a:t>– tax payers with complex </a:t>
            </a:r>
            <a:r>
              <a:rPr lang="en-US" dirty="0"/>
              <a:t>related party </a:t>
            </a:r>
            <a:r>
              <a:rPr lang="en-US" dirty="0" smtClean="0"/>
              <a:t>transactions:</a:t>
            </a:r>
            <a:endParaRPr lang="en-US" sz="1400" dirty="0"/>
          </a:p>
          <a:p>
            <a:pPr lvl="2"/>
            <a:r>
              <a:rPr lang="en-US" dirty="0"/>
              <a:t>Which are considered to be high </a:t>
            </a:r>
            <a:r>
              <a:rPr lang="en-US" dirty="0" smtClean="0"/>
              <a:t>risk;</a:t>
            </a:r>
            <a:endParaRPr lang="en-US" sz="1400" dirty="0"/>
          </a:p>
          <a:p>
            <a:pPr lvl="2"/>
            <a:r>
              <a:rPr lang="en-US" dirty="0"/>
              <a:t>Where there are no </a:t>
            </a:r>
            <a:r>
              <a:rPr lang="en-US" dirty="0" smtClean="0"/>
              <a:t>comparable;</a:t>
            </a:r>
            <a:endParaRPr lang="en-US" sz="1400" dirty="0"/>
          </a:p>
          <a:p>
            <a:pPr lvl="2"/>
            <a:r>
              <a:rPr lang="en-US" dirty="0"/>
              <a:t>Whether there is a significant amount of tax </a:t>
            </a:r>
            <a:r>
              <a:rPr lang="en-US" dirty="0" smtClean="0"/>
              <a:t>involved; </a:t>
            </a:r>
            <a:r>
              <a:rPr lang="en-US" dirty="0"/>
              <a:t>or</a:t>
            </a:r>
            <a:endParaRPr lang="en-US" sz="1400" dirty="0"/>
          </a:p>
          <a:p>
            <a:pPr lvl="2"/>
            <a:r>
              <a:rPr lang="en-US" dirty="0"/>
              <a:t>Which may result, either directly or indirectly, in shifting of significant profit out of </a:t>
            </a:r>
            <a:r>
              <a:rPr lang="en-US" dirty="0" smtClean="0"/>
              <a:t>Vietnam.</a:t>
            </a:r>
            <a:endParaRPr lang="en-US" sz="1400" dirty="0"/>
          </a:p>
          <a:p>
            <a:endParaRPr lang="en-US" dirty="0"/>
          </a:p>
        </p:txBody>
      </p:sp>
    </p:spTree>
    <p:extLst>
      <p:ext uri="{BB962C8B-B14F-4D97-AF65-F5344CB8AC3E}">
        <p14:creationId xmlns:p14="http://schemas.microsoft.com/office/powerpoint/2010/main" val="580017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8764"/>
            <a:ext cx="8229600" cy="636274"/>
          </a:xfrm>
        </p:spPr>
        <p:txBody>
          <a:bodyPr/>
          <a:lstStyle/>
          <a:p>
            <a:r>
              <a:rPr lang="en-US" dirty="0"/>
              <a:t>Our recommendations to the tax authority</a:t>
            </a:r>
          </a:p>
        </p:txBody>
      </p:sp>
      <p:sp>
        <p:nvSpPr>
          <p:cNvPr id="3" name="Content Placeholder 2"/>
          <p:cNvSpPr>
            <a:spLocks noGrp="1"/>
          </p:cNvSpPr>
          <p:nvPr>
            <p:ph idx="1"/>
          </p:nvPr>
        </p:nvSpPr>
        <p:spPr/>
        <p:txBody>
          <a:bodyPr/>
          <a:lstStyle/>
          <a:p>
            <a:r>
              <a:rPr lang="en-US" dirty="0" smtClean="0"/>
              <a:t>More </a:t>
            </a:r>
            <a:r>
              <a:rPr lang="en-US" dirty="0"/>
              <a:t>clear protocols and </a:t>
            </a:r>
            <a:r>
              <a:rPr lang="en-US" dirty="0" smtClean="0"/>
              <a:t>timelines: helping the </a:t>
            </a:r>
            <a:r>
              <a:rPr lang="en-US" dirty="0"/>
              <a:t>tax payers </a:t>
            </a:r>
            <a:r>
              <a:rPr lang="en-US" dirty="0" smtClean="0"/>
              <a:t>in:</a:t>
            </a:r>
          </a:p>
          <a:p>
            <a:pPr lvl="1"/>
            <a:r>
              <a:rPr lang="en-US" dirty="0" smtClean="0"/>
              <a:t>Considering </a:t>
            </a:r>
            <a:r>
              <a:rPr lang="en-US" dirty="0"/>
              <a:t>the </a:t>
            </a:r>
            <a:r>
              <a:rPr lang="en-US" dirty="0" smtClean="0"/>
              <a:t>benefits, costs and the </a:t>
            </a:r>
            <a:r>
              <a:rPr lang="en-US" dirty="0"/>
              <a:t>required timeline for APA </a:t>
            </a:r>
            <a:r>
              <a:rPr lang="en-US" dirty="0" smtClean="0"/>
              <a:t>application; </a:t>
            </a:r>
            <a:r>
              <a:rPr lang="en-US" dirty="0"/>
              <a:t>and </a:t>
            </a:r>
            <a:endParaRPr lang="en-US" dirty="0" smtClean="0"/>
          </a:p>
          <a:p>
            <a:pPr lvl="1"/>
            <a:r>
              <a:rPr lang="en-US" dirty="0" smtClean="0"/>
              <a:t>Deciding </a:t>
            </a:r>
            <a:r>
              <a:rPr lang="en-US" dirty="0"/>
              <a:t>whether they should use APA as a solution to mitigate potential transfer pricing </a:t>
            </a:r>
            <a:r>
              <a:rPr lang="en-US" dirty="0" smtClean="0"/>
              <a:t>exposure.</a:t>
            </a:r>
            <a:endParaRPr lang="en-US" dirty="0"/>
          </a:p>
        </p:txBody>
      </p:sp>
    </p:spTree>
    <p:extLst>
      <p:ext uri="{BB962C8B-B14F-4D97-AF65-F5344CB8AC3E}">
        <p14:creationId xmlns:p14="http://schemas.microsoft.com/office/powerpoint/2010/main" val="3980291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4390"/>
            <a:ext cx="8229600" cy="600648"/>
          </a:xfrm>
        </p:spPr>
        <p:txBody>
          <a:bodyPr/>
          <a:lstStyle/>
          <a:p>
            <a:r>
              <a:rPr lang="en-US" dirty="0"/>
              <a:t>Conclusion</a:t>
            </a:r>
            <a:br>
              <a:rPr lang="en-US" dirty="0"/>
            </a:br>
            <a:endParaRPr lang="en-US" dirty="0"/>
          </a:p>
        </p:txBody>
      </p:sp>
      <p:sp>
        <p:nvSpPr>
          <p:cNvPr id="3" name="Content Placeholder 2"/>
          <p:cNvSpPr>
            <a:spLocks noGrp="1"/>
          </p:cNvSpPr>
          <p:nvPr>
            <p:ph idx="1"/>
          </p:nvPr>
        </p:nvSpPr>
        <p:spPr/>
        <p:txBody>
          <a:bodyPr/>
          <a:lstStyle/>
          <a:p>
            <a:r>
              <a:rPr lang="en-US" dirty="0" smtClean="0"/>
              <a:t>An </a:t>
            </a:r>
            <a:r>
              <a:rPr lang="en-US" dirty="0"/>
              <a:t>APA is the most effective and proactive approach to mitigate TP risks but is not a solution for everyone given the time and resources required. </a:t>
            </a:r>
            <a:endParaRPr lang="en-US" dirty="0" smtClean="0"/>
          </a:p>
          <a:p>
            <a:r>
              <a:rPr lang="en-US" dirty="0" smtClean="0"/>
              <a:t>APA </a:t>
            </a:r>
            <a:r>
              <a:rPr lang="en-US" dirty="0"/>
              <a:t>is ideal when: </a:t>
            </a:r>
          </a:p>
          <a:p>
            <a:pPr lvl="1"/>
            <a:r>
              <a:rPr lang="en-US" dirty="0" smtClean="0"/>
              <a:t>A </a:t>
            </a:r>
            <a:r>
              <a:rPr lang="en-US" dirty="0"/>
              <a:t>taxpayer is confronted with recurring TP adjustments or </a:t>
            </a:r>
            <a:r>
              <a:rPr lang="en-US" dirty="0" smtClean="0"/>
              <a:t>litigation;</a:t>
            </a:r>
            <a:endParaRPr lang="en-US" dirty="0"/>
          </a:p>
          <a:p>
            <a:pPr lvl="1"/>
            <a:r>
              <a:rPr lang="en-US" dirty="0" smtClean="0"/>
              <a:t>The </a:t>
            </a:r>
            <a:r>
              <a:rPr lang="en-US" dirty="0"/>
              <a:t>size and complexity of international transactions are </a:t>
            </a:r>
            <a:r>
              <a:rPr lang="en-US" dirty="0" smtClean="0"/>
              <a:t>significant;</a:t>
            </a:r>
            <a:endParaRPr lang="en-US" dirty="0"/>
          </a:p>
          <a:p>
            <a:pPr lvl="1"/>
            <a:r>
              <a:rPr lang="en-US" dirty="0" smtClean="0"/>
              <a:t>The </a:t>
            </a:r>
            <a:r>
              <a:rPr lang="en-US" dirty="0"/>
              <a:t>approach applied/method used is likely to face challenges from the tax </a:t>
            </a:r>
            <a:r>
              <a:rPr lang="en-US" dirty="0" smtClean="0"/>
              <a:t>authority; or</a:t>
            </a:r>
            <a:endParaRPr lang="en-US" dirty="0"/>
          </a:p>
          <a:p>
            <a:pPr lvl="1"/>
            <a:r>
              <a:rPr lang="en-US" dirty="0" smtClean="0"/>
              <a:t>The </a:t>
            </a:r>
            <a:r>
              <a:rPr lang="en-US" dirty="0"/>
              <a:t>advantages of an APA outweigh those of other dispute resolution channels. </a:t>
            </a:r>
          </a:p>
          <a:p>
            <a:endParaRPr lang="en-US" dirty="0"/>
          </a:p>
        </p:txBody>
      </p:sp>
    </p:spTree>
    <p:extLst>
      <p:ext uri="{BB962C8B-B14F-4D97-AF65-F5344CB8AC3E}">
        <p14:creationId xmlns:p14="http://schemas.microsoft.com/office/powerpoint/2010/main" val="675605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Thank you</a:t>
            </a:r>
            <a:endParaRPr lang="en-GB" dirty="0"/>
          </a:p>
        </p:txBody>
      </p:sp>
    </p:spTree>
    <p:extLst>
      <p:ext uri="{BB962C8B-B14F-4D97-AF65-F5344CB8AC3E}">
        <p14:creationId xmlns:p14="http://schemas.microsoft.com/office/powerpoint/2010/main" val="1152078902"/>
      </p:ext>
    </p:extLst>
  </p:cSld>
  <p:clrMapOvr>
    <a:masterClrMapping/>
  </p:clrMapOvr>
  <p:timing>
    <p:tnLst>
      <p:par>
        <p:cTn id="1" dur="indefinite" restart="never" nodeType="tmRoot"/>
      </p:par>
    </p:tnLst>
  </p:timing>
</p:sld>
</file>

<file path=ppt/theme/theme1.xml><?xml version="1.0" encoding="utf-8"?>
<a:theme xmlns:a="http://schemas.openxmlformats.org/drawingml/2006/main" name="EY_Tax_Japan_regular_presentation_J">
  <a:themeElements>
    <a:clrScheme name="Custom 1">
      <a:dk1>
        <a:srgbClr val="000000"/>
      </a:dk1>
      <a:lt1>
        <a:srgbClr val="808080"/>
      </a:lt1>
      <a:dk2>
        <a:srgbClr val="FFFFFF"/>
      </a:dk2>
      <a:lt2>
        <a:srgbClr val="808080"/>
      </a:lt2>
      <a:accent1>
        <a:srgbClr val="808080"/>
      </a:accent1>
      <a:accent2>
        <a:srgbClr val="FFE600"/>
      </a:accent2>
      <a:accent3>
        <a:srgbClr val="999999"/>
      </a:accent3>
      <a:accent4>
        <a:srgbClr val="F0F0F0"/>
      </a:accent4>
      <a:accent5>
        <a:srgbClr val="00A3AE"/>
      </a:accent5>
      <a:accent6>
        <a:srgbClr val="C0C0C0"/>
      </a:accent6>
      <a:hlink>
        <a:srgbClr val="336699"/>
      </a:hlink>
      <a:folHlink>
        <a:srgbClr val="91278F"/>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accent1"/>
          </a:solidFill>
        </a:ln>
      </a:spPr>
      <a:bodyPr rtlCol="0" anchor="t" anchorCtr="0"/>
      <a:lstStyle>
        <a:defPPr algn="ctr">
          <a:defRPr sz="12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36576" rIns="0" bIns="0" rtlCol="0">
        <a:spAutoFit/>
      </a:bodyPr>
      <a:lstStyle>
        <a:defPPr marL="285750" indent="-285750">
          <a:lnSpc>
            <a:spcPct val="85000"/>
          </a:lnSpc>
          <a:spcAft>
            <a:spcPts val="600"/>
          </a:spcAft>
          <a:buClr>
            <a:schemeClr val="accent2"/>
          </a:buClr>
          <a:buSzPct val="70000"/>
          <a:buFont typeface="Arial" pitchFamily="34" charset="0"/>
          <a:buChar char="►"/>
          <a:defRPr sz="1200" dirty="0" smtClean="0"/>
        </a:defPPr>
      </a:lstStyle>
    </a:txDef>
  </a:objectDefaults>
  <a:extraClrSchemeLst/>
  <a:custClrLst>
    <a:custClr name="EY Special Use Red">
      <a:srgbClr val="F04C3E"/>
    </a:custClr>
    <a:custClr name="EY Special Use Blue 50%">
      <a:srgbClr val="7FD1D6"/>
    </a:custClr>
    <a:custClr name="EY Special Use Purple">
      <a:srgbClr val="91278F"/>
    </a:custClr>
    <a:custClr name="EY Special Use Purple 50%">
      <a:srgbClr val="C893C7"/>
    </a:custClr>
    <a:custClr name="EY Special Use Green">
      <a:srgbClr val="2C973E"/>
    </a:custClr>
    <a:custClr name="EY Special Use Green 50%">
      <a:srgbClr val="95CB89"/>
    </a:custClr>
    <a:custClr name="EY Yellow 50%">
      <a:srgbClr val="FFF27F"/>
    </a:custClr>
    <a:custClr name="EY Special Use Lilac">
      <a:srgbClr val="AC98DB"/>
    </a:custClr>
    <a:custClr name="EY Special Use Lilac 50%">
      <a:srgbClr val="D8D2E0"/>
    </a:custClr>
    <a:custClr name="EY Link Blue">
      <a:srgbClr val="336699"/>
    </a:custClr>
  </a:custClrLst>
</a:theme>
</file>

<file path=ppt/theme/theme2.xml><?xml version="1.0" encoding="utf-8"?>
<a:theme xmlns:a="http://schemas.openxmlformats.org/drawingml/2006/main" name="EY light projection">
  <a:themeElements>
    <a:clrScheme name="Custom 1">
      <a:dk1>
        <a:srgbClr val="000000"/>
      </a:dk1>
      <a:lt1>
        <a:srgbClr val="808080"/>
      </a:lt1>
      <a:dk2>
        <a:srgbClr val="FFFFFF"/>
      </a:dk2>
      <a:lt2>
        <a:srgbClr val="808080"/>
      </a:lt2>
      <a:accent1>
        <a:srgbClr val="808080"/>
      </a:accent1>
      <a:accent2>
        <a:srgbClr val="FFD200"/>
      </a:accent2>
      <a:accent3>
        <a:srgbClr val="999999"/>
      </a:accent3>
      <a:accent4>
        <a:srgbClr val="F0F0F0"/>
      </a:accent4>
      <a:accent5>
        <a:srgbClr val="00A3AE"/>
      </a:accent5>
      <a:accent6>
        <a:srgbClr val="C0C0C0"/>
      </a:accent6>
      <a:hlink>
        <a:srgbClr val="336699"/>
      </a:hlink>
      <a:folHlink>
        <a:srgbClr val="91278F"/>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accent1"/>
          </a:solidFill>
        </a:ln>
      </a:spPr>
      <a:bodyPr rtlCol="0" anchor="t" anchorCtr="0"/>
      <a:lstStyle>
        <a:defPPr algn="ctr">
          <a:defRPr sz="12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36576" rIns="0" bIns="0" rtlCol="0">
        <a:spAutoFit/>
      </a:bodyPr>
      <a:lstStyle>
        <a:defPPr marL="285750" indent="-285750">
          <a:lnSpc>
            <a:spcPct val="85000"/>
          </a:lnSpc>
          <a:spcAft>
            <a:spcPts val="600"/>
          </a:spcAft>
          <a:buClr>
            <a:schemeClr val="accent2"/>
          </a:buClr>
          <a:buSzPct val="70000"/>
          <a:buFont typeface="Arial" pitchFamily="34" charset="0"/>
          <a:buChar char="►"/>
          <a:defRPr sz="1200" dirty="0" smtClean="0"/>
        </a:defPPr>
      </a:lstStyle>
    </a:txDef>
  </a:objectDefaults>
  <a:extraClrSchemeLst/>
  <a:custClrLst>
    <a:custClr name="EY Special Use Red">
      <a:srgbClr val="F04C3E"/>
    </a:custClr>
    <a:custClr name="EY Special Use Blue 50%">
      <a:srgbClr val="7FD1D6"/>
    </a:custClr>
    <a:custClr name="EY Special Use Purple">
      <a:srgbClr val="91278F"/>
    </a:custClr>
    <a:custClr name="EY Special Use Purple 50%">
      <a:srgbClr val="C893C7"/>
    </a:custClr>
    <a:custClr name="EY Special Use Green">
      <a:srgbClr val="2C973E"/>
    </a:custClr>
    <a:custClr name="EY Special Use Green 50%">
      <a:srgbClr val="95CB89"/>
    </a:custClr>
    <a:custClr name="EY Yellow 50%">
      <a:srgbClr val="FFF27F"/>
    </a:custClr>
    <a:custClr name="EY Special Use Lilac">
      <a:srgbClr val="AC98DB"/>
    </a:custClr>
    <a:custClr name="EY Special Use Lilac 50%">
      <a:srgbClr val="D8D2E0"/>
    </a:custClr>
    <a:custClr name="EY Link Blue">
      <a:srgbClr val="336699"/>
    </a:custClr>
  </a:custClrLst>
</a:theme>
</file>

<file path=ppt/theme/theme3.xml><?xml version="1.0" encoding="utf-8"?>
<a:theme xmlns:a="http://schemas.openxmlformats.org/drawingml/2006/main" name="EY dark print">
  <a:themeElements>
    <a:clrScheme name="Custom 2">
      <a:dk1>
        <a:srgbClr val="FFFFFF"/>
      </a:dk1>
      <a:lt1>
        <a:srgbClr val="FFFFFF"/>
      </a:lt1>
      <a:dk2>
        <a:srgbClr val="333333"/>
      </a:dk2>
      <a:lt2>
        <a:srgbClr val="FFE600"/>
      </a:lt2>
      <a:accent1>
        <a:srgbClr val="808080"/>
      </a:accent1>
      <a:accent2>
        <a:srgbClr val="FFE600"/>
      </a:accent2>
      <a:accent3>
        <a:srgbClr val="999999"/>
      </a:accent3>
      <a:accent4>
        <a:srgbClr val="F0F0F0"/>
      </a:accent4>
      <a:accent5>
        <a:srgbClr val="00A3AE"/>
      </a:accent5>
      <a:accent6>
        <a:srgbClr val="C0C0C0"/>
      </a:accent6>
      <a:hlink>
        <a:srgbClr val="336699"/>
      </a:hlink>
      <a:folHlink>
        <a:srgbClr val="91278F"/>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accent1"/>
          </a:solidFill>
        </a:ln>
      </a:spPr>
      <a:bodyPr rtlCol="0" anchor="t" anchorCtr="0"/>
      <a:lstStyle>
        <a:defPPr algn="ctr">
          <a:defRPr sz="12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36576" rIns="0" bIns="0" rtlCol="0">
        <a:spAutoFit/>
      </a:bodyPr>
      <a:lstStyle>
        <a:defPPr marL="285750" indent="-285750">
          <a:lnSpc>
            <a:spcPct val="85000"/>
          </a:lnSpc>
          <a:spcAft>
            <a:spcPts val="600"/>
          </a:spcAft>
          <a:buClr>
            <a:schemeClr val="accent2"/>
          </a:buClr>
          <a:buSzPct val="70000"/>
          <a:buFont typeface="Arial" pitchFamily="34" charset="0"/>
          <a:buChar char="►"/>
          <a:defRPr sz="1200" dirty="0" smtClean="0"/>
        </a:defPPr>
      </a:lstStyle>
    </a:txDef>
  </a:objectDefaults>
  <a:extraClrSchemeLst/>
  <a:custClrLst>
    <a:custClr name="EY Special Use Red">
      <a:srgbClr val="F04C3E"/>
    </a:custClr>
    <a:custClr name="EY Special Use Blue 50%">
      <a:srgbClr val="7FD1D6"/>
    </a:custClr>
    <a:custClr name="EY Special Use Purple">
      <a:srgbClr val="91278F"/>
    </a:custClr>
    <a:custClr name="EY Special Use Purple 50%">
      <a:srgbClr val="C893C7"/>
    </a:custClr>
    <a:custClr name="EY Special Use Green">
      <a:srgbClr val="2C973E"/>
    </a:custClr>
    <a:custClr name="EY Special Use Green 50%">
      <a:srgbClr val="95CB89"/>
    </a:custClr>
    <a:custClr name="EY Yellow 50%">
      <a:srgbClr val="FFF27F"/>
    </a:custClr>
    <a:custClr name="EY Special Use Lilac">
      <a:srgbClr val="AC98DB"/>
    </a:custClr>
    <a:custClr name="EY Special Use Lilac 50%">
      <a:srgbClr val="D8D2E0"/>
    </a:custClr>
    <a:custClr name="EY Link Blue">
      <a:srgbClr val="336699"/>
    </a:custClr>
  </a:custClrLst>
</a:theme>
</file>

<file path=ppt/theme/theme4.xml><?xml version="1.0" encoding="utf-8"?>
<a:theme xmlns:a="http://schemas.openxmlformats.org/drawingml/2006/main" name="EY dark projection">
  <a:themeElements>
    <a:clrScheme name="Custom 4">
      <a:dk1>
        <a:srgbClr val="FFFFFF"/>
      </a:dk1>
      <a:lt1>
        <a:srgbClr val="FFFFFF"/>
      </a:lt1>
      <a:dk2>
        <a:srgbClr val="333333"/>
      </a:dk2>
      <a:lt2>
        <a:srgbClr val="FFD200"/>
      </a:lt2>
      <a:accent1>
        <a:srgbClr val="808080"/>
      </a:accent1>
      <a:accent2>
        <a:srgbClr val="FFD200"/>
      </a:accent2>
      <a:accent3>
        <a:srgbClr val="999999"/>
      </a:accent3>
      <a:accent4>
        <a:srgbClr val="F0F0F0"/>
      </a:accent4>
      <a:accent5>
        <a:srgbClr val="00A3AE"/>
      </a:accent5>
      <a:accent6>
        <a:srgbClr val="C0C0C0"/>
      </a:accent6>
      <a:hlink>
        <a:srgbClr val="336699"/>
      </a:hlink>
      <a:folHlink>
        <a:srgbClr val="91278F"/>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accent1"/>
          </a:solidFill>
        </a:ln>
      </a:spPr>
      <a:bodyPr rtlCol="0" anchor="t" anchorCtr="0"/>
      <a:lstStyle>
        <a:defPPr algn="ctr">
          <a:defRPr sz="12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36576" rIns="0" bIns="0" rtlCol="0">
        <a:spAutoFit/>
      </a:bodyPr>
      <a:lstStyle>
        <a:defPPr marL="285750" indent="-285750">
          <a:lnSpc>
            <a:spcPct val="85000"/>
          </a:lnSpc>
          <a:spcAft>
            <a:spcPts val="600"/>
          </a:spcAft>
          <a:buClr>
            <a:schemeClr val="accent2"/>
          </a:buClr>
          <a:buSzPct val="70000"/>
          <a:buFont typeface="Arial" pitchFamily="34" charset="0"/>
          <a:buChar char="►"/>
          <a:defRPr sz="1200" dirty="0" smtClean="0"/>
        </a:defPPr>
      </a:lstStyle>
    </a:txDef>
  </a:objectDefaults>
  <a:extraClrSchemeLst/>
  <a:custClrLst>
    <a:custClr name="EY Special Use Red">
      <a:srgbClr val="F04C3E"/>
    </a:custClr>
    <a:custClr name="EY Special Use Blue 50%">
      <a:srgbClr val="7FD1D6"/>
    </a:custClr>
    <a:custClr name="EY Special Use Purple">
      <a:srgbClr val="91278F"/>
    </a:custClr>
    <a:custClr name="EY Special Use Purple 50%">
      <a:srgbClr val="C893C7"/>
    </a:custClr>
    <a:custClr name="EY Special Use Green">
      <a:srgbClr val="2C973E"/>
    </a:custClr>
    <a:custClr name="EY Special Use Green 50%">
      <a:srgbClr val="95CB89"/>
    </a:custClr>
    <a:custClr name="EY Yellow 50%">
      <a:srgbClr val="FFF27F"/>
    </a:custClr>
    <a:custClr name="EY Special Use Lilac">
      <a:srgbClr val="AC98DB"/>
    </a:custClr>
    <a:custClr name="EY Special Use Lilac 50%">
      <a:srgbClr val="D8D2E0"/>
    </a:custClr>
    <a:custClr name="EY Link Blue">
      <a:srgbClr val="336699"/>
    </a:custClr>
  </a:custClr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EY_Tax_Japan_regular_presentation_J</Template>
  <TotalTime>303</TotalTime>
  <Words>711</Words>
  <Application>Microsoft Office PowerPoint</Application>
  <PresentationFormat>On-screen Show (4:3)</PresentationFormat>
  <Paragraphs>57</Paragraphs>
  <Slides>10</Slides>
  <Notes>2</Notes>
  <HiddenSlides>0</HiddenSlides>
  <MMClips>0</MMClips>
  <ScaleCrop>false</ScaleCrop>
  <HeadingPairs>
    <vt:vector size="4" baseType="variant">
      <vt:variant>
        <vt:lpstr>Theme</vt:lpstr>
      </vt:variant>
      <vt:variant>
        <vt:i4>4</vt:i4>
      </vt:variant>
      <vt:variant>
        <vt:lpstr>Slide Titles</vt:lpstr>
      </vt:variant>
      <vt:variant>
        <vt:i4>10</vt:i4>
      </vt:variant>
    </vt:vector>
  </HeadingPairs>
  <TitlesOfParts>
    <vt:vector size="14" baseType="lpstr">
      <vt:lpstr>EY_Tax_Japan_regular_presentation_J</vt:lpstr>
      <vt:lpstr>EY light projection</vt:lpstr>
      <vt:lpstr>EY dark print</vt:lpstr>
      <vt:lpstr>EY dark projection</vt:lpstr>
      <vt:lpstr>APA in Vietnam</vt:lpstr>
      <vt:lpstr>Agenda</vt:lpstr>
      <vt:lpstr>APA definition</vt:lpstr>
      <vt:lpstr>Benefits of APA</vt:lpstr>
      <vt:lpstr>Consideration of the tax authority</vt:lpstr>
      <vt:lpstr>Our recommendations to the tax authority</vt:lpstr>
      <vt:lpstr>Our recommendations to the tax authority</vt:lpstr>
      <vt:lpstr>Conclusion </vt:lpstr>
      <vt:lpstr>Thank you</vt:lpstr>
      <vt:lpstr>PowerPoint Presentation</vt:lpstr>
    </vt:vector>
  </TitlesOfParts>
  <Company>Ernst &amp; Young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タイトル（30 point） タイトル（2行目）</dc:title>
  <dc:creator>kozue.igarashi</dc:creator>
  <cp:lastModifiedBy>Duc M Tran</cp:lastModifiedBy>
  <cp:revision>47</cp:revision>
  <cp:lastPrinted>2013-09-20T02:34:16Z</cp:lastPrinted>
  <dcterms:created xsi:type="dcterms:W3CDTF">2013-07-23T07:01:40Z</dcterms:created>
  <dcterms:modified xsi:type="dcterms:W3CDTF">2013-10-09T07:29:51Z</dcterms:modified>
</cp:coreProperties>
</file>