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notesSlides/notesSlide6.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5"/>
  </p:notesMasterIdLst>
  <p:handoutMasterIdLst>
    <p:handoutMasterId r:id="rId16"/>
  </p:handoutMasterIdLst>
  <p:sldIdLst>
    <p:sldId id="256" r:id="rId2"/>
    <p:sldId id="448" r:id="rId3"/>
    <p:sldId id="452" r:id="rId4"/>
    <p:sldId id="517" r:id="rId5"/>
    <p:sldId id="533" r:id="rId6"/>
    <p:sldId id="460" r:id="rId7"/>
    <p:sldId id="532" r:id="rId8"/>
    <p:sldId id="334" r:id="rId9"/>
    <p:sldId id="535" r:id="rId10"/>
    <p:sldId id="536" r:id="rId11"/>
    <p:sldId id="537" r:id="rId12"/>
    <p:sldId id="538" r:id="rId13"/>
    <p:sldId id="534" r:id="rId14"/>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0301E"/>
    <a:srgbClr val="F2902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12" autoAdjust="0"/>
    <p:restoredTop sz="88203" autoAdjust="0"/>
  </p:normalViewPr>
  <p:slideViewPr>
    <p:cSldViewPr snapToGrid="0">
      <p:cViewPr>
        <p:scale>
          <a:sx n="60" d="100"/>
          <a:sy n="60" d="100"/>
        </p:scale>
        <p:origin x="-802" y="-480"/>
      </p:cViewPr>
      <p:guideLst>
        <p:guide orient="horz" pos="144"/>
        <p:guide orient="horz" pos="436"/>
        <p:guide orient="horz" pos="4179"/>
        <p:guide orient="horz" pos="3888"/>
        <p:guide orient="horz" pos="3984"/>
        <p:guide orient="horz" pos="1104"/>
        <p:guide orient="horz" pos="1008"/>
        <p:guide orient="horz" pos="2453"/>
        <p:guide orient="horz" pos="2544"/>
        <p:guide orient="horz" pos="336"/>
        <p:guide pos="2832"/>
        <p:guide pos="336"/>
        <p:guide pos="5424"/>
        <p:guide pos="2928"/>
        <p:guide pos="2070"/>
        <p:guide pos="3792"/>
        <p:guide pos="1104"/>
        <p:guide pos="4656"/>
        <p:guide pos="4560"/>
        <p:guide pos="3696"/>
        <p:guide pos="1200"/>
        <p:guide pos="197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5" d="100"/>
          <a:sy n="55" d="100"/>
        </p:scale>
        <p:origin x="-2658" y="-90"/>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2D27FD-0E4B-400E-B4A8-A442A6142EC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B0E50B01-1BBE-41E5-91C5-8D083E5D481B}">
      <dgm:prSet phldrT="[Text]" custT="1"/>
      <dgm:spPr>
        <a:ln>
          <a:noFill/>
        </a:ln>
      </dgm:spPr>
      <dgm:t>
        <a:bodyPr/>
        <a:lstStyle/>
        <a:p>
          <a:r>
            <a:rPr lang="en-GB" sz="2100" dirty="0" smtClean="0"/>
            <a:t>Section 20(2) </a:t>
          </a:r>
          <a:r>
            <a:rPr lang="en-GB" sz="2100" dirty="0" smtClean="0"/>
            <a:t>– deals </a:t>
          </a:r>
          <a:r>
            <a:rPr lang="en-GB" sz="2100" dirty="0" smtClean="0"/>
            <a:t>with closely connected non-resident </a:t>
          </a:r>
          <a:r>
            <a:rPr lang="en-GB" sz="2100" dirty="0" smtClean="0"/>
            <a:t>transactions resulting in no or less than ordinary profits in HK </a:t>
          </a:r>
          <a:endParaRPr lang="en-GB" sz="2100" dirty="0"/>
        </a:p>
      </dgm:t>
    </dgm:pt>
    <dgm:pt modelId="{4EEEF95A-78E9-49E6-B8CA-9A24D70768CE}" type="parTrans" cxnId="{ADF0D54E-44B0-4DE4-9D8B-B5497C938431}">
      <dgm:prSet/>
      <dgm:spPr/>
      <dgm:t>
        <a:bodyPr/>
        <a:lstStyle/>
        <a:p>
          <a:endParaRPr lang="en-GB"/>
        </a:p>
      </dgm:t>
    </dgm:pt>
    <dgm:pt modelId="{84D60AC2-1398-4340-A0F0-74BDA29128C3}" type="sibTrans" cxnId="{ADF0D54E-44B0-4DE4-9D8B-B5497C938431}">
      <dgm:prSet/>
      <dgm:spPr/>
      <dgm:t>
        <a:bodyPr/>
        <a:lstStyle/>
        <a:p>
          <a:endParaRPr lang="en-GB"/>
        </a:p>
      </dgm:t>
    </dgm:pt>
    <dgm:pt modelId="{C42F220A-7D01-4E95-BEA9-6AD5E2125AEC}">
      <dgm:prSet phldrT="[Text]" custT="1"/>
      <dgm:spPr>
        <a:ln>
          <a:noFill/>
        </a:ln>
      </dgm:spPr>
      <dgm:t>
        <a:bodyPr/>
        <a:lstStyle/>
        <a:p>
          <a:r>
            <a:rPr lang="en-GB" sz="2000" dirty="0" smtClean="0"/>
            <a:t>Section 16(1) – </a:t>
          </a:r>
          <a:r>
            <a:rPr lang="en-GB" sz="2000" dirty="0" smtClean="0"/>
            <a:t>restricts the deduction of outgoings or expenses to the extent not incurred in producing assessable profits</a:t>
          </a:r>
          <a:endParaRPr lang="en-GB" sz="2000" dirty="0"/>
        </a:p>
      </dgm:t>
    </dgm:pt>
    <dgm:pt modelId="{CC5E8DE2-D5DA-4B2B-A2C7-A65FC027D7AA}" type="parTrans" cxnId="{A737A125-EA76-4D2C-8492-CB2CE6A53218}">
      <dgm:prSet/>
      <dgm:spPr/>
      <dgm:t>
        <a:bodyPr/>
        <a:lstStyle/>
        <a:p>
          <a:endParaRPr lang="en-GB"/>
        </a:p>
      </dgm:t>
    </dgm:pt>
    <dgm:pt modelId="{6F00299A-C2ED-421C-9BFA-220FE9DAC365}" type="sibTrans" cxnId="{A737A125-EA76-4D2C-8492-CB2CE6A53218}">
      <dgm:prSet/>
      <dgm:spPr/>
      <dgm:t>
        <a:bodyPr/>
        <a:lstStyle/>
        <a:p>
          <a:endParaRPr lang="en-GB"/>
        </a:p>
      </dgm:t>
    </dgm:pt>
    <dgm:pt modelId="{11F7D711-D46A-41E7-BDEE-81F180FCB19E}">
      <dgm:prSet phldrT="[Text]" custT="1"/>
      <dgm:spPr>
        <a:ln>
          <a:noFill/>
        </a:ln>
      </dgm:spPr>
      <dgm:t>
        <a:bodyPr/>
        <a:lstStyle/>
        <a:p>
          <a:pPr defTabSz="1111250">
            <a:lnSpc>
              <a:spcPct val="90000"/>
            </a:lnSpc>
            <a:spcBef>
              <a:spcPct val="0"/>
            </a:spcBef>
            <a:spcAft>
              <a:spcPct val="35000"/>
            </a:spcAft>
          </a:pPr>
          <a:r>
            <a:rPr lang="en-GB" sz="2000" dirty="0" smtClean="0"/>
            <a:t>Section 17(1)(b) – </a:t>
          </a:r>
          <a:r>
            <a:rPr lang="en-GB" sz="2000" dirty="0" smtClean="0"/>
            <a:t>prohibits deductions for any expenses not being money expended for producing assessable profits</a:t>
          </a:r>
          <a:endParaRPr lang="en-GB" sz="2000" dirty="0"/>
        </a:p>
      </dgm:t>
    </dgm:pt>
    <dgm:pt modelId="{7BF86235-EF8D-4F31-8DBB-5B236606F59E}" type="parTrans" cxnId="{DFA50BE6-27F1-4712-BB11-283D8C395C55}">
      <dgm:prSet/>
      <dgm:spPr/>
      <dgm:t>
        <a:bodyPr/>
        <a:lstStyle/>
        <a:p>
          <a:endParaRPr lang="en-GB"/>
        </a:p>
      </dgm:t>
    </dgm:pt>
    <dgm:pt modelId="{0DB1F857-EF48-4B04-A4DF-57558FF9655B}" type="sibTrans" cxnId="{DFA50BE6-27F1-4712-BB11-283D8C395C55}">
      <dgm:prSet/>
      <dgm:spPr/>
      <dgm:t>
        <a:bodyPr/>
        <a:lstStyle/>
        <a:p>
          <a:endParaRPr lang="en-GB"/>
        </a:p>
      </dgm:t>
    </dgm:pt>
    <dgm:pt modelId="{042AC9A0-BD9B-494B-A891-30C5239205A1}">
      <dgm:prSet phldrT="[Text]" custT="1"/>
      <dgm:spPr>
        <a:ln>
          <a:noFill/>
        </a:ln>
      </dgm:spPr>
      <dgm:t>
        <a:bodyPr/>
        <a:lstStyle/>
        <a:p>
          <a:pPr defTabSz="1244600">
            <a:lnSpc>
              <a:spcPct val="90000"/>
            </a:lnSpc>
            <a:spcBef>
              <a:spcPct val="0"/>
            </a:spcBef>
            <a:spcAft>
              <a:spcPct val="35000"/>
            </a:spcAft>
          </a:pPr>
          <a:r>
            <a:rPr lang="en-GB" sz="2200" dirty="0" smtClean="0"/>
            <a:t>Section 61A – </a:t>
          </a:r>
          <a:r>
            <a:rPr lang="en-GB" sz="2200" dirty="0" smtClean="0"/>
            <a:t>denies transactions entered into for the </a:t>
          </a:r>
          <a:r>
            <a:rPr lang="en-GB" sz="2200" dirty="0" smtClean="0"/>
            <a:t>sole or dominant purpose </a:t>
          </a:r>
          <a:r>
            <a:rPr lang="en-GB" sz="2200" dirty="0" smtClean="0"/>
            <a:t>of obtaining </a:t>
          </a:r>
          <a:r>
            <a:rPr lang="en-GB" sz="2200" dirty="0" smtClean="0"/>
            <a:t>a tax benefit</a:t>
          </a:r>
          <a:endParaRPr lang="en-GB" sz="2200" dirty="0"/>
        </a:p>
      </dgm:t>
    </dgm:pt>
    <dgm:pt modelId="{CC56D44A-B27C-4613-800F-0D0D4254B41B}" type="parTrans" cxnId="{0C72E388-C3F9-4C20-B3A8-4007D2B678BE}">
      <dgm:prSet/>
      <dgm:spPr/>
      <dgm:t>
        <a:bodyPr/>
        <a:lstStyle/>
        <a:p>
          <a:endParaRPr lang="en-GB"/>
        </a:p>
      </dgm:t>
    </dgm:pt>
    <dgm:pt modelId="{6588DFAB-AEBE-4B44-9ED3-9ADC94D77075}" type="sibTrans" cxnId="{0C72E388-C3F9-4C20-B3A8-4007D2B678BE}">
      <dgm:prSet/>
      <dgm:spPr/>
      <dgm:t>
        <a:bodyPr/>
        <a:lstStyle/>
        <a:p>
          <a:endParaRPr lang="en-GB"/>
        </a:p>
      </dgm:t>
    </dgm:pt>
    <dgm:pt modelId="{4A6EEBB5-D0A5-438C-BC8D-F22832B9DBF4}" type="pres">
      <dgm:prSet presAssocID="{072D27FD-0E4B-400E-B4A8-A442A6142EC9}" presName="diagram" presStyleCnt="0">
        <dgm:presLayoutVars>
          <dgm:dir/>
          <dgm:resizeHandles val="exact"/>
        </dgm:presLayoutVars>
      </dgm:prSet>
      <dgm:spPr/>
      <dgm:t>
        <a:bodyPr/>
        <a:lstStyle/>
        <a:p>
          <a:endParaRPr lang="en-GB"/>
        </a:p>
      </dgm:t>
    </dgm:pt>
    <dgm:pt modelId="{840D9EF4-B4A7-4CC4-9772-6460483E68D8}" type="pres">
      <dgm:prSet presAssocID="{B0E50B01-1BBE-41E5-91C5-8D083E5D481B}" presName="node" presStyleLbl="node1" presStyleIdx="0" presStyleCnt="4">
        <dgm:presLayoutVars>
          <dgm:bulletEnabled val="1"/>
        </dgm:presLayoutVars>
      </dgm:prSet>
      <dgm:spPr/>
      <dgm:t>
        <a:bodyPr/>
        <a:lstStyle/>
        <a:p>
          <a:endParaRPr lang="en-GB"/>
        </a:p>
      </dgm:t>
    </dgm:pt>
    <dgm:pt modelId="{A7DE1666-EDCD-4C88-AC33-DE206A4147AA}" type="pres">
      <dgm:prSet presAssocID="{84D60AC2-1398-4340-A0F0-74BDA29128C3}" presName="sibTrans" presStyleCnt="0"/>
      <dgm:spPr/>
    </dgm:pt>
    <dgm:pt modelId="{FA69EB0D-B641-45D9-8BC8-13C0568CDF88}" type="pres">
      <dgm:prSet presAssocID="{C42F220A-7D01-4E95-BEA9-6AD5E2125AEC}" presName="node" presStyleLbl="node1" presStyleIdx="1" presStyleCnt="4">
        <dgm:presLayoutVars>
          <dgm:bulletEnabled val="1"/>
        </dgm:presLayoutVars>
      </dgm:prSet>
      <dgm:spPr/>
      <dgm:t>
        <a:bodyPr/>
        <a:lstStyle/>
        <a:p>
          <a:endParaRPr lang="en-GB"/>
        </a:p>
      </dgm:t>
    </dgm:pt>
    <dgm:pt modelId="{B12DA192-FA61-451A-A865-2AA1B9804320}" type="pres">
      <dgm:prSet presAssocID="{6F00299A-C2ED-421C-9BFA-220FE9DAC365}" presName="sibTrans" presStyleCnt="0"/>
      <dgm:spPr/>
    </dgm:pt>
    <dgm:pt modelId="{52F9230C-5B57-4C2E-AD77-C68D697E3493}" type="pres">
      <dgm:prSet presAssocID="{11F7D711-D46A-41E7-BDEE-81F180FCB19E}" presName="node" presStyleLbl="node1" presStyleIdx="2" presStyleCnt="4">
        <dgm:presLayoutVars>
          <dgm:bulletEnabled val="1"/>
        </dgm:presLayoutVars>
      </dgm:prSet>
      <dgm:spPr/>
      <dgm:t>
        <a:bodyPr/>
        <a:lstStyle/>
        <a:p>
          <a:endParaRPr lang="en-GB"/>
        </a:p>
      </dgm:t>
    </dgm:pt>
    <dgm:pt modelId="{53F63A8E-5022-4F2D-BB79-5DC872BFD1CE}" type="pres">
      <dgm:prSet presAssocID="{0DB1F857-EF48-4B04-A4DF-57558FF9655B}" presName="sibTrans" presStyleCnt="0"/>
      <dgm:spPr/>
    </dgm:pt>
    <dgm:pt modelId="{EEBC8636-FDD8-4464-8E92-9B510D5D4809}" type="pres">
      <dgm:prSet presAssocID="{042AC9A0-BD9B-494B-A891-30C5239205A1}" presName="node" presStyleLbl="node1" presStyleIdx="3" presStyleCnt="4">
        <dgm:presLayoutVars>
          <dgm:bulletEnabled val="1"/>
        </dgm:presLayoutVars>
      </dgm:prSet>
      <dgm:spPr/>
      <dgm:t>
        <a:bodyPr/>
        <a:lstStyle/>
        <a:p>
          <a:endParaRPr lang="en-GB"/>
        </a:p>
      </dgm:t>
    </dgm:pt>
  </dgm:ptLst>
  <dgm:cxnLst>
    <dgm:cxn modelId="{ADF0D54E-44B0-4DE4-9D8B-B5497C938431}" srcId="{072D27FD-0E4B-400E-B4A8-A442A6142EC9}" destId="{B0E50B01-1BBE-41E5-91C5-8D083E5D481B}" srcOrd="0" destOrd="0" parTransId="{4EEEF95A-78E9-49E6-B8CA-9A24D70768CE}" sibTransId="{84D60AC2-1398-4340-A0F0-74BDA29128C3}"/>
    <dgm:cxn modelId="{A737A125-EA76-4D2C-8492-CB2CE6A53218}" srcId="{072D27FD-0E4B-400E-B4A8-A442A6142EC9}" destId="{C42F220A-7D01-4E95-BEA9-6AD5E2125AEC}" srcOrd="1" destOrd="0" parTransId="{CC5E8DE2-D5DA-4B2B-A2C7-A65FC027D7AA}" sibTransId="{6F00299A-C2ED-421C-9BFA-220FE9DAC365}"/>
    <dgm:cxn modelId="{0C72E388-C3F9-4C20-B3A8-4007D2B678BE}" srcId="{072D27FD-0E4B-400E-B4A8-A442A6142EC9}" destId="{042AC9A0-BD9B-494B-A891-30C5239205A1}" srcOrd="3" destOrd="0" parTransId="{CC56D44A-B27C-4613-800F-0D0D4254B41B}" sibTransId="{6588DFAB-AEBE-4B44-9ED3-9ADC94D77075}"/>
    <dgm:cxn modelId="{783709E4-289A-4053-9194-08A98604568F}" type="presOf" srcId="{072D27FD-0E4B-400E-B4A8-A442A6142EC9}" destId="{4A6EEBB5-D0A5-438C-BC8D-F22832B9DBF4}" srcOrd="0" destOrd="0" presId="urn:microsoft.com/office/officeart/2005/8/layout/default"/>
    <dgm:cxn modelId="{AD7EA736-4FB9-455F-A6F9-B90A71C92445}" type="presOf" srcId="{042AC9A0-BD9B-494B-A891-30C5239205A1}" destId="{EEBC8636-FDD8-4464-8E92-9B510D5D4809}" srcOrd="0" destOrd="0" presId="urn:microsoft.com/office/officeart/2005/8/layout/default"/>
    <dgm:cxn modelId="{2CCC72BE-B517-4181-81B1-B07118601E15}" type="presOf" srcId="{B0E50B01-1BBE-41E5-91C5-8D083E5D481B}" destId="{840D9EF4-B4A7-4CC4-9772-6460483E68D8}" srcOrd="0" destOrd="0" presId="urn:microsoft.com/office/officeart/2005/8/layout/default"/>
    <dgm:cxn modelId="{DFA50BE6-27F1-4712-BB11-283D8C395C55}" srcId="{072D27FD-0E4B-400E-B4A8-A442A6142EC9}" destId="{11F7D711-D46A-41E7-BDEE-81F180FCB19E}" srcOrd="2" destOrd="0" parTransId="{7BF86235-EF8D-4F31-8DBB-5B236606F59E}" sibTransId="{0DB1F857-EF48-4B04-A4DF-57558FF9655B}"/>
    <dgm:cxn modelId="{9250B3CC-E65A-45AF-8D60-13F0A345173A}" type="presOf" srcId="{C42F220A-7D01-4E95-BEA9-6AD5E2125AEC}" destId="{FA69EB0D-B641-45D9-8BC8-13C0568CDF88}" srcOrd="0" destOrd="0" presId="urn:microsoft.com/office/officeart/2005/8/layout/default"/>
    <dgm:cxn modelId="{E38EA606-2B94-49BD-8622-D4B7E54A5071}" type="presOf" srcId="{11F7D711-D46A-41E7-BDEE-81F180FCB19E}" destId="{52F9230C-5B57-4C2E-AD77-C68D697E3493}" srcOrd="0" destOrd="0" presId="urn:microsoft.com/office/officeart/2005/8/layout/default"/>
    <dgm:cxn modelId="{0BE4D74E-35B8-4564-A150-1888FC0BFE97}" type="presParOf" srcId="{4A6EEBB5-D0A5-438C-BC8D-F22832B9DBF4}" destId="{840D9EF4-B4A7-4CC4-9772-6460483E68D8}" srcOrd="0" destOrd="0" presId="urn:microsoft.com/office/officeart/2005/8/layout/default"/>
    <dgm:cxn modelId="{68B1674A-7DC7-4EB6-8A72-136B25FA79E5}" type="presParOf" srcId="{4A6EEBB5-D0A5-438C-BC8D-F22832B9DBF4}" destId="{A7DE1666-EDCD-4C88-AC33-DE206A4147AA}" srcOrd="1" destOrd="0" presId="urn:microsoft.com/office/officeart/2005/8/layout/default"/>
    <dgm:cxn modelId="{621FD851-7A69-4BFC-A2A2-45D311D67501}" type="presParOf" srcId="{4A6EEBB5-D0A5-438C-BC8D-F22832B9DBF4}" destId="{FA69EB0D-B641-45D9-8BC8-13C0568CDF88}" srcOrd="2" destOrd="0" presId="urn:microsoft.com/office/officeart/2005/8/layout/default"/>
    <dgm:cxn modelId="{CB68031B-B1D2-4204-B5A7-65AA658BEAB7}" type="presParOf" srcId="{4A6EEBB5-D0A5-438C-BC8D-F22832B9DBF4}" destId="{B12DA192-FA61-451A-A865-2AA1B9804320}" srcOrd="3" destOrd="0" presId="urn:microsoft.com/office/officeart/2005/8/layout/default"/>
    <dgm:cxn modelId="{F78835FA-B723-483D-935B-7CF9164DAEE2}" type="presParOf" srcId="{4A6EEBB5-D0A5-438C-BC8D-F22832B9DBF4}" destId="{52F9230C-5B57-4C2E-AD77-C68D697E3493}" srcOrd="4" destOrd="0" presId="urn:microsoft.com/office/officeart/2005/8/layout/default"/>
    <dgm:cxn modelId="{2388DFCD-EB5D-4640-84BD-F98D735271B3}" type="presParOf" srcId="{4A6EEBB5-D0A5-438C-BC8D-F22832B9DBF4}" destId="{53F63A8E-5022-4F2D-BB79-5DC872BFD1CE}" srcOrd="5" destOrd="0" presId="urn:microsoft.com/office/officeart/2005/8/layout/default"/>
    <dgm:cxn modelId="{A8971E1B-2800-429B-AAB3-00B88D0A8440}" type="presParOf" srcId="{4A6EEBB5-D0A5-438C-BC8D-F22832B9DBF4}" destId="{EEBC8636-FDD8-4464-8E92-9B510D5D4809}"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383134-ADA9-4095-9975-0ED9EF6F0D4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406F5DA1-6CA5-46FF-8C77-7C326D222887}">
      <dgm:prSet phldrT="[Text]" custT="1"/>
      <dgm:spPr/>
      <dgm:t>
        <a:bodyPr/>
        <a:lstStyle/>
        <a:p>
          <a:r>
            <a:rPr lang="en-GB" sz="1500" b="1" dirty="0" smtClean="0">
              <a:latin typeface="Arial" pitchFamily="34" charset="0"/>
              <a:cs typeface="Arial" pitchFamily="34" charset="0"/>
            </a:rPr>
            <a:t>Stage One</a:t>
          </a:r>
          <a:endParaRPr lang="en-GB" sz="1500" b="1" dirty="0">
            <a:latin typeface="Arial" pitchFamily="34" charset="0"/>
            <a:cs typeface="Arial" pitchFamily="34" charset="0"/>
          </a:endParaRPr>
        </a:p>
      </dgm:t>
    </dgm:pt>
    <dgm:pt modelId="{05BD5AA1-82E9-4A42-B583-7BA3765422CA}" type="parTrans" cxnId="{DC077EC1-1D62-43F2-A706-2D5117A46504}">
      <dgm:prSet/>
      <dgm:spPr/>
      <dgm:t>
        <a:bodyPr/>
        <a:lstStyle/>
        <a:p>
          <a:endParaRPr lang="en-GB" sz="1500">
            <a:latin typeface="Arial" pitchFamily="34" charset="0"/>
            <a:cs typeface="Arial" pitchFamily="34" charset="0"/>
          </a:endParaRPr>
        </a:p>
      </dgm:t>
    </dgm:pt>
    <dgm:pt modelId="{CBC241F0-772A-4B18-88EA-4138CE401750}" type="sibTrans" cxnId="{DC077EC1-1D62-43F2-A706-2D5117A46504}">
      <dgm:prSet custT="1"/>
      <dgm:spPr/>
      <dgm:t>
        <a:bodyPr/>
        <a:lstStyle/>
        <a:p>
          <a:endParaRPr lang="en-GB" sz="1500">
            <a:latin typeface="Arial" pitchFamily="34" charset="0"/>
            <a:cs typeface="Arial" pitchFamily="34" charset="0"/>
          </a:endParaRPr>
        </a:p>
      </dgm:t>
    </dgm:pt>
    <dgm:pt modelId="{FB947E29-8DA1-4AE4-8ED9-07EBE88EE238}">
      <dgm:prSet phldrT="[Text]" custT="1"/>
      <dgm:spPr/>
      <dgm:t>
        <a:bodyPr/>
        <a:lstStyle/>
        <a:p>
          <a:r>
            <a:rPr lang="en-GB" sz="1500" b="1" dirty="0" smtClean="0">
              <a:latin typeface="Arial" pitchFamily="34" charset="0"/>
              <a:cs typeface="Arial" pitchFamily="34" charset="0"/>
            </a:rPr>
            <a:t>Stage Two</a:t>
          </a:r>
          <a:endParaRPr lang="en-GB" sz="1500" b="1" dirty="0">
            <a:latin typeface="Arial" pitchFamily="34" charset="0"/>
            <a:cs typeface="Arial" pitchFamily="34" charset="0"/>
          </a:endParaRPr>
        </a:p>
      </dgm:t>
    </dgm:pt>
    <dgm:pt modelId="{1CFB4B68-93CE-41B2-AA15-0B28B9E73050}" type="parTrans" cxnId="{D5032CAB-6FCD-4308-8CC2-C15E91D218F5}">
      <dgm:prSet/>
      <dgm:spPr/>
      <dgm:t>
        <a:bodyPr/>
        <a:lstStyle/>
        <a:p>
          <a:endParaRPr lang="en-GB" sz="1500">
            <a:latin typeface="Arial" pitchFamily="34" charset="0"/>
            <a:cs typeface="Arial" pitchFamily="34" charset="0"/>
          </a:endParaRPr>
        </a:p>
      </dgm:t>
    </dgm:pt>
    <dgm:pt modelId="{BCC29D3E-D300-4E69-8A88-9AF3465EE7E7}" type="sibTrans" cxnId="{D5032CAB-6FCD-4308-8CC2-C15E91D218F5}">
      <dgm:prSet custT="1"/>
      <dgm:spPr/>
      <dgm:t>
        <a:bodyPr/>
        <a:lstStyle/>
        <a:p>
          <a:endParaRPr lang="en-GB" sz="1500">
            <a:latin typeface="Arial" pitchFamily="34" charset="0"/>
            <a:cs typeface="Arial" pitchFamily="34" charset="0"/>
          </a:endParaRPr>
        </a:p>
      </dgm:t>
    </dgm:pt>
    <dgm:pt modelId="{03F61356-D708-414E-848E-70CBF94CCD4F}">
      <dgm:prSet phldrT="[Text]" custT="1"/>
      <dgm:spPr/>
      <dgm:t>
        <a:bodyPr/>
        <a:lstStyle/>
        <a:p>
          <a:r>
            <a:rPr lang="en-GB" sz="1500" b="1" dirty="0" smtClean="0">
              <a:latin typeface="Arial" pitchFamily="34" charset="0"/>
              <a:cs typeface="Arial" pitchFamily="34" charset="0"/>
            </a:rPr>
            <a:t>Stage Three</a:t>
          </a:r>
          <a:endParaRPr lang="en-GB" sz="1500" b="1" dirty="0">
            <a:latin typeface="Arial" pitchFamily="34" charset="0"/>
            <a:cs typeface="Arial" pitchFamily="34" charset="0"/>
          </a:endParaRPr>
        </a:p>
      </dgm:t>
    </dgm:pt>
    <dgm:pt modelId="{A5139EEF-3941-41CF-B827-D1DC5D234B0E}" type="parTrans" cxnId="{ADA0E8FD-59B3-4EE5-95D1-DFAFC7495F06}">
      <dgm:prSet/>
      <dgm:spPr/>
      <dgm:t>
        <a:bodyPr/>
        <a:lstStyle/>
        <a:p>
          <a:endParaRPr lang="en-GB" sz="1500">
            <a:latin typeface="Arial" pitchFamily="34" charset="0"/>
            <a:cs typeface="Arial" pitchFamily="34" charset="0"/>
          </a:endParaRPr>
        </a:p>
      </dgm:t>
    </dgm:pt>
    <dgm:pt modelId="{40C329BC-6645-4E0A-9BE7-871A787A3A01}" type="sibTrans" cxnId="{ADA0E8FD-59B3-4EE5-95D1-DFAFC7495F06}">
      <dgm:prSet custT="1"/>
      <dgm:spPr/>
      <dgm:t>
        <a:bodyPr/>
        <a:lstStyle/>
        <a:p>
          <a:endParaRPr lang="en-GB" sz="1500">
            <a:latin typeface="Arial" pitchFamily="34" charset="0"/>
            <a:cs typeface="Arial" pitchFamily="34" charset="0"/>
          </a:endParaRPr>
        </a:p>
      </dgm:t>
    </dgm:pt>
    <dgm:pt modelId="{EBDA5EC6-7289-4B41-9A2A-7F279C62C1E8}">
      <dgm:prSet phldrT="[Text]" custT="1"/>
      <dgm:spPr/>
      <dgm:t>
        <a:bodyPr tIns="36000" bIns="36000"/>
        <a:lstStyle/>
        <a:p>
          <a:r>
            <a:rPr lang="en-GB" sz="1500" b="1" dirty="0" smtClean="0">
              <a:latin typeface="Arial" pitchFamily="34" charset="0"/>
              <a:cs typeface="Arial" pitchFamily="34" charset="0"/>
            </a:rPr>
            <a:t>Pre-filing</a:t>
          </a:r>
          <a:endParaRPr lang="en-GB" sz="1500" b="1" dirty="0">
            <a:latin typeface="Arial" pitchFamily="34" charset="0"/>
            <a:cs typeface="Arial" pitchFamily="34" charset="0"/>
          </a:endParaRPr>
        </a:p>
      </dgm:t>
    </dgm:pt>
    <dgm:pt modelId="{AD2802B3-1EC9-44BE-B6CC-E65C59F1568B}" type="parTrans" cxnId="{54B4D25B-A583-48D8-A887-BB318864CC40}">
      <dgm:prSet/>
      <dgm:spPr/>
      <dgm:t>
        <a:bodyPr/>
        <a:lstStyle/>
        <a:p>
          <a:endParaRPr lang="en-GB" sz="1500">
            <a:latin typeface="Arial" pitchFamily="34" charset="0"/>
            <a:cs typeface="Arial" pitchFamily="34" charset="0"/>
          </a:endParaRPr>
        </a:p>
      </dgm:t>
    </dgm:pt>
    <dgm:pt modelId="{21B539C6-A22C-4CF9-B91D-1B29FA9301CD}" type="sibTrans" cxnId="{54B4D25B-A583-48D8-A887-BB318864CC40}">
      <dgm:prSet/>
      <dgm:spPr/>
      <dgm:t>
        <a:bodyPr/>
        <a:lstStyle/>
        <a:p>
          <a:endParaRPr lang="en-GB" sz="1500">
            <a:latin typeface="Arial" pitchFamily="34" charset="0"/>
            <a:cs typeface="Arial" pitchFamily="34" charset="0"/>
          </a:endParaRPr>
        </a:p>
      </dgm:t>
    </dgm:pt>
    <dgm:pt modelId="{0B103567-039C-43EA-93BA-53702169AD3A}">
      <dgm:prSet phldrT="[Text]" custT="1"/>
      <dgm:spPr/>
      <dgm:t>
        <a:bodyPr/>
        <a:lstStyle/>
        <a:p>
          <a:r>
            <a:rPr lang="en-GB" sz="1500" b="1" dirty="0" smtClean="0">
              <a:latin typeface="Arial" pitchFamily="34" charset="0"/>
              <a:cs typeface="Arial" pitchFamily="34" charset="0"/>
            </a:rPr>
            <a:t>Formal application</a:t>
          </a:r>
          <a:endParaRPr lang="en-GB" sz="1500" b="1" dirty="0">
            <a:latin typeface="Arial" pitchFamily="34" charset="0"/>
            <a:cs typeface="Arial" pitchFamily="34" charset="0"/>
          </a:endParaRPr>
        </a:p>
      </dgm:t>
    </dgm:pt>
    <dgm:pt modelId="{415CAD2D-4445-4EEC-95AE-D01C7F02139B}" type="parTrans" cxnId="{27E4BACA-CC72-4675-9420-CAE22AF7B893}">
      <dgm:prSet/>
      <dgm:spPr/>
      <dgm:t>
        <a:bodyPr/>
        <a:lstStyle/>
        <a:p>
          <a:endParaRPr lang="en-GB" sz="1500">
            <a:latin typeface="Arial" pitchFamily="34" charset="0"/>
            <a:cs typeface="Arial" pitchFamily="34" charset="0"/>
          </a:endParaRPr>
        </a:p>
      </dgm:t>
    </dgm:pt>
    <dgm:pt modelId="{5C7A5086-90C0-4EAE-8C7B-CEFF5CB613F6}" type="sibTrans" cxnId="{27E4BACA-CC72-4675-9420-CAE22AF7B893}">
      <dgm:prSet/>
      <dgm:spPr/>
      <dgm:t>
        <a:bodyPr/>
        <a:lstStyle/>
        <a:p>
          <a:endParaRPr lang="en-GB" sz="1500">
            <a:latin typeface="Arial" pitchFamily="34" charset="0"/>
            <a:cs typeface="Arial" pitchFamily="34" charset="0"/>
          </a:endParaRPr>
        </a:p>
      </dgm:t>
    </dgm:pt>
    <dgm:pt modelId="{9975B347-4444-4026-B5C1-43653DFC7AB6}">
      <dgm:prSet phldrT="[Text]" custT="1"/>
      <dgm:spPr/>
      <dgm:t>
        <a:bodyPr/>
        <a:lstStyle/>
        <a:p>
          <a:r>
            <a:rPr lang="en-GB" sz="1500" b="1" dirty="0" smtClean="0">
              <a:latin typeface="Arial" pitchFamily="34" charset="0"/>
              <a:cs typeface="Arial" pitchFamily="34" charset="0"/>
            </a:rPr>
            <a:t>Analysis and evaluation</a:t>
          </a:r>
          <a:endParaRPr lang="en-GB" sz="1500" b="1" dirty="0">
            <a:latin typeface="Arial" pitchFamily="34" charset="0"/>
            <a:cs typeface="Arial" pitchFamily="34" charset="0"/>
          </a:endParaRPr>
        </a:p>
      </dgm:t>
    </dgm:pt>
    <dgm:pt modelId="{9E25584E-3104-406A-ACCA-78FE9CF87012}" type="parTrans" cxnId="{0BDF672C-4952-402E-B41F-3DD40D539F99}">
      <dgm:prSet/>
      <dgm:spPr/>
      <dgm:t>
        <a:bodyPr/>
        <a:lstStyle/>
        <a:p>
          <a:endParaRPr lang="en-GB" sz="1500">
            <a:latin typeface="Arial" pitchFamily="34" charset="0"/>
            <a:cs typeface="Arial" pitchFamily="34" charset="0"/>
          </a:endParaRPr>
        </a:p>
      </dgm:t>
    </dgm:pt>
    <dgm:pt modelId="{11BED0CE-97A7-42F1-94AB-07CEA7AB29D8}" type="sibTrans" cxnId="{0BDF672C-4952-402E-B41F-3DD40D539F99}">
      <dgm:prSet/>
      <dgm:spPr/>
      <dgm:t>
        <a:bodyPr/>
        <a:lstStyle/>
        <a:p>
          <a:endParaRPr lang="en-GB" sz="1500">
            <a:latin typeface="Arial" pitchFamily="34" charset="0"/>
            <a:cs typeface="Arial" pitchFamily="34" charset="0"/>
          </a:endParaRPr>
        </a:p>
      </dgm:t>
    </dgm:pt>
    <dgm:pt modelId="{7CED1DE4-9A74-4E37-A4B8-4CF37256DC95}">
      <dgm:prSet phldrT="[Text]" custT="1"/>
      <dgm:spPr/>
      <dgm:t>
        <a:bodyPr/>
        <a:lstStyle/>
        <a:p>
          <a:r>
            <a:rPr lang="en-GB" sz="1500" b="1" dirty="0" smtClean="0">
              <a:latin typeface="Arial" pitchFamily="34" charset="0"/>
              <a:cs typeface="Arial" pitchFamily="34" charset="0"/>
            </a:rPr>
            <a:t>Stage Four</a:t>
          </a:r>
          <a:endParaRPr lang="en-GB" sz="1500" b="1" dirty="0">
            <a:latin typeface="Arial" pitchFamily="34" charset="0"/>
            <a:cs typeface="Arial" pitchFamily="34" charset="0"/>
          </a:endParaRPr>
        </a:p>
      </dgm:t>
    </dgm:pt>
    <dgm:pt modelId="{9EF24D22-A12E-4459-B4D6-D101A530018A}" type="parTrans" cxnId="{0238F080-307B-47E9-993D-591A8C293D3F}">
      <dgm:prSet/>
      <dgm:spPr/>
      <dgm:t>
        <a:bodyPr/>
        <a:lstStyle/>
        <a:p>
          <a:endParaRPr lang="en-GB" sz="1500">
            <a:latin typeface="Arial" pitchFamily="34" charset="0"/>
            <a:cs typeface="Arial" pitchFamily="34" charset="0"/>
          </a:endParaRPr>
        </a:p>
      </dgm:t>
    </dgm:pt>
    <dgm:pt modelId="{3198572B-10A3-43B3-A500-4441F4C9D9C1}" type="sibTrans" cxnId="{0238F080-307B-47E9-993D-591A8C293D3F}">
      <dgm:prSet custT="1"/>
      <dgm:spPr/>
      <dgm:t>
        <a:bodyPr/>
        <a:lstStyle/>
        <a:p>
          <a:endParaRPr lang="en-GB" sz="1500">
            <a:latin typeface="Arial" pitchFamily="34" charset="0"/>
            <a:cs typeface="Arial" pitchFamily="34" charset="0"/>
          </a:endParaRPr>
        </a:p>
      </dgm:t>
    </dgm:pt>
    <dgm:pt modelId="{DF4200EF-F74F-4DA8-BB0E-57F78A57782E}">
      <dgm:prSet phldrT="[Text]" custT="1"/>
      <dgm:spPr/>
      <dgm:t>
        <a:bodyPr/>
        <a:lstStyle/>
        <a:p>
          <a:r>
            <a:rPr lang="en-GB" sz="1500" b="1" dirty="0" smtClean="0">
              <a:latin typeface="Arial" pitchFamily="34" charset="0"/>
              <a:cs typeface="Arial" pitchFamily="34" charset="0"/>
            </a:rPr>
            <a:t>Negotiation and agreement </a:t>
          </a:r>
          <a:endParaRPr lang="en-GB" sz="1500" b="1" dirty="0">
            <a:latin typeface="Arial" pitchFamily="34" charset="0"/>
            <a:cs typeface="Arial" pitchFamily="34" charset="0"/>
          </a:endParaRPr>
        </a:p>
      </dgm:t>
    </dgm:pt>
    <dgm:pt modelId="{176D5488-D3C6-410F-9B70-E5799B8C2E70}" type="parTrans" cxnId="{46656DBA-6BD6-475D-B85B-9943F800E0BD}">
      <dgm:prSet/>
      <dgm:spPr/>
      <dgm:t>
        <a:bodyPr/>
        <a:lstStyle/>
        <a:p>
          <a:endParaRPr lang="en-GB" sz="1500">
            <a:latin typeface="Arial" pitchFamily="34" charset="0"/>
            <a:cs typeface="Arial" pitchFamily="34" charset="0"/>
          </a:endParaRPr>
        </a:p>
      </dgm:t>
    </dgm:pt>
    <dgm:pt modelId="{C82DCD6C-00D8-4A0E-9FA3-61D136A301A1}" type="sibTrans" cxnId="{46656DBA-6BD6-475D-B85B-9943F800E0BD}">
      <dgm:prSet/>
      <dgm:spPr/>
      <dgm:t>
        <a:bodyPr/>
        <a:lstStyle/>
        <a:p>
          <a:endParaRPr lang="en-GB" sz="1500">
            <a:latin typeface="Arial" pitchFamily="34" charset="0"/>
            <a:cs typeface="Arial" pitchFamily="34" charset="0"/>
          </a:endParaRPr>
        </a:p>
      </dgm:t>
    </dgm:pt>
    <dgm:pt modelId="{C44452E2-AC90-4BF9-96E3-F1A67E27FB70}">
      <dgm:prSet phldrT="[Text]" custT="1"/>
      <dgm:spPr/>
      <dgm:t>
        <a:bodyPr/>
        <a:lstStyle/>
        <a:p>
          <a:r>
            <a:rPr lang="en-GB" sz="1500" b="1" dirty="0" smtClean="0">
              <a:latin typeface="Arial" pitchFamily="34" charset="0"/>
              <a:cs typeface="Arial" pitchFamily="34" charset="0"/>
            </a:rPr>
            <a:t>Stage Five</a:t>
          </a:r>
          <a:endParaRPr lang="en-GB" sz="1500" b="1" dirty="0">
            <a:latin typeface="Arial" pitchFamily="34" charset="0"/>
            <a:cs typeface="Arial" pitchFamily="34" charset="0"/>
          </a:endParaRPr>
        </a:p>
      </dgm:t>
    </dgm:pt>
    <dgm:pt modelId="{C981D46D-86B8-4D77-B8F7-F2E877B30A9C}" type="parTrans" cxnId="{1F84498F-5A3F-4C41-BD62-241BCF2EF0E5}">
      <dgm:prSet/>
      <dgm:spPr/>
      <dgm:t>
        <a:bodyPr/>
        <a:lstStyle/>
        <a:p>
          <a:endParaRPr lang="en-GB" sz="1500">
            <a:latin typeface="Arial" pitchFamily="34" charset="0"/>
            <a:cs typeface="Arial" pitchFamily="34" charset="0"/>
          </a:endParaRPr>
        </a:p>
      </dgm:t>
    </dgm:pt>
    <dgm:pt modelId="{B8948D7B-C267-47C2-82D9-F7B151D4E309}" type="sibTrans" cxnId="{1F84498F-5A3F-4C41-BD62-241BCF2EF0E5}">
      <dgm:prSet/>
      <dgm:spPr/>
      <dgm:t>
        <a:bodyPr/>
        <a:lstStyle/>
        <a:p>
          <a:endParaRPr lang="en-GB" sz="1500">
            <a:latin typeface="Arial" pitchFamily="34" charset="0"/>
            <a:cs typeface="Arial" pitchFamily="34" charset="0"/>
          </a:endParaRPr>
        </a:p>
      </dgm:t>
    </dgm:pt>
    <dgm:pt modelId="{78C5BD9F-99F7-4DAB-BD44-25A9F0389D9D}">
      <dgm:prSet phldrT="[Text]" custT="1"/>
      <dgm:spPr/>
      <dgm:t>
        <a:bodyPr/>
        <a:lstStyle/>
        <a:p>
          <a:r>
            <a:rPr lang="en-GB" sz="1500" b="1" dirty="0" smtClean="0">
              <a:latin typeface="Arial" pitchFamily="34" charset="0"/>
              <a:cs typeface="Arial" pitchFamily="34" charset="0"/>
            </a:rPr>
            <a:t>Drafting, execution and monitoring</a:t>
          </a:r>
          <a:endParaRPr lang="en-GB" sz="1500" b="1" dirty="0">
            <a:latin typeface="Arial" pitchFamily="34" charset="0"/>
            <a:cs typeface="Arial" pitchFamily="34" charset="0"/>
          </a:endParaRPr>
        </a:p>
      </dgm:t>
    </dgm:pt>
    <dgm:pt modelId="{4C4E75EC-B14E-4B4B-8D2D-9724735B859D}" type="parTrans" cxnId="{855E7856-3BC0-407D-85D7-62F8884A55A1}">
      <dgm:prSet/>
      <dgm:spPr/>
      <dgm:t>
        <a:bodyPr/>
        <a:lstStyle/>
        <a:p>
          <a:endParaRPr lang="en-GB" sz="1500">
            <a:latin typeface="Arial" pitchFamily="34" charset="0"/>
            <a:cs typeface="Arial" pitchFamily="34" charset="0"/>
          </a:endParaRPr>
        </a:p>
      </dgm:t>
    </dgm:pt>
    <dgm:pt modelId="{23F885C6-7A89-41DF-8AD8-FE0756F78EC3}" type="sibTrans" cxnId="{855E7856-3BC0-407D-85D7-62F8884A55A1}">
      <dgm:prSet/>
      <dgm:spPr/>
      <dgm:t>
        <a:bodyPr/>
        <a:lstStyle/>
        <a:p>
          <a:endParaRPr lang="en-GB" sz="1500">
            <a:latin typeface="Arial" pitchFamily="34" charset="0"/>
            <a:cs typeface="Arial" pitchFamily="34" charset="0"/>
          </a:endParaRPr>
        </a:p>
      </dgm:t>
    </dgm:pt>
    <dgm:pt modelId="{E927E3F6-97D6-4075-9900-1847F2DEFDF8}">
      <dgm:prSet phldrT="[Text]" custT="1"/>
      <dgm:spPr/>
      <dgm:t>
        <a:bodyPr/>
        <a:lstStyle/>
        <a:p>
          <a:r>
            <a:rPr lang="en-GB" sz="1500" b="0" i="1" u="sng" dirty="0" smtClean="0">
              <a:latin typeface="Arial" pitchFamily="34" charset="0"/>
              <a:cs typeface="Arial" pitchFamily="34" charset="0"/>
            </a:rPr>
            <a:t>Essential documents:</a:t>
          </a:r>
          <a:r>
            <a:rPr lang="en-GB" sz="1500" b="0" i="1" u="none" dirty="0" smtClean="0">
              <a:latin typeface="Arial" pitchFamily="34" charset="0"/>
              <a:cs typeface="Arial" pitchFamily="34" charset="0"/>
            </a:rPr>
            <a:t> </a:t>
          </a:r>
          <a:r>
            <a:rPr lang="en-GB" sz="1500" b="0" i="1" dirty="0" smtClean="0">
              <a:latin typeface="Arial" pitchFamily="34" charset="0"/>
              <a:cs typeface="Arial" pitchFamily="34" charset="0"/>
            </a:rPr>
            <a:t>Formal application for APA and accompanying documents</a:t>
          </a:r>
          <a:endParaRPr lang="en-GB" sz="1500" b="0" i="1" dirty="0">
            <a:latin typeface="Arial" pitchFamily="34" charset="0"/>
            <a:cs typeface="Arial" pitchFamily="34" charset="0"/>
          </a:endParaRPr>
        </a:p>
      </dgm:t>
    </dgm:pt>
    <dgm:pt modelId="{2E605805-FCD7-4BEB-A7FE-65DF172AEF1A}" type="parTrans" cxnId="{B4A5FE53-7D13-48B2-B8BF-F34755FDBD92}">
      <dgm:prSet/>
      <dgm:spPr/>
      <dgm:t>
        <a:bodyPr/>
        <a:lstStyle/>
        <a:p>
          <a:endParaRPr lang="en-GB" sz="1500">
            <a:latin typeface="Arial" pitchFamily="34" charset="0"/>
            <a:cs typeface="Arial" pitchFamily="34" charset="0"/>
          </a:endParaRPr>
        </a:p>
      </dgm:t>
    </dgm:pt>
    <dgm:pt modelId="{85516EEA-1DC7-43A7-8B1E-C01A8E781B38}" type="sibTrans" cxnId="{B4A5FE53-7D13-48B2-B8BF-F34755FDBD92}">
      <dgm:prSet/>
      <dgm:spPr/>
      <dgm:t>
        <a:bodyPr/>
        <a:lstStyle/>
        <a:p>
          <a:endParaRPr lang="en-GB" sz="1500">
            <a:latin typeface="Arial" pitchFamily="34" charset="0"/>
            <a:cs typeface="Arial" pitchFamily="34" charset="0"/>
          </a:endParaRPr>
        </a:p>
      </dgm:t>
    </dgm:pt>
    <dgm:pt modelId="{5C8BAB69-36C5-4005-9825-5F5CA1919067}">
      <dgm:prSet phldrT="[Text]" custT="1"/>
      <dgm:spPr/>
      <dgm:t>
        <a:bodyPr tIns="36000" bIns="36000"/>
        <a:lstStyle/>
        <a:p>
          <a:r>
            <a:rPr lang="en-GB" sz="1500" i="1" u="sng" dirty="0" smtClean="0">
              <a:latin typeface="Arial" pitchFamily="34" charset="0"/>
              <a:cs typeface="Arial" pitchFamily="34" charset="0"/>
            </a:rPr>
            <a:t>Essential documents:</a:t>
          </a:r>
          <a:r>
            <a:rPr lang="en-GB" sz="1500" i="1" u="none" dirty="0" smtClean="0">
              <a:latin typeface="Arial" pitchFamily="34" charset="0"/>
              <a:cs typeface="Arial" pitchFamily="34" charset="0"/>
            </a:rPr>
            <a:t> </a:t>
          </a:r>
          <a:r>
            <a:rPr lang="en-GB" sz="1500" i="1" dirty="0" smtClean="0">
              <a:latin typeface="Arial" pitchFamily="34" charset="0"/>
              <a:cs typeface="Arial" pitchFamily="34" charset="0"/>
            </a:rPr>
            <a:t>Pre-filing meeting agenda, APA proposal and supporting documents, APA case plan</a:t>
          </a:r>
          <a:endParaRPr lang="en-GB" sz="1500" i="1" dirty="0">
            <a:latin typeface="Arial" pitchFamily="34" charset="0"/>
            <a:cs typeface="Arial" pitchFamily="34" charset="0"/>
          </a:endParaRPr>
        </a:p>
      </dgm:t>
    </dgm:pt>
    <dgm:pt modelId="{515AF0F1-8574-49E5-906F-A2391F3AFC1D}" type="parTrans" cxnId="{6F116ED6-2FD3-4E80-9F37-9E5B9CA53F15}">
      <dgm:prSet/>
      <dgm:spPr/>
      <dgm:t>
        <a:bodyPr/>
        <a:lstStyle/>
        <a:p>
          <a:endParaRPr lang="en-GB" sz="1500">
            <a:latin typeface="Arial" pitchFamily="34" charset="0"/>
            <a:cs typeface="Arial" pitchFamily="34" charset="0"/>
          </a:endParaRPr>
        </a:p>
      </dgm:t>
    </dgm:pt>
    <dgm:pt modelId="{50050B6B-F12D-48A8-8568-E6048495F98E}" type="sibTrans" cxnId="{6F116ED6-2FD3-4E80-9F37-9E5B9CA53F15}">
      <dgm:prSet/>
      <dgm:spPr/>
      <dgm:t>
        <a:bodyPr/>
        <a:lstStyle/>
        <a:p>
          <a:endParaRPr lang="en-GB" sz="1500">
            <a:latin typeface="Arial" pitchFamily="34" charset="0"/>
            <a:cs typeface="Arial" pitchFamily="34" charset="0"/>
          </a:endParaRPr>
        </a:p>
      </dgm:t>
    </dgm:pt>
    <dgm:pt modelId="{EFD47502-04E6-4E66-AAD1-5727F276D431}">
      <dgm:prSet phldrT="[Text]" custT="1"/>
      <dgm:spPr/>
      <dgm:t>
        <a:bodyPr/>
        <a:lstStyle/>
        <a:p>
          <a:r>
            <a:rPr lang="en-GB" sz="1500" b="0" i="1" u="sng" dirty="0" smtClean="0">
              <a:latin typeface="Arial" pitchFamily="34" charset="0"/>
              <a:cs typeface="Arial" pitchFamily="34" charset="0"/>
            </a:rPr>
            <a:t>Essential documents:</a:t>
          </a:r>
          <a:r>
            <a:rPr lang="en-GB" sz="1500" b="0" i="1" u="none" dirty="0" smtClean="0">
              <a:latin typeface="Arial" pitchFamily="34" charset="0"/>
              <a:cs typeface="Arial" pitchFamily="34" charset="0"/>
            </a:rPr>
            <a:t> </a:t>
          </a:r>
          <a:r>
            <a:rPr lang="en-GB" sz="1500" b="0" i="1" dirty="0" smtClean="0">
              <a:latin typeface="Arial" pitchFamily="34" charset="0"/>
              <a:cs typeface="Arial" pitchFamily="34" charset="0"/>
            </a:rPr>
            <a:t>APA implementation agreement, annual compliance report</a:t>
          </a:r>
          <a:endParaRPr lang="en-GB" sz="1500" b="0" i="1" dirty="0">
            <a:latin typeface="Arial" pitchFamily="34" charset="0"/>
            <a:cs typeface="Arial" pitchFamily="34" charset="0"/>
          </a:endParaRPr>
        </a:p>
      </dgm:t>
    </dgm:pt>
    <dgm:pt modelId="{2D535746-3D32-4149-AB87-D39EA037DA1E}" type="parTrans" cxnId="{EA6EF414-FE3E-425F-AD0F-24DF405EBBFE}">
      <dgm:prSet/>
      <dgm:spPr/>
      <dgm:t>
        <a:bodyPr/>
        <a:lstStyle/>
        <a:p>
          <a:endParaRPr lang="en-GB" sz="1500">
            <a:latin typeface="Arial" pitchFamily="34" charset="0"/>
            <a:cs typeface="Arial" pitchFamily="34" charset="0"/>
          </a:endParaRPr>
        </a:p>
      </dgm:t>
    </dgm:pt>
    <dgm:pt modelId="{42240AEA-CBF1-46AE-BB55-0CCEE2E65434}" type="sibTrans" cxnId="{EA6EF414-FE3E-425F-AD0F-24DF405EBBFE}">
      <dgm:prSet/>
      <dgm:spPr/>
      <dgm:t>
        <a:bodyPr/>
        <a:lstStyle/>
        <a:p>
          <a:endParaRPr lang="en-GB" sz="1500">
            <a:latin typeface="Arial" pitchFamily="34" charset="0"/>
            <a:cs typeface="Arial" pitchFamily="34" charset="0"/>
          </a:endParaRPr>
        </a:p>
      </dgm:t>
    </dgm:pt>
    <dgm:pt modelId="{148E42D5-AE9C-4E14-B589-5EB88E840014}" type="pres">
      <dgm:prSet presAssocID="{FD383134-ADA9-4095-9975-0ED9EF6F0D47}" presName="linearFlow" presStyleCnt="0">
        <dgm:presLayoutVars>
          <dgm:dir/>
          <dgm:animLvl val="lvl"/>
          <dgm:resizeHandles val="exact"/>
        </dgm:presLayoutVars>
      </dgm:prSet>
      <dgm:spPr/>
      <dgm:t>
        <a:bodyPr/>
        <a:lstStyle/>
        <a:p>
          <a:endParaRPr lang="en-GB"/>
        </a:p>
      </dgm:t>
    </dgm:pt>
    <dgm:pt modelId="{795715F4-A5FE-4236-B559-B744524ED58E}" type="pres">
      <dgm:prSet presAssocID="{406F5DA1-6CA5-46FF-8C77-7C326D222887}" presName="composite" presStyleCnt="0"/>
      <dgm:spPr/>
      <dgm:t>
        <a:bodyPr/>
        <a:lstStyle/>
        <a:p>
          <a:endParaRPr lang="en-GB"/>
        </a:p>
      </dgm:t>
    </dgm:pt>
    <dgm:pt modelId="{FE02EFE3-9A6E-4890-BE37-56DB92DBC5BE}" type="pres">
      <dgm:prSet presAssocID="{406F5DA1-6CA5-46FF-8C77-7C326D222887}" presName="parentText" presStyleLbl="alignNode1" presStyleIdx="0" presStyleCnt="5">
        <dgm:presLayoutVars>
          <dgm:chMax val="1"/>
          <dgm:bulletEnabled val="1"/>
        </dgm:presLayoutVars>
      </dgm:prSet>
      <dgm:spPr/>
      <dgm:t>
        <a:bodyPr/>
        <a:lstStyle/>
        <a:p>
          <a:endParaRPr lang="en-GB"/>
        </a:p>
      </dgm:t>
    </dgm:pt>
    <dgm:pt modelId="{968BE8B8-C76E-4C6B-9223-3888CBFCE0C3}" type="pres">
      <dgm:prSet presAssocID="{406F5DA1-6CA5-46FF-8C77-7C326D222887}" presName="descendantText" presStyleLbl="alignAcc1" presStyleIdx="0" presStyleCnt="5">
        <dgm:presLayoutVars>
          <dgm:bulletEnabled val="1"/>
        </dgm:presLayoutVars>
      </dgm:prSet>
      <dgm:spPr/>
      <dgm:t>
        <a:bodyPr/>
        <a:lstStyle/>
        <a:p>
          <a:endParaRPr lang="en-GB"/>
        </a:p>
      </dgm:t>
    </dgm:pt>
    <dgm:pt modelId="{2E327C42-D3FF-4819-BFDB-22C3A4C9C06F}" type="pres">
      <dgm:prSet presAssocID="{CBC241F0-772A-4B18-88EA-4138CE401750}" presName="sp" presStyleCnt="0"/>
      <dgm:spPr/>
      <dgm:t>
        <a:bodyPr/>
        <a:lstStyle/>
        <a:p>
          <a:endParaRPr lang="en-GB"/>
        </a:p>
      </dgm:t>
    </dgm:pt>
    <dgm:pt modelId="{4432886C-5AF2-4639-9BCA-C92D9048ADE3}" type="pres">
      <dgm:prSet presAssocID="{FB947E29-8DA1-4AE4-8ED9-07EBE88EE238}" presName="composite" presStyleCnt="0"/>
      <dgm:spPr/>
      <dgm:t>
        <a:bodyPr/>
        <a:lstStyle/>
        <a:p>
          <a:endParaRPr lang="en-GB"/>
        </a:p>
      </dgm:t>
    </dgm:pt>
    <dgm:pt modelId="{4F9AF69C-CA11-429F-81C5-A84AFBE4513C}" type="pres">
      <dgm:prSet presAssocID="{FB947E29-8DA1-4AE4-8ED9-07EBE88EE238}" presName="parentText" presStyleLbl="alignNode1" presStyleIdx="1" presStyleCnt="5">
        <dgm:presLayoutVars>
          <dgm:chMax val="1"/>
          <dgm:bulletEnabled val="1"/>
        </dgm:presLayoutVars>
      </dgm:prSet>
      <dgm:spPr/>
      <dgm:t>
        <a:bodyPr/>
        <a:lstStyle/>
        <a:p>
          <a:endParaRPr lang="en-GB"/>
        </a:p>
      </dgm:t>
    </dgm:pt>
    <dgm:pt modelId="{1CDFAD7B-A426-4266-A5E4-D502AF563523}" type="pres">
      <dgm:prSet presAssocID="{FB947E29-8DA1-4AE4-8ED9-07EBE88EE238}" presName="descendantText" presStyleLbl="alignAcc1" presStyleIdx="1" presStyleCnt="5">
        <dgm:presLayoutVars>
          <dgm:bulletEnabled val="1"/>
        </dgm:presLayoutVars>
      </dgm:prSet>
      <dgm:spPr/>
      <dgm:t>
        <a:bodyPr/>
        <a:lstStyle/>
        <a:p>
          <a:endParaRPr lang="en-GB"/>
        </a:p>
      </dgm:t>
    </dgm:pt>
    <dgm:pt modelId="{C0965390-E07F-432A-82A3-25EB7C9318AB}" type="pres">
      <dgm:prSet presAssocID="{BCC29D3E-D300-4E69-8A88-9AF3465EE7E7}" presName="sp" presStyleCnt="0"/>
      <dgm:spPr/>
      <dgm:t>
        <a:bodyPr/>
        <a:lstStyle/>
        <a:p>
          <a:endParaRPr lang="en-GB"/>
        </a:p>
      </dgm:t>
    </dgm:pt>
    <dgm:pt modelId="{BC1A1066-7582-4952-967E-7F33DC54D357}" type="pres">
      <dgm:prSet presAssocID="{03F61356-D708-414E-848E-70CBF94CCD4F}" presName="composite" presStyleCnt="0"/>
      <dgm:spPr/>
      <dgm:t>
        <a:bodyPr/>
        <a:lstStyle/>
        <a:p>
          <a:endParaRPr lang="en-GB"/>
        </a:p>
      </dgm:t>
    </dgm:pt>
    <dgm:pt modelId="{A511995A-86C4-4E95-92B8-D0A3DA303F57}" type="pres">
      <dgm:prSet presAssocID="{03F61356-D708-414E-848E-70CBF94CCD4F}" presName="parentText" presStyleLbl="alignNode1" presStyleIdx="2" presStyleCnt="5">
        <dgm:presLayoutVars>
          <dgm:chMax val="1"/>
          <dgm:bulletEnabled val="1"/>
        </dgm:presLayoutVars>
      </dgm:prSet>
      <dgm:spPr/>
      <dgm:t>
        <a:bodyPr/>
        <a:lstStyle/>
        <a:p>
          <a:endParaRPr lang="en-GB"/>
        </a:p>
      </dgm:t>
    </dgm:pt>
    <dgm:pt modelId="{E3BB9E6B-67F7-4C15-95D8-676CB4B55874}" type="pres">
      <dgm:prSet presAssocID="{03F61356-D708-414E-848E-70CBF94CCD4F}" presName="descendantText" presStyleLbl="alignAcc1" presStyleIdx="2" presStyleCnt="5">
        <dgm:presLayoutVars>
          <dgm:bulletEnabled val="1"/>
        </dgm:presLayoutVars>
      </dgm:prSet>
      <dgm:spPr/>
      <dgm:t>
        <a:bodyPr/>
        <a:lstStyle/>
        <a:p>
          <a:endParaRPr lang="en-GB"/>
        </a:p>
      </dgm:t>
    </dgm:pt>
    <dgm:pt modelId="{D292A925-7C70-46B7-ACD8-F0B3D83D6A92}" type="pres">
      <dgm:prSet presAssocID="{40C329BC-6645-4E0A-9BE7-871A787A3A01}" presName="sp" presStyleCnt="0"/>
      <dgm:spPr/>
      <dgm:t>
        <a:bodyPr/>
        <a:lstStyle/>
        <a:p>
          <a:endParaRPr lang="en-GB"/>
        </a:p>
      </dgm:t>
    </dgm:pt>
    <dgm:pt modelId="{96CFA40A-22FD-40F1-96E5-5C78B94CDE2C}" type="pres">
      <dgm:prSet presAssocID="{7CED1DE4-9A74-4E37-A4B8-4CF37256DC95}" presName="composite" presStyleCnt="0"/>
      <dgm:spPr/>
      <dgm:t>
        <a:bodyPr/>
        <a:lstStyle/>
        <a:p>
          <a:endParaRPr lang="en-GB"/>
        </a:p>
      </dgm:t>
    </dgm:pt>
    <dgm:pt modelId="{65BDFB90-0E6E-4D3E-ADC8-B56F8A9D5F7B}" type="pres">
      <dgm:prSet presAssocID="{7CED1DE4-9A74-4E37-A4B8-4CF37256DC95}" presName="parentText" presStyleLbl="alignNode1" presStyleIdx="3" presStyleCnt="5">
        <dgm:presLayoutVars>
          <dgm:chMax val="1"/>
          <dgm:bulletEnabled val="1"/>
        </dgm:presLayoutVars>
      </dgm:prSet>
      <dgm:spPr/>
      <dgm:t>
        <a:bodyPr/>
        <a:lstStyle/>
        <a:p>
          <a:endParaRPr lang="en-GB"/>
        </a:p>
      </dgm:t>
    </dgm:pt>
    <dgm:pt modelId="{19D1890B-ED41-4D54-A363-EBB98C741A7B}" type="pres">
      <dgm:prSet presAssocID="{7CED1DE4-9A74-4E37-A4B8-4CF37256DC95}" presName="descendantText" presStyleLbl="alignAcc1" presStyleIdx="3" presStyleCnt="5">
        <dgm:presLayoutVars>
          <dgm:bulletEnabled val="1"/>
        </dgm:presLayoutVars>
      </dgm:prSet>
      <dgm:spPr/>
      <dgm:t>
        <a:bodyPr/>
        <a:lstStyle/>
        <a:p>
          <a:endParaRPr lang="en-GB"/>
        </a:p>
      </dgm:t>
    </dgm:pt>
    <dgm:pt modelId="{754029E1-FCC1-47C9-BFCE-9ADD21D9473C}" type="pres">
      <dgm:prSet presAssocID="{3198572B-10A3-43B3-A500-4441F4C9D9C1}" presName="sp" presStyleCnt="0"/>
      <dgm:spPr/>
      <dgm:t>
        <a:bodyPr/>
        <a:lstStyle/>
        <a:p>
          <a:endParaRPr lang="en-GB"/>
        </a:p>
      </dgm:t>
    </dgm:pt>
    <dgm:pt modelId="{CD8EBFD7-68B9-43B5-A1FA-3354C9E96F27}" type="pres">
      <dgm:prSet presAssocID="{C44452E2-AC90-4BF9-96E3-F1A67E27FB70}" presName="composite" presStyleCnt="0"/>
      <dgm:spPr/>
      <dgm:t>
        <a:bodyPr/>
        <a:lstStyle/>
        <a:p>
          <a:endParaRPr lang="en-GB"/>
        </a:p>
      </dgm:t>
    </dgm:pt>
    <dgm:pt modelId="{EDD55F6F-EA5E-4BE6-BD28-3BD2A463B14B}" type="pres">
      <dgm:prSet presAssocID="{C44452E2-AC90-4BF9-96E3-F1A67E27FB70}" presName="parentText" presStyleLbl="alignNode1" presStyleIdx="4" presStyleCnt="5">
        <dgm:presLayoutVars>
          <dgm:chMax val="1"/>
          <dgm:bulletEnabled val="1"/>
        </dgm:presLayoutVars>
      </dgm:prSet>
      <dgm:spPr/>
      <dgm:t>
        <a:bodyPr/>
        <a:lstStyle/>
        <a:p>
          <a:endParaRPr lang="en-GB"/>
        </a:p>
      </dgm:t>
    </dgm:pt>
    <dgm:pt modelId="{BBC1C069-57F0-463B-AB7B-6F119C4A3C5B}" type="pres">
      <dgm:prSet presAssocID="{C44452E2-AC90-4BF9-96E3-F1A67E27FB70}" presName="descendantText" presStyleLbl="alignAcc1" presStyleIdx="4" presStyleCnt="5">
        <dgm:presLayoutVars>
          <dgm:bulletEnabled val="1"/>
        </dgm:presLayoutVars>
      </dgm:prSet>
      <dgm:spPr/>
      <dgm:t>
        <a:bodyPr/>
        <a:lstStyle/>
        <a:p>
          <a:endParaRPr lang="en-GB"/>
        </a:p>
      </dgm:t>
    </dgm:pt>
  </dgm:ptLst>
  <dgm:cxnLst>
    <dgm:cxn modelId="{0238F080-307B-47E9-993D-591A8C293D3F}" srcId="{FD383134-ADA9-4095-9975-0ED9EF6F0D47}" destId="{7CED1DE4-9A74-4E37-A4B8-4CF37256DC95}" srcOrd="3" destOrd="0" parTransId="{9EF24D22-A12E-4459-B4D6-D101A530018A}" sibTransId="{3198572B-10A3-43B3-A500-4441F4C9D9C1}"/>
    <dgm:cxn modelId="{6A505F16-8FA9-4AD3-8816-A33D2C8E8922}" type="presOf" srcId="{C44452E2-AC90-4BF9-96E3-F1A67E27FB70}" destId="{EDD55F6F-EA5E-4BE6-BD28-3BD2A463B14B}" srcOrd="0" destOrd="0" presId="urn:microsoft.com/office/officeart/2005/8/layout/chevron2"/>
    <dgm:cxn modelId="{54B4D25B-A583-48D8-A887-BB318864CC40}" srcId="{406F5DA1-6CA5-46FF-8C77-7C326D222887}" destId="{EBDA5EC6-7289-4B41-9A2A-7F279C62C1E8}" srcOrd="0" destOrd="0" parTransId="{AD2802B3-1EC9-44BE-B6CC-E65C59F1568B}" sibTransId="{21B539C6-A22C-4CF9-B91D-1B29FA9301CD}"/>
    <dgm:cxn modelId="{42FAA3A4-9078-447D-AEF1-B2C6C88A0614}" type="presOf" srcId="{78C5BD9F-99F7-4DAB-BD44-25A9F0389D9D}" destId="{BBC1C069-57F0-463B-AB7B-6F119C4A3C5B}" srcOrd="0" destOrd="0" presId="urn:microsoft.com/office/officeart/2005/8/layout/chevron2"/>
    <dgm:cxn modelId="{D5032CAB-6FCD-4308-8CC2-C15E91D218F5}" srcId="{FD383134-ADA9-4095-9975-0ED9EF6F0D47}" destId="{FB947E29-8DA1-4AE4-8ED9-07EBE88EE238}" srcOrd="1" destOrd="0" parTransId="{1CFB4B68-93CE-41B2-AA15-0B28B9E73050}" sibTransId="{BCC29D3E-D300-4E69-8A88-9AF3465EE7E7}"/>
    <dgm:cxn modelId="{1F84498F-5A3F-4C41-BD62-241BCF2EF0E5}" srcId="{FD383134-ADA9-4095-9975-0ED9EF6F0D47}" destId="{C44452E2-AC90-4BF9-96E3-F1A67E27FB70}" srcOrd="4" destOrd="0" parTransId="{C981D46D-86B8-4D77-B8F7-F2E877B30A9C}" sibTransId="{B8948D7B-C267-47C2-82D9-F7B151D4E309}"/>
    <dgm:cxn modelId="{DC077EC1-1D62-43F2-A706-2D5117A46504}" srcId="{FD383134-ADA9-4095-9975-0ED9EF6F0D47}" destId="{406F5DA1-6CA5-46FF-8C77-7C326D222887}" srcOrd="0" destOrd="0" parTransId="{05BD5AA1-82E9-4A42-B583-7BA3765422CA}" sibTransId="{CBC241F0-772A-4B18-88EA-4138CE401750}"/>
    <dgm:cxn modelId="{0BDF672C-4952-402E-B41F-3DD40D539F99}" srcId="{03F61356-D708-414E-848E-70CBF94CCD4F}" destId="{9975B347-4444-4026-B5C1-43653DFC7AB6}" srcOrd="0" destOrd="0" parTransId="{9E25584E-3104-406A-ACCA-78FE9CF87012}" sibTransId="{11BED0CE-97A7-42F1-94AB-07CEA7AB29D8}"/>
    <dgm:cxn modelId="{C239843E-8EAE-47A2-9304-16A9A72F5629}" type="presOf" srcId="{406F5DA1-6CA5-46FF-8C77-7C326D222887}" destId="{FE02EFE3-9A6E-4890-BE37-56DB92DBC5BE}" srcOrd="0" destOrd="0" presId="urn:microsoft.com/office/officeart/2005/8/layout/chevron2"/>
    <dgm:cxn modelId="{ADA0E8FD-59B3-4EE5-95D1-DFAFC7495F06}" srcId="{FD383134-ADA9-4095-9975-0ED9EF6F0D47}" destId="{03F61356-D708-414E-848E-70CBF94CCD4F}" srcOrd="2" destOrd="0" parTransId="{A5139EEF-3941-41CF-B827-D1DC5D234B0E}" sibTransId="{40C329BC-6645-4E0A-9BE7-871A787A3A01}"/>
    <dgm:cxn modelId="{855E7856-3BC0-407D-85D7-62F8884A55A1}" srcId="{C44452E2-AC90-4BF9-96E3-F1A67E27FB70}" destId="{78C5BD9F-99F7-4DAB-BD44-25A9F0389D9D}" srcOrd="0" destOrd="0" parTransId="{4C4E75EC-B14E-4B4B-8D2D-9724735B859D}" sibTransId="{23F885C6-7A89-41DF-8AD8-FE0756F78EC3}"/>
    <dgm:cxn modelId="{BE1363F4-6D87-4F56-8566-40DBB38D95F9}" type="presOf" srcId="{EBDA5EC6-7289-4B41-9A2A-7F279C62C1E8}" destId="{968BE8B8-C76E-4C6B-9223-3888CBFCE0C3}" srcOrd="0" destOrd="0" presId="urn:microsoft.com/office/officeart/2005/8/layout/chevron2"/>
    <dgm:cxn modelId="{1F708FDF-9119-438C-8EBB-62FBF32240C1}" type="presOf" srcId="{FB947E29-8DA1-4AE4-8ED9-07EBE88EE238}" destId="{4F9AF69C-CA11-429F-81C5-A84AFBE4513C}" srcOrd="0" destOrd="0" presId="urn:microsoft.com/office/officeart/2005/8/layout/chevron2"/>
    <dgm:cxn modelId="{27E4BACA-CC72-4675-9420-CAE22AF7B893}" srcId="{FB947E29-8DA1-4AE4-8ED9-07EBE88EE238}" destId="{0B103567-039C-43EA-93BA-53702169AD3A}" srcOrd="0" destOrd="0" parTransId="{415CAD2D-4445-4EEC-95AE-D01C7F02139B}" sibTransId="{5C7A5086-90C0-4EAE-8C7B-CEFF5CB613F6}"/>
    <dgm:cxn modelId="{C1DAFC80-6B58-4227-9698-BC808EEFAF28}" type="presOf" srcId="{7CED1DE4-9A74-4E37-A4B8-4CF37256DC95}" destId="{65BDFB90-0E6E-4D3E-ADC8-B56F8A9D5F7B}" srcOrd="0" destOrd="0" presId="urn:microsoft.com/office/officeart/2005/8/layout/chevron2"/>
    <dgm:cxn modelId="{EA6EF414-FE3E-425F-AD0F-24DF405EBBFE}" srcId="{C44452E2-AC90-4BF9-96E3-F1A67E27FB70}" destId="{EFD47502-04E6-4E66-AAD1-5727F276D431}" srcOrd="1" destOrd="0" parTransId="{2D535746-3D32-4149-AB87-D39EA037DA1E}" sibTransId="{42240AEA-CBF1-46AE-BB55-0CCEE2E65434}"/>
    <dgm:cxn modelId="{B4A5FE53-7D13-48B2-B8BF-F34755FDBD92}" srcId="{FB947E29-8DA1-4AE4-8ED9-07EBE88EE238}" destId="{E927E3F6-97D6-4075-9900-1847F2DEFDF8}" srcOrd="1" destOrd="0" parTransId="{2E605805-FCD7-4BEB-A7FE-65DF172AEF1A}" sibTransId="{85516EEA-1DC7-43A7-8B1E-C01A8E781B38}"/>
    <dgm:cxn modelId="{5FEC2126-E835-4CEC-B916-55370ECE8DD5}" type="presOf" srcId="{5C8BAB69-36C5-4005-9825-5F5CA1919067}" destId="{968BE8B8-C76E-4C6B-9223-3888CBFCE0C3}" srcOrd="0" destOrd="1" presId="urn:microsoft.com/office/officeart/2005/8/layout/chevron2"/>
    <dgm:cxn modelId="{718E620F-A2BF-49EC-8D24-864F011F1A1D}" type="presOf" srcId="{FD383134-ADA9-4095-9975-0ED9EF6F0D47}" destId="{148E42D5-AE9C-4E14-B589-5EB88E840014}" srcOrd="0" destOrd="0" presId="urn:microsoft.com/office/officeart/2005/8/layout/chevron2"/>
    <dgm:cxn modelId="{B63A553E-70BB-44EE-8345-5389F6724BAE}" type="presOf" srcId="{EFD47502-04E6-4E66-AAD1-5727F276D431}" destId="{BBC1C069-57F0-463B-AB7B-6F119C4A3C5B}" srcOrd="0" destOrd="1" presId="urn:microsoft.com/office/officeart/2005/8/layout/chevron2"/>
    <dgm:cxn modelId="{AAD86F67-9574-4597-AB17-941C0A83B72D}" type="presOf" srcId="{9975B347-4444-4026-B5C1-43653DFC7AB6}" destId="{E3BB9E6B-67F7-4C15-95D8-676CB4B55874}" srcOrd="0" destOrd="0" presId="urn:microsoft.com/office/officeart/2005/8/layout/chevron2"/>
    <dgm:cxn modelId="{46656DBA-6BD6-475D-B85B-9943F800E0BD}" srcId="{7CED1DE4-9A74-4E37-A4B8-4CF37256DC95}" destId="{DF4200EF-F74F-4DA8-BB0E-57F78A57782E}" srcOrd="0" destOrd="0" parTransId="{176D5488-D3C6-410F-9B70-E5799B8C2E70}" sibTransId="{C82DCD6C-00D8-4A0E-9FA3-61D136A301A1}"/>
    <dgm:cxn modelId="{D187FF48-CC2B-47BE-B255-94794DB0375B}" type="presOf" srcId="{0B103567-039C-43EA-93BA-53702169AD3A}" destId="{1CDFAD7B-A426-4266-A5E4-D502AF563523}" srcOrd="0" destOrd="0" presId="urn:microsoft.com/office/officeart/2005/8/layout/chevron2"/>
    <dgm:cxn modelId="{6BCEACBF-2223-4101-A851-A3E6C25DC9A1}" type="presOf" srcId="{E927E3F6-97D6-4075-9900-1847F2DEFDF8}" destId="{1CDFAD7B-A426-4266-A5E4-D502AF563523}" srcOrd="0" destOrd="1" presId="urn:microsoft.com/office/officeart/2005/8/layout/chevron2"/>
    <dgm:cxn modelId="{6F116ED6-2FD3-4E80-9F37-9E5B9CA53F15}" srcId="{406F5DA1-6CA5-46FF-8C77-7C326D222887}" destId="{5C8BAB69-36C5-4005-9825-5F5CA1919067}" srcOrd="1" destOrd="0" parTransId="{515AF0F1-8574-49E5-906F-A2391F3AFC1D}" sibTransId="{50050B6B-F12D-48A8-8568-E6048495F98E}"/>
    <dgm:cxn modelId="{41333ACD-E17C-47A6-A6AE-7A4999E072CF}" type="presOf" srcId="{DF4200EF-F74F-4DA8-BB0E-57F78A57782E}" destId="{19D1890B-ED41-4D54-A363-EBB98C741A7B}" srcOrd="0" destOrd="0" presId="urn:microsoft.com/office/officeart/2005/8/layout/chevron2"/>
    <dgm:cxn modelId="{E58C1A48-4FCB-434C-B23D-24288BA12B85}" type="presOf" srcId="{03F61356-D708-414E-848E-70CBF94CCD4F}" destId="{A511995A-86C4-4E95-92B8-D0A3DA303F57}" srcOrd="0" destOrd="0" presId="urn:microsoft.com/office/officeart/2005/8/layout/chevron2"/>
    <dgm:cxn modelId="{21BF7A71-830E-473C-B5DF-BCFD3F9249AC}" type="presParOf" srcId="{148E42D5-AE9C-4E14-B589-5EB88E840014}" destId="{795715F4-A5FE-4236-B559-B744524ED58E}" srcOrd="0" destOrd="0" presId="urn:microsoft.com/office/officeart/2005/8/layout/chevron2"/>
    <dgm:cxn modelId="{383C5CE8-454B-46B0-9CB7-FC82994934FA}" type="presParOf" srcId="{795715F4-A5FE-4236-B559-B744524ED58E}" destId="{FE02EFE3-9A6E-4890-BE37-56DB92DBC5BE}" srcOrd="0" destOrd="0" presId="urn:microsoft.com/office/officeart/2005/8/layout/chevron2"/>
    <dgm:cxn modelId="{B655A4FF-EB1F-41B5-A578-11B4664F4A11}" type="presParOf" srcId="{795715F4-A5FE-4236-B559-B744524ED58E}" destId="{968BE8B8-C76E-4C6B-9223-3888CBFCE0C3}" srcOrd="1" destOrd="0" presId="urn:microsoft.com/office/officeart/2005/8/layout/chevron2"/>
    <dgm:cxn modelId="{C0BC8F4A-EBBE-4038-8647-33FD4E6FBC18}" type="presParOf" srcId="{148E42D5-AE9C-4E14-B589-5EB88E840014}" destId="{2E327C42-D3FF-4819-BFDB-22C3A4C9C06F}" srcOrd="1" destOrd="0" presId="urn:microsoft.com/office/officeart/2005/8/layout/chevron2"/>
    <dgm:cxn modelId="{FC5534D0-BA98-4B39-BBBD-84E603D16908}" type="presParOf" srcId="{148E42D5-AE9C-4E14-B589-5EB88E840014}" destId="{4432886C-5AF2-4639-9BCA-C92D9048ADE3}" srcOrd="2" destOrd="0" presId="urn:microsoft.com/office/officeart/2005/8/layout/chevron2"/>
    <dgm:cxn modelId="{84016820-BCFD-42F0-A668-FF98054ED2E9}" type="presParOf" srcId="{4432886C-5AF2-4639-9BCA-C92D9048ADE3}" destId="{4F9AF69C-CA11-429F-81C5-A84AFBE4513C}" srcOrd="0" destOrd="0" presId="urn:microsoft.com/office/officeart/2005/8/layout/chevron2"/>
    <dgm:cxn modelId="{1B8C6AAB-8F05-4F2D-8C21-00E2DD37C9EE}" type="presParOf" srcId="{4432886C-5AF2-4639-9BCA-C92D9048ADE3}" destId="{1CDFAD7B-A426-4266-A5E4-D502AF563523}" srcOrd="1" destOrd="0" presId="urn:microsoft.com/office/officeart/2005/8/layout/chevron2"/>
    <dgm:cxn modelId="{F075F1AC-9193-409A-939E-201E52CB905E}" type="presParOf" srcId="{148E42D5-AE9C-4E14-B589-5EB88E840014}" destId="{C0965390-E07F-432A-82A3-25EB7C9318AB}" srcOrd="3" destOrd="0" presId="urn:microsoft.com/office/officeart/2005/8/layout/chevron2"/>
    <dgm:cxn modelId="{05622CA7-FA03-4233-9C9C-4A9E014FB441}" type="presParOf" srcId="{148E42D5-AE9C-4E14-B589-5EB88E840014}" destId="{BC1A1066-7582-4952-967E-7F33DC54D357}" srcOrd="4" destOrd="0" presId="urn:microsoft.com/office/officeart/2005/8/layout/chevron2"/>
    <dgm:cxn modelId="{2C1A2402-C0E0-485A-9B96-0DCFE7D7F1EB}" type="presParOf" srcId="{BC1A1066-7582-4952-967E-7F33DC54D357}" destId="{A511995A-86C4-4E95-92B8-D0A3DA303F57}" srcOrd="0" destOrd="0" presId="urn:microsoft.com/office/officeart/2005/8/layout/chevron2"/>
    <dgm:cxn modelId="{B638421C-9C49-4B52-8F32-74F4935CA4AB}" type="presParOf" srcId="{BC1A1066-7582-4952-967E-7F33DC54D357}" destId="{E3BB9E6B-67F7-4C15-95D8-676CB4B55874}" srcOrd="1" destOrd="0" presId="urn:microsoft.com/office/officeart/2005/8/layout/chevron2"/>
    <dgm:cxn modelId="{B21015B2-8804-410C-BA72-B4414EB36E66}" type="presParOf" srcId="{148E42D5-AE9C-4E14-B589-5EB88E840014}" destId="{D292A925-7C70-46B7-ACD8-F0B3D83D6A92}" srcOrd="5" destOrd="0" presId="urn:microsoft.com/office/officeart/2005/8/layout/chevron2"/>
    <dgm:cxn modelId="{78DB5183-DBBF-453B-9FA0-617D81934F5B}" type="presParOf" srcId="{148E42D5-AE9C-4E14-B589-5EB88E840014}" destId="{96CFA40A-22FD-40F1-96E5-5C78B94CDE2C}" srcOrd="6" destOrd="0" presId="urn:microsoft.com/office/officeart/2005/8/layout/chevron2"/>
    <dgm:cxn modelId="{7D7AB089-4080-43ED-A14B-870EFE537EED}" type="presParOf" srcId="{96CFA40A-22FD-40F1-96E5-5C78B94CDE2C}" destId="{65BDFB90-0E6E-4D3E-ADC8-B56F8A9D5F7B}" srcOrd="0" destOrd="0" presId="urn:microsoft.com/office/officeart/2005/8/layout/chevron2"/>
    <dgm:cxn modelId="{940C5991-FC25-41FC-B91D-E02E86DAEADC}" type="presParOf" srcId="{96CFA40A-22FD-40F1-96E5-5C78B94CDE2C}" destId="{19D1890B-ED41-4D54-A363-EBB98C741A7B}" srcOrd="1" destOrd="0" presId="urn:microsoft.com/office/officeart/2005/8/layout/chevron2"/>
    <dgm:cxn modelId="{EFD6F53E-0BF4-41D1-84FF-D5DE89064536}" type="presParOf" srcId="{148E42D5-AE9C-4E14-B589-5EB88E840014}" destId="{754029E1-FCC1-47C9-BFCE-9ADD21D9473C}" srcOrd="7" destOrd="0" presId="urn:microsoft.com/office/officeart/2005/8/layout/chevron2"/>
    <dgm:cxn modelId="{05AB908F-5733-4555-81D2-2E6E1EB795E2}" type="presParOf" srcId="{148E42D5-AE9C-4E14-B589-5EB88E840014}" destId="{CD8EBFD7-68B9-43B5-A1FA-3354C9E96F27}" srcOrd="8" destOrd="0" presId="urn:microsoft.com/office/officeart/2005/8/layout/chevron2"/>
    <dgm:cxn modelId="{19D6329B-CD25-4CC8-9194-4E6CC25E3DB9}" type="presParOf" srcId="{CD8EBFD7-68B9-43B5-A1FA-3354C9E96F27}" destId="{EDD55F6F-EA5E-4BE6-BD28-3BD2A463B14B}" srcOrd="0" destOrd="0" presId="urn:microsoft.com/office/officeart/2005/8/layout/chevron2"/>
    <dgm:cxn modelId="{9DA10702-3A7E-457C-8457-192808229D5B}" type="presParOf" srcId="{CD8EBFD7-68B9-43B5-A1FA-3354C9E96F27}" destId="{BBC1C069-57F0-463B-AB7B-6F119C4A3C5B}" srcOrd="1" destOrd="0" presId="urn:microsoft.com/office/officeart/2005/8/layout/chevron2"/>
  </dgm:cxnLst>
  <dgm:bg/>
  <dgm:whole>
    <a:ln>
      <a:no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87BD331-9BCA-4C86-A5FA-66F6C1E9E2D4}"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GB"/>
        </a:p>
      </dgm:t>
    </dgm:pt>
    <dgm:pt modelId="{2273B8BA-F397-44BD-9769-3F5DB821BF66}">
      <dgm:prSet phldrT="[Text]" custT="1"/>
      <dgm:spPr/>
      <dgm:t>
        <a:bodyPr/>
        <a:lstStyle/>
        <a:p>
          <a:pPr algn="ctr"/>
          <a:r>
            <a:rPr lang="en-US" altLang="zh-CN" sz="1400" b="1" dirty="0" smtClean="0">
              <a:latin typeface="+mj-lt"/>
              <a:ea typeface="宋体" pitchFamily="2" charset="-122"/>
            </a:rPr>
            <a:t>APA is appropriate for</a:t>
          </a:r>
          <a:r>
            <a:rPr lang="zh-CN" altLang="en-US" sz="1400" b="1" dirty="0" smtClean="0">
              <a:latin typeface="+mj-lt"/>
              <a:ea typeface="宋体" pitchFamily="2" charset="-122"/>
            </a:rPr>
            <a:t>：</a:t>
          </a:r>
          <a:endParaRPr lang="en-GB" sz="1400" b="1" dirty="0">
            <a:latin typeface="+mj-lt"/>
            <a:ea typeface="宋体" pitchFamily="2" charset="-122"/>
          </a:endParaRPr>
        </a:p>
      </dgm:t>
    </dgm:pt>
    <dgm:pt modelId="{3EB3BDED-DB41-45EE-A367-BD657EFD4CA8}" type="parTrans" cxnId="{698D38AF-1CC1-4D5A-B35B-5192B2341CB2}">
      <dgm:prSet/>
      <dgm:spPr/>
      <dgm:t>
        <a:bodyPr/>
        <a:lstStyle/>
        <a:p>
          <a:pPr algn="l"/>
          <a:endParaRPr lang="en-GB" sz="1100">
            <a:latin typeface="+mj-lt"/>
            <a:ea typeface="宋体" pitchFamily="2" charset="-122"/>
          </a:endParaRPr>
        </a:p>
      </dgm:t>
    </dgm:pt>
    <dgm:pt modelId="{6603095F-46A9-4CC1-96DA-96D8B7DC997E}" type="sibTrans" cxnId="{698D38AF-1CC1-4D5A-B35B-5192B2341CB2}">
      <dgm:prSet/>
      <dgm:spPr/>
      <dgm:t>
        <a:bodyPr/>
        <a:lstStyle/>
        <a:p>
          <a:pPr algn="l"/>
          <a:endParaRPr lang="en-GB" sz="1100">
            <a:latin typeface="+mj-lt"/>
            <a:ea typeface="宋体" pitchFamily="2" charset="-122"/>
          </a:endParaRPr>
        </a:p>
      </dgm:t>
    </dgm:pt>
    <dgm:pt modelId="{B702F0C5-439A-4919-A481-CFB80FE20888}">
      <dgm:prSet phldrT="[Text]" custT="1"/>
      <dgm:spPr/>
      <dgm:t>
        <a:bodyPr/>
        <a:lstStyle/>
        <a:p>
          <a:pPr algn="l"/>
          <a:r>
            <a:rPr lang="en-US" altLang="zh-CN" sz="1100" dirty="0" smtClean="0">
              <a:latin typeface="+mj-lt"/>
              <a:ea typeface="宋体" pitchFamily="2" charset="-122"/>
            </a:rPr>
            <a:t>Relatively large, complex or controversial related party transactions</a:t>
          </a:r>
          <a:endParaRPr lang="en-GB" sz="1100" dirty="0">
            <a:latin typeface="+mj-lt"/>
            <a:ea typeface="宋体" pitchFamily="2" charset="-122"/>
          </a:endParaRPr>
        </a:p>
      </dgm:t>
    </dgm:pt>
    <dgm:pt modelId="{D64D8C58-52BB-42E4-9725-DFC24E0E7EAA}" type="parTrans" cxnId="{27E74A9C-1BA3-41E6-983F-C4FD7646774D}">
      <dgm:prSet/>
      <dgm:spPr/>
      <dgm:t>
        <a:bodyPr/>
        <a:lstStyle/>
        <a:p>
          <a:pPr algn="l"/>
          <a:endParaRPr lang="en-GB" sz="1100">
            <a:latin typeface="+mj-lt"/>
            <a:ea typeface="宋体" pitchFamily="2" charset="-122"/>
          </a:endParaRPr>
        </a:p>
      </dgm:t>
    </dgm:pt>
    <dgm:pt modelId="{14106EE7-BD85-4588-BD67-89AD64E9CBF7}" type="sibTrans" cxnId="{27E74A9C-1BA3-41E6-983F-C4FD7646774D}">
      <dgm:prSet/>
      <dgm:spPr/>
      <dgm:t>
        <a:bodyPr/>
        <a:lstStyle/>
        <a:p>
          <a:pPr algn="l"/>
          <a:endParaRPr lang="en-GB" sz="1100">
            <a:latin typeface="+mj-lt"/>
            <a:ea typeface="宋体" pitchFamily="2" charset="-122"/>
          </a:endParaRPr>
        </a:p>
      </dgm:t>
    </dgm:pt>
    <dgm:pt modelId="{7D1A2533-470E-484B-9CF7-85BB7C9E1EBC}">
      <dgm:prSet phldrT="[Text]" custT="1"/>
      <dgm:spPr/>
      <dgm:t>
        <a:bodyPr/>
        <a:lstStyle/>
        <a:p>
          <a:pPr algn="l"/>
          <a:r>
            <a:rPr lang="en-US" altLang="zh-CN" sz="1100" dirty="0" smtClean="0">
              <a:latin typeface="+mj-lt"/>
              <a:ea typeface="宋体" pitchFamily="2" charset="-122"/>
            </a:rPr>
            <a:t>Related party transactions in countries that frequently challenge transfer pricing </a:t>
          </a:r>
          <a:endParaRPr lang="en-GB" sz="1100" dirty="0">
            <a:latin typeface="+mj-lt"/>
            <a:ea typeface="宋体" pitchFamily="2" charset="-122"/>
          </a:endParaRPr>
        </a:p>
      </dgm:t>
    </dgm:pt>
    <dgm:pt modelId="{687FD5A5-D602-4B82-9E09-D00DADE45C08}" type="parTrans" cxnId="{49F3D113-8ABB-4F2F-87E3-EEE1CCF27662}">
      <dgm:prSet/>
      <dgm:spPr/>
      <dgm:t>
        <a:bodyPr/>
        <a:lstStyle/>
        <a:p>
          <a:pPr algn="l"/>
          <a:endParaRPr lang="en-GB" sz="1100">
            <a:latin typeface="+mj-lt"/>
            <a:ea typeface="宋体" pitchFamily="2" charset="-122"/>
          </a:endParaRPr>
        </a:p>
      </dgm:t>
    </dgm:pt>
    <dgm:pt modelId="{381B6661-97F9-4A5E-B2C5-09A9CF0D8BF9}" type="sibTrans" cxnId="{49F3D113-8ABB-4F2F-87E3-EEE1CCF27662}">
      <dgm:prSet/>
      <dgm:spPr/>
      <dgm:t>
        <a:bodyPr/>
        <a:lstStyle/>
        <a:p>
          <a:pPr algn="l"/>
          <a:endParaRPr lang="en-GB" sz="1100">
            <a:latin typeface="+mj-lt"/>
            <a:ea typeface="宋体" pitchFamily="2" charset="-122"/>
          </a:endParaRPr>
        </a:p>
      </dgm:t>
    </dgm:pt>
    <dgm:pt modelId="{152BCD76-7690-4DA0-8B19-756FBA1F903B}">
      <dgm:prSet phldrT="[Text]" custT="1"/>
      <dgm:spPr/>
      <dgm:t>
        <a:bodyPr/>
        <a:lstStyle/>
        <a:p>
          <a:pPr marL="182563" indent="0" algn="l"/>
          <a:r>
            <a:rPr lang="en-US" altLang="zh-CN" sz="1400" b="1" dirty="0" smtClean="0">
              <a:latin typeface="+mj-lt"/>
              <a:ea typeface="宋体" pitchFamily="2" charset="-122"/>
            </a:rPr>
            <a:t>Noteworthy aspects of guidance on the APA framework</a:t>
          </a:r>
          <a:r>
            <a:rPr lang="zh-CN" altLang="en-US" sz="1400" b="1" dirty="0" smtClean="0">
              <a:latin typeface="+mj-lt"/>
              <a:ea typeface="宋体" pitchFamily="2" charset="-122"/>
            </a:rPr>
            <a:t>：</a:t>
          </a:r>
          <a:endParaRPr lang="en-GB" sz="1400" b="1" dirty="0">
            <a:latin typeface="+mj-lt"/>
            <a:ea typeface="宋体" pitchFamily="2" charset="-122"/>
          </a:endParaRPr>
        </a:p>
      </dgm:t>
    </dgm:pt>
    <dgm:pt modelId="{16504B33-64B7-481C-8C67-EDDAB34703DC}" type="parTrans" cxnId="{EADE9BAF-9120-4E52-849F-764579095B46}">
      <dgm:prSet/>
      <dgm:spPr/>
      <dgm:t>
        <a:bodyPr/>
        <a:lstStyle/>
        <a:p>
          <a:pPr algn="l"/>
          <a:endParaRPr lang="en-GB" sz="1100">
            <a:latin typeface="+mj-lt"/>
            <a:ea typeface="宋体" pitchFamily="2" charset="-122"/>
          </a:endParaRPr>
        </a:p>
      </dgm:t>
    </dgm:pt>
    <dgm:pt modelId="{A6859C56-6FF2-439E-AB09-009BEAB3496F}" type="sibTrans" cxnId="{EADE9BAF-9120-4E52-849F-764579095B46}">
      <dgm:prSet/>
      <dgm:spPr/>
      <dgm:t>
        <a:bodyPr/>
        <a:lstStyle/>
        <a:p>
          <a:pPr algn="l"/>
          <a:endParaRPr lang="en-GB" sz="1100">
            <a:latin typeface="+mj-lt"/>
            <a:ea typeface="宋体" pitchFamily="2" charset="-122"/>
          </a:endParaRPr>
        </a:p>
      </dgm:t>
    </dgm:pt>
    <dgm:pt modelId="{070DB3E6-446D-445F-B07F-FB0B4701B0E0}">
      <dgm:prSet phldrT="[Text]" custT="1"/>
      <dgm:spPr/>
      <dgm:t>
        <a:bodyPr/>
        <a:lstStyle/>
        <a:p>
          <a:pPr algn="l"/>
          <a:r>
            <a:rPr lang="en-US" altLang="zh-CN" sz="1100" dirty="0" smtClean="0">
              <a:latin typeface="+mj-lt"/>
              <a:ea typeface="宋体" pitchFamily="2" charset="-122"/>
            </a:rPr>
            <a:t>The APA </a:t>
          </a:r>
          <a:r>
            <a:rPr lang="en-US" altLang="zh-CN" sz="1100" dirty="0" err="1" smtClean="0">
              <a:latin typeface="+mj-lt"/>
              <a:ea typeface="宋体" pitchFamily="2" charset="-122"/>
            </a:rPr>
            <a:t>programme</a:t>
          </a:r>
          <a:r>
            <a:rPr lang="en-US" altLang="zh-CN" sz="1100" dirty="0" smtClean="0">
              <a:latin typeface="+mj-lt"/>
              <a:ea typeface="宋体" pitchFamily="2" charset="-122"/>
            </a:rPr>
            <a:t> is open to all resident and non-resident enterprises with a permanent establishment in Hong Kong that are subject to profits tax and have related party transactions pertinent to Hong Kong. </a:t>
          </a:r>
          <a:endParaRPr lang="en-GB" sz="1100" dirty="0">
            <a:latin typeface="+mj-lt"/>
            <a:ea typeface="宋体" pitchFamily="2" charset="-122"/>
          </a:endParaRPr>
        </a:p>
      </dgm:t>
    </dgm:pt>
    <dgm:pt modelId="{C8D86BBD-0C9D-4BD0-AC6C-6CA06C6BD255}" type="parTrans" cxnId="{D8A19CBC-7554-4F59-9FB2-80371E01F251}">
      <dgm:prSet/>
      <dgm:spPr/>
      <dgm:t>
        <a:bodyPr/>
        <a:lstStyle/>
        <a:p>
          <a:pPr algn="l"/>
          <a:endParaRPr lang="en-GB" sz="1100">
            <a:latin typeface="+mj-lt"/>
            <a:ea typeface="宋体" pitchFamily="2" charset="-122"/>
          </a:endParaRPr>
        </a:p>
      </dgm:t>
    </dgm:pt>
    <dgm:pt modelId="{DA005B5A-C387-4B39-A1F0-51DC4CB41E54}" type="sibTrans" cxnId="{D8A19CBC-7554-4F59-9FB2-80371E01F251}">
      <dgm:prSet/>
      <dgm:spPr/>
      <dgm:t>
        <a:bodyPr/>
        <a:lstStyle/>
        <a:p>
          <a:pPr algn="l"/>
          <a:endParaRPr lang="en-GB" sz="1100">
            <a:latin typeface="+mj-lt"/>
            <a:ea typeface="宋体" pitchFamily="2" charset="-122"/>
          </a:endParaRPr>
        </a:p>
      </dgm:t>
    </dgm:pt>
    <dgm:pt modelId="{037ED838-B1AA-4E86-B64B-8B037DFA8ADB}">
      <dgm:prSet phldrT="[Text]" custT="1"/>
      <dgm:spPr/>
      <dgm:t>
        <a:bodyPr/>
        <a:lstStyle/>
        <a:p>
          <a:pPr algn="l"/>
          <a:r>
            <a:rPr lang="en-US" altLang="zh-CN" sz="1100" dirty="0" smtClean="0">
              <a:latin typeface="+mj-lt"/>
              <a:ea typeface="宋体" pitchFamily="2" charset="-122"/>
            </a:rPr>
            <a:t>Once concluded, the APA would be in effect for a period of generally 3 to 5 years</a:t>
          </a:r>
          <a:endParaRPr lang="en-GB" sz="1100" dirty="0">
            <a:latin typeface="+mj-lt"/>
            <a:ea typeface="宋体" pitchFamily="2" charset="-122"/>
          </a:endParaRPr>
        </a:p>
      </dgm:t>
    </dgm:pt>
    <dgm:pt modelId="{62914648-E430-47D6-9A7C-12D1A9F4576C}" type="parTrans" cxnId="{62DD99B9-DDF7-460C-8E09-7103DF737714}">
      <dgm:prSet/>
      <dgm:spPr/>
      <dgm:t>
        <a:bodyPr/>
        <a:lstStyle/>
        <a:p>
          <a:pPr algn="l"/>
          <a:endParaRPr lang="en-GB" sz="1100">
            <a:latin typeface="+mj-lt"/>
            <a:ea typeface="宋体" pitchFamily="2" charset="-122"/>
          </a:endParaRPr>
        </a:p>
      </dgm:t>
    </dgm:pt>
    <dgm:pt modelId="{A9FE6CCE-63C1-4B8C-9611-302C5D0D0483}" type="sibTrans" cxnId="{62DD99B9-DDF7-460C-8E09-7103DF737714}">
      <dgm:prSet/>
      <dgm:spPr/>
      <dgm:t>
        <a:bodyPr/>
        <a:lstStyle/>
        <a:p>
          <a:pPr algn="l"/>
          <a:endParaRPr lang="en-GB" sz="1100">
            <a:latin typeface="+mj-lt"/>
            <a:ea typeface="宋体" pitchFamily="2" charset="-122"/>
          </a:endParaRPr>
        </a:p>
      </dgm:t>
    </dgm:pt>
    <dgm:pt modelId="{279345A7-10CB-4AE8-9BA0-17B405EFB1C0}">
      <dgm:prSet custT="1"/>
      <dgm:spPr/>
      <dgm:t>
        <a:bodyPr/>
        <a:lstStyle/>
        <a:p>
          <a:pPr algn="l"/>
          <a:r>
            <a:rPr lang="en-US" altLang="zh-CN" sz="1100" dirty="0" smtClean="0">
              <a:latin typeface="+mj-lt"/>
              <a:ea typeface="宋体" pitchFamily="2" charset="-122"/>
            </a:rPr>
            <a:t>Requiring particularly high levels of certainty, for example business restructuring, IPO or M&amp;A related situations.</a:t>
          </a:r>
          <a:endParaRPr lang="en-GB" sz="1100" dirty="0">
            <a:latin typeface="+mj-lt"/>
            <a:ea typeface="宋体" pitchFamily="2" charset="-122"/>
          </a:endParaRPr>
        </a:p>
      </dgm:t>
    </dgm:pt>
    <dgm:pt modelId="{AE356A59-61F5-40C3-907C-0792B7170A07}" type="parTrans" cxnId="{D102A3C5-362C-4191-902A-A6CDC1A88011}">
      <dgm:prSet/>
      <dgm:spPr/>
      <dgm:t>
        <a:bodyPr/>
        <a:lstStyle/>
        <a:p>
          <a:pPr algn="l"/>
          <a:endParaRPr lang="en-GB" sz="1100">
            <a:latin typeface="+mj-lt"/>
            <a:ea typeface="宋体" pitchFamily="2" charset="-122"/>
          </a:endParaRPr>
        </a:p>
      </dgm:t>
    </dgm:pt>
    <dgm:pt modelId="{619082E4-80F1-4590-82E9-73F149C24F53}" type="sibTrans" cxnId="{D102A3C5-362C-4191-902A-A6CDC1A88011}">
      <dgm:prSet/>
      <dgm:spPr/>
      <dgm:t>
        <a:bodyPr/>
        <a:lstStyle/>
        <a:p>
          <a:pPr algn="l"/>
          <a:endParaRPr lang="en-GB" sz="1100">
            <a:latin typeface="+mj-lt"/>
            <a:ea typeface="宋体" pitchFamily="2" charset="-122"/>
          </a:endParaRPr>
        </a:p>
      </dgm:t>
    </dgm:pt>
    <dgm:pt modelId="{BDF90572-F801-4559-BA15-7A8E034032BC}">
      <dgm:prSet custT="1"/>
      <dgm:spPr/>
      <dgm:t>
        <a:bodyPr/>
        <a:lstStyle/>
        <a:p>
          <a:pPr algn="l"/>
          <a:r>
            <a:rPr lang="en-GB" sz="1100" dirty="0" smtClean="0">
              <a:latin typeface="+mj-lt"/>
              <a:ea typeface="宋体" pitchFamily="2" charset="-122"/>
            </a:rPr>
            <a:t>The APA will not agree precisely the actual profit but stipulate the methodology to determine the transfer pricing</a:t>
          </a:r>
          <a:endParaRPr lang="en-GB" sz="1100" dirty="0">
            <a:latin typeface="+mj-lt"/>
            <a:ea typeface="宋体" pitchFamily="2" charset="-122"/>
          </a:endParaRPr>
        </a:p>
      </dgm:t>
    </dgm:pt>
    <dgm:pt modelId="{128E7D21-31AD-49A9-9A85-669BD94F30CE}" type="parTrans" cxnId="{EAFCDB01-5171-4C40-A150-373645AE59C7}">
      <dgm:prSet/>
      <dgm:spPr/>
      <dgm:t>
        <a:bodyPr/>
        <a:lstStyle/>
        <a:p>
          <a:pPr algn="l"/>
          <a:endParaRPr lang="en-GB" sz="1100">
            <a:latin typeface="+mj-lt"/>
            <a:ea typeface="宋体" pitchFamily="2" charset="-122"/>
          </a:endParaRPr>
        </a:p>
      </dgm:t>
    </dgm:pt>
    <dgm:pt modelId="{BB73EBA5-1A83-463D-BD75-6B40A5DCF63A}" type="sibTrans" cxnId="{EAFCDB01-5171-4C40-A150-373645AE59C7}">
      <dgm:prSet/>
      <dgm:spPr/>
      <dgm:t>
        <a:bodyPr/>
        <a:lstStyle/>
        <a:p>
          <a:pPr algn="l"/>
          <a:endParaRPr lang="en-GB" sz="1100">
            <a:latin typeface="+mj-lt"/>
            <a:ea typeface="宋体" pitchFamily="2" charset="-122"/>
          </a:endParaRPr>
        </a:p>
      </dgm:t>
    </dgm:pt>
    <dgm:pt modelId="{A8702E8B-D4D6-4D05-8E6A-B32B69777E33}">
      <dgm:prSet custT="1"/>
      <dgm:spPr/>
      <dgm:t>
        <a:bodyPr/>
        <a:lstStyle/>
        <a:p>
          <a:pPr algn="l"/>
          <a:r>
            <a:rPr lang="en-US" altLang="zh-CN" sz="1100" dirty="0" smtClean="0">
              <a:latin typeface="+mj-lt"/>
              <a:ea typeface="宋体" pitchFamily="2" charset="-122"/>
            </a:rPr>
            <a:t>Process: Pre-filing – Formal application – Analysis and evaluation – Negotiation and agreement – Drafting, execution and monitoring</a:t>
          </a:r>
          <a:endParaRPr lang="en-GB" sz="1100" dirty="0">
            <a:latin typeface="+mj-lt"/>
            <a:ea typeface="宋体" pitchFamily="2" charset="-122"/>
          </a:endParaRPr>
        </a:p>
      </dgm:t>
    </dgm:pt>
    <dgm:pt modelId="{55F52C18-C990-41B1-9A0D-A45F68B5F089}" type="parTrans" cxnId="{8FE0F63B-E8D3-423A-B33B-7E2C1E688064}">
      <dgm:prSet/>
      <dgm:spPr/>
      <dgm:t>
        <a:bodyPr/>
        <a:lstStyle/>
        <a:p>
          <a:pPr algn="l"/>
          <a:endParaRPr lang="en-GB" sz="1100">
            <a:latin typeface="+mj-lt"/>
            <a:ea typeface="宋体" pitchFamily="2" charset="-122"/>
          </a:endParaRPr>
        </a:p>
      </dgm:t>
    </dgm:pt>
    <dgm:pt modelId="{E4AF6D71-9686-45E7-A7FF-3175472057FD}" type="sibTrans" cxnId="{8FE0F63B-E8D3-423A-B33B-7E2C1E688064}">
      <dgm:prSet/>
      <dgm:spPr/>
      <dgm:t>
        <a:bodyPr/>
        <a:lstStyle/>
        <a:p>
          <a:pPr algn="l"/>
          <a:endParaRPr lang="en-GB" sz="1100">
            <a:latin typeface="+mj-lt"/>
            <a:ea typeface="宋体" pitchFamily="2" charset="-122"/>
          </a:endParaRPr>
        </a:p>
      </dgm:t>
    </dgm:pt>
    <dgm:pt modelId="{DBB676F4-F0B5-4A09-8EE9-9C3A49B4602D}" type="pres">
      <dgm:prSet presAssocID="{C87BD331-9BCA-4C86-A5FA-66F6C1E9E2D4}" presName="diagram" presStyleCnt="0">
        <dgm:presLayoutVars>
          <dgm:chPref val="1"/>
          <dgm:dir/>
          <dgm:animOne val="branch"/>
          <dgm:animLvl val="lvl"/>
          <dgm:resizeHandles/>
        </dgm:presLayoutVars>
      </dgm:prSet>
      <dgm:spPr/>
      <dgm:t>
        <a:bodyPr/>
        <a:lstStyle/>
        <a:p>
          <a:endParaRPr lang="en-GB"/>
        </a:p>
      </dgm:t>
    </dgm:pt>
    <dgm:pt modelId="{BCA39A86-4667-4ECA-ADF0-5B29E8FB67DF}" type="pres">
      <dgm:prSet presAssocID="{2273B8BA-F397-44BD-9769-3F5DB821BF66}" presName="root" presStyleCnt="0"/>
      <dgm:spPr/>
    </dgm:pt>
    <dgm:pt modelId="{33950A62-068F-4FA3-B732-1294292D63A5}" type="pres">
      <dgm:prSet presAssocID="{2273B8BA-F397-44BD-9769-3F5DB821BF66}" presName="rootComposite" presStyleCnt="0"/>
      <dgm:spPr/>
    </dgm:pt>
    <dgm:pt modelId="{552417C6-CA68-4D9E-AC02-703A9D1C2022}" type="pres">
      <dgm:prSet presAssocID="{2273B8BA-F397-44BD-9769-3F5DB821BF66}" presName="rootText" presStyleLbl="node1" presStyleIdx="0" presStyleCnt="2" custScaleX="142458" custLinFactNeighborX="-44435"/>
      <dgm:spPr/>
      <dgm:t>
        <a:bodyPr/>
        <a:lstStyle/>
        <a:p>
          <a:endParaRPr lang="en-GB"/>
        </a:p>
      </dgm:t>
    </dgm:pt>
    <dgm:pt modelId="{0FBBE90C-D946-42F9-B14C-55C2EC2E094F}" type="pres">
      <dgm:prSet presAssocID="{2273B8BA-F397-44BD-9769-3F5DB821BF66}" presName="rootConnector" presStyleLbl="node1" presStyleIdx="0" presStyleCnt="2"/>
      <dgm:spPr/>
      <dgm:t>
        <a:bodyPr/>
        <a:lstStyle/>
        <a:p>
          <a:endParaRPr lang="en-GB"/>
        </a:p>
      </dgm:t>
    </dgm:pt>
    <dgm:pt modelId="{E8683E9A-D0EE-4AEA-8F5C-D4F6716D3DCC}" type="pres">
      <dgm:prSet presAssocID="{2273B8BA-F397-44BD-9769-3F5DB821BF66}" presName="childShape" presStyleCnt="0"/>
      <dgm:spPr/>
    </dgm:pt>
    <dgm:pt modelId="{544D3FD9-8E94-439C-8812-B3D946EE4315}" type="pres">
      <dgm:prSet presAssocID="{D64D8C58-52BB-42E4-9725-DFC24E0E7EAA}" presName="Name13" presStyleLbl="parChTrans1D2" presStyleIdx="0" presStyleCnt="7"/>
      <dgm:spPr/>
      <dgm:t>
        <a:bodyPr/>
        <a:lstStyle/>
        <a:p>
          <a:endParaRPr lang="en-GB"/>
        </a:p>
      </dgm:t>
    </dgm:pt>
    <dgm:pt modelId="{A25170EA-0E52-4419-BCBC-FBC0CCB74F88}" type="pres">
      <dgm:prSet presAssocID="{B702F0C5-439A-4919-A481-CFB80FE20888}" presName="childText" presStyleLbl="bgAcc1" presStyleIdx="0" presStyleCnt="7" custScaleX="153070" custScaleY="68729" custLinFactNeighborX="-42020">
        <dgm:presLayoutVars>
          <dgm:bulletEnabled val="1"/>
        </dgm:presLayoutVars>
      </dgm:prSet>
      <dgm:spPr/>
      <dgm:t>
        <a:bodyPr/>
        <a:lstStyle/>
        <a:p>
          <a:endParaRPr lang="en-GB"/>
        </a:p>
      </dgm:t>
    </dgm:pt>
    <dgm:pt modelId="{E26E7CCA-43A5-42B1-AD9F-434B66A682FB}" type="pres">
      <dgm:prSet presAssocID="{687FD5A5-D602-4B82-9E09-D00DADE45C08}" presName="Name13" presStyleLbl="parChTrans1D2" presStyleIdx="1" presStyleCnt="7"/>
      <dgm:spPr/>
      <dgm:t>
        <a:bodyPr/>
        <a:lstStyle/>
        <a:p>
          <a:endParaRPr lang="en-GB"/>
        </a:p>
      </dgm:t>
    </dgm:pt>
    <dgm:pt modelId="{12ECE898-B91D-4E9E-85E4-708CE12BEB04}" type="pres">
      <dgm:prSet presAssocID="{7D1A2533-470E-484B-9CF7-85BB7C9E1EBC}" presName="childText" presStyleLbl="bgAcc1" presStyleIdx="1" presStyleCnt="7" custScaleX="151480" custScaleY="71969" custLinFactNeighborX="-42020">
        <dgm:presLayoutVars>
          <dgm:bulletEnabled val="1"/>
        </dgm:presLayoutVars>
      </dgm:prSet>
      <dgm:spPr/>
      <dgm:t>
        <a:bodyPr/>
        <a:lstStyle/>
        <a:p>
          <a:endParaRPr lang="en-GB"/>
        </a:p>
      </dgm:t>
    </dgm:pt>
    <dgm:pt modelId="{44DC104C-301B-4A95-9641-67BA3207D78D}" type="pres">
      <dgm:prSet presAssocID="{AE356A59-61F5-40C3-907C-0792B7170A07}" presName="Name13" presStyleLbl="parChTrans1D2" presStyleIdx="2" presStyleCnt="7"/>
      <dgm:spPr/>
      <dgm:t>
        <a:bodyPr/>
        <a:lstStyle/>
        <a:p>
          <a:endParaRPr lang="en-GB"/>
        </a:p>
      </dgm:t>
    </dgm:pt>
    <dgm:pt modelId="{DF0C989E-8942-4E92-8001-BC7A140E49B7}" type="pres">
      <dgm:prSet presAssocID="{279345A7-10CB-4AE8-9BA0-17B405EFB1C0}" presName="childText" presStyleLbl="bgAcc1" presStyleIdx="2" presStyleCnt="7" custScaleX="153545" custScaleY="70776" custLinFactNeighborX="-42020">
        <dgm:presLayoutVars>
          <dgm:bulletEnabled val="1"/>
        </dgm:presLayoutVars>
      </dgm:prSet>
      <dgm:spPr/>
      <dgm:t>
        <a:bodyPr/>
        <a:lstStyle/>
        <a:p>
          <a:endParaRPr lang="en-GB"/>
        </a:p>
      </dgm:t>
    </dgm:pt>
    <dgm:pt modelId="{8A8C4531-9628-4042-A005-6B9AE5966619}" type="pres">
      <dgm:prSet presAssocID="{152BCD76-7690-4DA0-8B19-756FBA1F903B}" presName="root" presStyleCnt="0"/>
      <dgm:spPr/>
    </dgm:pt>
    <dgm:pt modelId="{BCB88638-16C0-4D3A-8DBC-3DBF12FC4239}" type="pres">
      <dgm:prSet presAssocID="{152BCD76-7690-4DA0-8B19-756FBA1F903B}" presName="rootComposite" presStyleCnt="0"/>
      <dgm:spPr/>
    </dgm:pt>
    <dgm:pt modelId="{628791F9-49E7-47C7-A43F-D8489B1E7010}" type="pres">
      <dgm:prSet presAssocID="{152BCD76-7690-4DA0-8B19-756FBA1F903B}" presName="rootText" presStyleLbl="node1" presStyleIdx="1" presStyleCnt="2" custScaleX="142458"/>
      <dgm:spPr/>
      <dgm:t>
        <a:bodyPr/>
        <a:lstStyle/>
        <a:p>
          <a:endParaRPr lang="en-GB"/>
        </a:p>
      </dgm:t>
    </dgm:pt>
    <dgm:pt modelId="{52F9AD55-A24F-4A63-8176-5FE41397E8CE}" type="pres">
      <dgm:prSet presAssocID="{152BCD76-7690-4DA0-8B19-756FBA1F903B}" presName="rootConnector" presStyleLbl="node1" presStyleIdx="1" presStyleCnt="2"/>
      <dgm:spPr/>
      <dgm:t>
        <a:bodyPr/>
        <a:lstStyle/>
        <a:p>
          <a:endParaRPr lang="en-GB"/>
        </a:p>
      </dgm:t>
    </dgm:pt>
    <dgm:pt modelId="{4CB4F7D0-4352-489A-9882-DC62BBBE03E5}" type="pres">
      <dgm:prSet presAssocID="{152BCD76-7690-4DA0-8B19-756FBA1F903B}" presName="childShape" presStyleCnt="0"/>
      <dgm:spPr/>
    </dgm:pt>
    <dgm:pt modelId="{478F9A45-E7F9-489C-8209-610123F14090}" type="pres">
      <dgm:prSet presAssocID="{C8D86BBD-0C9D-4BD0-AC6C-6CA06C6BD255}" presName="Name13" presStyleLbl="parChTrans1D2" presStyleIdx="3" presStyleCnt="7"/>
      <dgm:spPr/>
      <dgm:t>
        <a:bodyPr/>
        <a:lstStyle/>
        <a:p>
          <a:endParaRPr lang="en-GB"/>
        </a:p>
      </dgm:t>
    </dgm:pt>
    <dgm:pt modelId="{56EDAE46-FE5A-43D1-AAAC-FBB2E43A0EE8}" type="pres">
      <dgm:prSet presAssocID="{070DB3E6-446D-445F-B07F-FB0B4701B0E0}" presName="childText" presStyleLbl="bgAcc1" presStyleIdx="3" presStyleCnt="7" custScaleX="276091" custScaleY="86574" custLinFactNeighborY="-4932">
        <dgm:presLayoutVars>
          <dgm:bulletEnabled val="1"/>
        </dgm:presLayoutVars>
      </dgm:prSet>
      <dgm:spPr/>
      <dgm:t>
        <a:bodyPr/>
        <a:lstStyle/>
        <a:p>
          <a:endParaRPr lang="en-GB"/>
        </a:p>
      </dgm:t>
    </dgm:pt>
    <dgm:pt modelId="{C1531BDA-75B7-40E7-A346-0CD84BF04473}" type="pres">
      <dgm:prSet presAssocID="{128E7D21-31AD-49A9-9A85-669BD94F30CE}" presName="Name13" presStyleLbl="parChTrans1D2" presStyleIdx="4" presStyleCnt="7"/>
      <dgm:spPr/>
      <dgm:t>
        <a:bodyPr/>
        <a:lstStyle/>
        <a:p>
          <a:endParaRPr lang="en-GB"/>
        </a:p>
      </dgm:t>
    </dgm:pt>
    <dgm:pt modelId="{F21DEE6E-C6E5-4107-A39E-C412D3469CC3}" type="pres">
      <dgm:prSet presAssocID="{BDF90572-F801-4559-BA15-7A8E034032BC}" presName="childText" presStyleLbl="bgAcc1" presStyleIdx="4" presStyleCnt="7" custScaleX="279860" custScaleY="54057" custLinFactNeighborY="-8631">
        <dgm:presLayoutVars>
          <dgm:bulletEnabled val="1"/>
        </dgm:presLayoutVars>
      </dgm:prSet>
      <dgm:spPr/>
      <dgm:t>
        <a:bodyPr/>
        <a:lstStyle/>
        <a:p>
          <a:endParaRPr lang="en-GB"/>
        </a:p>
      </dgm:t>
    </dgm:pt>
    <dgm:pt modelId="{DA2063F4-01CB-4AE5-B3AA-E17E5867C5F4}" type="pres">
      <dgm:prSet presAssocID="{55F52C18-C990-41B1-9A0D-A45F68B5F089}" presName="Name13" presStyleLbl="parChTrans1D2" presStyleIdx="5" presStyleCnt="7"/>
      <dgm:spPr/>
      <dgm:t>
        <a:bodyPr/>
        <a:lstStyle/>
        <a:p>
          <a:endParaRPr lang="en-GB"/>
        </a:p>
      </dgm:t>
    </dgm:pt>
    <dgm:pt modelId="{51E6DB51-A4AC-4603-A5F3-95D8F0BFEB02}" type="pres">
      <dgm:prSet presAssocID="{A8702E8B-D4D6-4D05-8E6A-B32B69777E33}" presName="childText" presStyleLbl="bgAcc1" presStyleIdx="5" presStyleCnt="7" custScaleX="280714" custScaleY="60460" custLinFactNeighborY="-14796">
        <dgm:presLayoutVars>
          <dgm:bulletEnabled val="1"/>
        </dgm:presLayoutVars>
      </dgm:prSet>
      <dgm:spPr/>
      <dgm:t>
        <a:bodyPr/>
        <a:lstStyle/>
        <a:p>
          <a:endParaRPr lang="en-GB"/>
        </a:p>
      </dgm:t>
    </dgm:pt>
    <dgm:pt modelId="{EB3AEFE0-41EF-4E87-B54C-410BF3442711}" type="pres">
      <dgm:prSet presAssocID="{62914648-E430-47D6-9A7C-12D1A9F4576C}" presName="Name13" presStyleLbl="parChTrans1D2" presStyleIdx="6" presStyleCnt="7"/>
      <dgm:spPr/>
      <dgm:t>
        <a:bodyPr/>
        <a:lstStyle/>
        <a:p>
          <a:endParaRPr lang="en-GB"/>
        </a:p>
      </dgm:t>
    </dgm:pt>
    <dgm:pt modelId="{C18F5822-29CA-4F36-8F88-0B4B244B470F}" type="pres">
      <dgm:prSet presAssocID="{037ED838-B1AA-4E86-B64B-8B037DFA8ADB}" presName="childText" presStyleLbl="bgAcc1" presStyleIdx="6" presStyleCnt="7" custScaleX="277632" custScaleY="61444" custLinFactNeighborY="-19728">
        <dgm:presLayoutVars>
          <dgm:bulletEnabled val="1"/>
        </dgm:presLayoutVars>
      </dgm:prSet>
      <dgm:spPr/>
      <dgm:t>
        <a:bodyPr/>
        <a:lstStyle/>
        <a:p>
          <a:endParaRPr lang="en-GB"/>
        </a:p>
      </dgm:t>
    </dgm:pt>
  </dgm:ptLst>
  <dgm:cxnLst>
    <dgm:cxn modelId="{19E3090A-9371-45FF-A8CC-BE2C312FE8B2}" type="presOf" srcId="{C87BD331-9BCA-4C86-A5FA-66F6C1E9E2D4}" destId="{DBB676F4-F0B5-4A09-8EE9-9C3A49B4602D}" srcOrd="0" destOrd="0" presId="urn:microsoft.com/office/officeart/2005/8/layout/hierarchy3"/>
    <dgm:cxn modelId="{32DC19CB-39E2-46E2-B70A-E0A372FECE46}" type="presOf" srcId="{279345A7-10CB-4AE8-9BA0-17B405EFB1C0}" destId="{DF0C989E-8942-4E92-8001-BC7A140E49B7}" srcOrd="0" destOrd="0" presId="urn:microsoft.com/office/officeart/2005/8/layout/hierarchy3"/>
    <dgm:cxn modelId="{D102A3C5-362C-4191-902A-A6CDC1A88011}" srcId="{2273B8BA-F397-44BD-9769-3F5DB821BF66}" destId="{279345A7-10CB-4AE8-9BA0-17B405EFB1C0}" srcOrd="2" destOrd="0" parTransId="{AE356A59-61F5-40C3-907C-0792B7170A07}" sibTransId="{619082E4-80F1-4590-82E9-73F149C24F53}"/>
    <dgm:cxn modelId="{0B569716-12D0-46DE-BB26-B462D859342D}" type="presOf" srcId="{B702F0C5-439A-4919-A481-CFB80FE20888}" destId="{A25170EA-0E52-4419-BCBC-FBC0CCB74F88}" srcOrd="0" destOrd="0" presId="urn:microsoft.com/office/officeart/2005/8/layout/hierarchy3"/>
    <dgm:cxn modelId="{698D38AF-1CC1-4D5A-B35B-5192B2341CB2}" srcId="{C87BD331-9BCA-4C86-A5FA-66F6C1E9E2D4}" destId="{2273B8BA-F397-44BD-9769-3F5DB821BF66}" srcOrd="0" destOrd="0" parTransId="{3EB3BDED-DB41-45EE-A367-BD657EFD4CA8}" sibTransId="{6603095F-46A9-4CC1-96DA-96D8B7DC997E}"/>
    <dgm:cxn modelId="{E58D19AD-12DC-4317-8D5A-BE594FCC3876}" type="presOf" srcId="{152BCD76-7690-4DA0-8B19-756FBA1F903B}" destId="{52F9AD55-A24F-4A63-8176-5FE41397E8CE}" srcOrd="1" destOrd="0" presId="urn:microsoft.com/office/officeart/2005/8/layout/hierarchy3"/>
    <dgm:cxn modelId="{77F76C5B-3D95-492E-880F-073CDE5B5F2B}" type="presOf" srcId="{2273B8BA-F397-44BD-9769-3F5DB821BF66}" destId="{0FBBE90C-D946-42F9-B14C-55C2EC2E094F}" srcOrd="1" destOrd="0" presId="urn:microsoft.com/office/officeart/2005/8/layout/hierarchy3"/>
    <dgm:cxn modelId="{F7979E95-3212-4B5D-A915-0C025A0C2768}" type="presOf" srcId="{152BCD76-7690-4DA0-8B19-756FBA1F903B}" destId="{628791F9-49E7-47C7-A43F-D8489B1E7010}" srcOrd="0" destOrd="0" presId="urn:microsoft.com/office/officeart/2005/8/layout/hierarchy3"/>
    <dgm:cxn modelId="{EADE9BAF-9120-4E52-849F-764579095B46}" srcId="{C87BD331-9BCA-4C86-A5FA-66F6C1E9E2D4}" destId="{152BCD76-7690-4DA0-8B19-756FBA1F903B}" srcOrd="1" destOrd="0" parTransId="{16504B33-64B7-481C-8C67-EDDAB34703DC}" sibTransId="{A6859C56-6FF2-439E-AB09-009BEAB3496F}"/>
    <dgm:cxn modelId="{1551E6E3-556A-471D-8F4B-0E2A1EC6D70B}" type="presOf" srcId="{AE356A59-61F5-40C3-907C-0792B7170A07}" destId="{44DC104C-301B-4A95-9641-67BA3207D78D}" srcOrd="0" destOrd="0" presId="urn:microsoft.com/office/officeart/2005/8/layout/hierarchy3"/>
    <dgm:cxn modelId="{62DD99B9-DDF7-460C-8E09-7103DF737714}" srcId="{152BCD76-7690-4DA0-8B19-756FBA1F903B}" destId="{037ED838-B1AA-4E86-B64B-8B037DFA8ADB}" srcOrd="3" destOrd="0" parTransId="{62914648-E430-47D6-9A7C-12D1A9F4576C}" sibTransId="{A9FE6CCE-63C1-4B8C-9611-302C5D0D0483}"/>
    <dgm:cxn modelId="{9FE4D92F-C733-4801-A711-E8A5100FBD6E}" type="presOf" srcId="{037ED838-B1AA-4E86-B64B-8B037DFA8ADB}" destId="{C18F5822-29CA-4F36-8F88-0B4B244B470F}" srcOrd="0" destOrd="0" presId="urn:microsoft.com/office/officeart/2005/8/layout/hierarchy3"/>
    <dgm:cxn modelId="{EAFCDB01-5171-4C40-A150-373645AE59C7}" srcId="{152BCD76-7690-4DA0-8B19-756FBA1F903B}" destId="{BDF90572-F801-4559-BA15-7A8E034032BC}" srcOrd="1" destOrd="0" parTransId="{128E7D21-31AD-49A9-9A85-669BD94F30CE}" sibTransId="{BB73EBA5-1A83-463D-BD75-6B40A5DCF63A}"/>
    <dgm:cxn modelId="{8639D554-0A45-4EC1-8B59-A297CEEAD725}" type="presOf" srcId="{55F52C18-C990-41B1-9A0D-A45F68B5F089}" destId="{DA2063F4-01CB-4AE5-B3AA-E17E5867C5F4}" srcOrd="0" destOrd="0" presId="urn:microsoft.com/office/officeart/2005/8/layout/hierarchy3"/>
    <dgm:cxn modelId="{88B4800E-F84B-4E4D-9C7A-AE9E050B73D0}" type="presOf" srcId="{62914648-E430-47D6-9A7C-12D1A9F4576C}" destId="{EB3AEFE0-41EF-4E87-B54C-410BF3442711}" srcOrd="0" destOrd="0" presId="urn:microsoft.com/office/officeart/2005/8/layout/hierarchy3"/>
    <dgm:cxn modelId="{D8A19CBC-7554-4F59-9FB2-80371E01F251}" srcId="{152BCD76-7690-4DA0-8B19-756FBA1F903B}" destId="{070DB3E6-446D-445F-B07F-FB0B4701B0E0}" srcOrd="0" destOrd="0" parTransId="{C8D86BBD-0C9D-4BD0-AC6C-6CA06C6BD255}" sibTransId="{DA005B5A-C387-4B39-A1F0-51DC4CB41E54}"/>
    <dgm:cxn modelId="{4FF09722-BF64-468E-8204-74E812F75DC5}" type="presOf" srcId="{687FD5A5-D602-4B82-9E09-D00DADE45C08}" destId="{E26E7CCA-43A5-42B1-AD9F-434B66A682FB}" srcOrd="0" destOrd="0" presId="urn:microsoft.com/office/officeart/2005/8/layout/hierarchy3"/>
    <dgm:cxn modelId="{3FFCDBDD-9E50-417E-9110-893D33CB432F}" type="presOf" srcId="{070DB3E6-446D-445F-B07F-FB0B4701B0E0}" destId="{56EDAE46-FE5A-43D1-AAAC-FBB2E43A0EE8}" srcOrd="0" destOrd="0" presId="urn:microsoft.com/office/officeart/2005/8/layout/hierarchy3"/>
    <dgm:cxn modelId="{ADC9953B-C637-4CA3-A233-3EB378BB1192}" type="presOf" srcId="{7D1A2533-470E-484B-9CF7-85BB7C9E1EBC}" destId="{12ECE898-B91D-4E9E-85E4-708CE12BEB04}" srcOrd="0" destOrd="0" presId="urn:microsoft.com/office/officeart/2005/8/layout/hierarchy3"/>
    <dgm:cxn modelId="{8FE0F63B-E8D3-423A-B33B-7E2C1E688064}" srcId="{152BCD76-7690-4DA0-8B19-756FBA1F903B}" destId="{A8702E8B-D4D6-4D05-8E6A-B32B69777E33}" srcOrd="2" destOrd="0" parTransId="{55F52C18-C990-41B1-9A0D-A45F68B5F089}" sibTransId="{E4AF6D71-9686-45E7-A7FF-3175472057FD}"/>
    <dgm:cxn modelId="{DD54B622-7473-4979-91DF-4237F3F5BA2E}" type="presOf" srcId="{A8702E8B-D4D6-4D05-8E6A-B32B69777E33}" destId="{51E6DB51-A4AC-4603-A5F3-95D8F0BFEB02}" srcOrd="0" destOrd="0" presId="urn:microsoft.com/office/officeart/2005/8/layout/hierarchy3"/>
    <dgm:cxn modelId="{7783401B-F830-4946-BAB1-D96E43A439CB}" type="presOf" srcId="{C8D86BBD-0C9D-4BD0-AC6C-6CA06C6BD255}" destId="{478F9A45-E7F9-489C-8209-610123F14090}" srcOrd="0" destOrd="0" presId="urn:microsoft.com/office/officeart/2005/8/layout/hierarchy3"/>
    <dgm:cxn modelId="{45E326F1-6FA8-42E6-B460-FC424C76D175}" type="presOf" srcId="{BDF90572-F801-4559-BA15-7A8E034032BC}" destId="{F21DEE6E-C6E5-4107-A39E-C412D3469CC3}" srcOrd="0" destOrd="0" presId="urn:microsoft.com/office/officeart/2005/8/layout/hierarchy3"/>
    <dgm:cxn modelId="{DDC3428C-D584-44B8-982C-1B0BD3094562}" type="presOf" srcId="{2273B8BA-F397-44BD-9769-3F5DB821BF66}" destId="{552417C6-CA68-4D9E-AC02-703A9D1C2022}" srcOrd="0" destOrd="0" presId="urn:microsoft.com/office/officeart/2005/8/layout/hierarchy3"/>
    <dgm:cxn modelId="{49F3D113-8ABB-4F2F-87E3-EEE1CCF27662}" srcId="{2273B8BA-F397-44BD-9769-3F5DB821BF66}" destId="{7D1A2533-470E-484B-9CF7-85BB7C9E1EBC}" srcOrd="1" destOrd="0" parTransId="{687FD5A5-D602-4B82-9E09-D00DADE45C08}" sibTransId="{381B6661-97F9-4A5E-B2C5-09A9CF0D8BF9}"/>
    <dgm:cxn modelId="{A979F1D8-92DF-4876-BDD7-272A5FD5334E}" type="presOf" srcId="{D64D8C58-52BB-42E4-9725-DFC24E0E7EAA}" destId="{544D3FD9-8E94-439C-8812-B3D946EE4315}" srcOrd="0" destOrd="0" presId="urn:microsoft.com/office/officeart/2005/8/layout/hierarchy3"/>
    <dgm:cxn modelId="{27E74A9C-1BA3-41E6-983F-C4FD7646774D}" srcId="{2273B8BA-F397-44BD-9769-3F5DB821BF66}" destId="{B702F0C5-439A-4919-A481-CFB80FE20888}" srcOrd="0" destOrd="0" parTransId="{D64D8C58-52BB-42E4-9725-DFC24E0E7EAA}" sibTransId="{14106EE7-BD85-4588-BD67-89AD64E9CBF7}"/>
    <dgm:cxn modelId="{FF97490E-D627-40B5-9D11-A31E58B13583}" type="presOf" srcId="{128E7D21-31AD-49A9-9A85-669BD94F30CE}" destId="{C1531BDA-75B7-40E7-A346-0CD84BF04473}" srcOrd="0" destOrd="0" presId="urn:microsoft.com/office/officeart/2005/8/layout/hierarchy3"/>
    <dgm:cxn modelId="{6CFC34B7-5A04-4AFF-B899-6585D1CE4ED8}" type="presParOf" srcId="{DBB676F4-F0B5-4A09-8EE9-9C3A49B4602D}" destId="{BCA39A86-4667-4ECA-ADF0-5B29E8FB67DF}" srcOrd="0" destOrd="0" presId="urn:microsoft.com/office/officeart/2005/8/layout/hierarchy3"/>
    <dgm:cxn modelId="{F539C1DE-F10E-4C44-A9B8-FE2F481EE213}" type="presParOf" srcId="{BCA39A86-4667-4ECA-ADF0-5B29E8FB67DF}" destId="{33950A62-068F-4FA3-B732-1294292D63A5}" srcOrd="0" destOrd="0" presId="urn:microsoft.com/office/officeart/2005/8/layout/hierarchy3"/>
    <dgm:cxn modelId="{7DFF8841-7CB9-4FC5-BC2C-42701125A610}" type="presParOf" srcId="{33950A62-068F-4FA3-B732-1294292D63A5}" destId="{552417C6-CA68-4D9E-AC02-703A9D1C2022}" srcOrd="0" destOrd="0" presId="urn:microsoft.com/office/officeart/2005/8/layout/hierarchy3"/>
    <dgm:cxn modelId="{497B5937-B592-48C9-8159-EC07CA48680D}" type="presParOf" srcId="{33950A62-068F-4FA3-B732-1294292D63A5}" destId="{0FBBE90C-D946-42F9-B14C-55C2EC2E094F}" srcOrd="1" destOrd="0" presId="urn:microsoft.com/office/officeart/2005/8/layout/hierarchy3"/>
    <dgm:cxn modelId="{999A2255-9506-4ADD-B07F-CD4DAE08F14B}" type="presParOf" srcId="{BCA39A86-4667-4ECA-ADF0-5B29E8FB67DF}" destId="{E8683E9A-D0EE-4AEA-8F5C-D4F6716D3DCC}" srcOrd="1" destOrd="0" presId="urn:microsoft.com/office/officeart/2005/8/layout/hierarchy3"/>
    <dgm:cxn modelId="{64E371E4-CFC3-4D4F-902A-D7DA50E55D13}" type="presParOf" srcId="{E8683E9A-D0EE-4AEA-8F5C-D4F6716D3DCC}" destId="{544D3FD9-8E94-439C-8812-B3D946EE4315}" srcOrd="0" destOrd="0" presId="urn:microsoft.com/office/officeart/2005/8/layout/hierarchy3"/>
    <dgm:cxn modelId="{C7217E6D-6173-4951-B4E5-51A52F01879F}" type="presParOf" srcId="{E8683E9A-D0EE-4AEA-8F5C-D4F6716D3DCC}" destId="{A25170EA-0E52-4419-BCBC-FBC0CCB74F88}" srcOrd="1" destOrd="0" presId="urn:microsoft.com/office/officeart/2005/8/layout/hierarchy3"/>
    <dgm:cxn modelId="{2143FA16-CA2E-40C5-ACF0-066284A85337}" type="presParOf" srcId="{E8683E9A-D0EE-4AEA-8F5C-D4F6716D3DCC}" destId="{E26E7CCA-43A5-42B1-AD9F-434B66A682FB}" srcOrd="2" destOrd="0" presId="urn:microsoft.com/office/officeart/2005/8/layout/hierarchy3"/>
    <dgm:cxn modelId="{010EA152-6EF1-4A9A-95D8-D64A3E2EE4A7}" type="presParOf" srcId="{E8683E9A-D0EE-4AEA-8F5C-D4F6716D3DCC}" destId="{12ECE898-B91D-4E9E-85E4-708CE12BEB04}" srcOrd="3" destOrd="0" presId="urn:microsoft.com/office/officeart/2005/8/layout/hierarchy3"/>
    <dgm:cxn modelId="{1AE76C83-B581-425E-8F87-42027ADCEDB5}" type="presParOf" srcId="{E8683E9A-D0EE-4AEA-8F5C-D4F6716D3DCC}" destId="{44DC104C-301B-4A95-9641-67BA3207D78D}" srcOrd="4" destOrd="0" presId="urn:microsoft.com/office/officeart/2005/8/layout/hierarchy3"/>
    <dgm:cxn modelId="{02722EAB-64AF-4298-B80B-DDF383BFEC6F}" type="presParOf" srcId="{E8683E9A-D0EE-4AEA-8F5C-D4F6716D3DCC}" destId="{DF0C989E-8942-4E92-8001-BC7A140E49B7}" srcOrd="5" destOrd="0" presId="urn:microsoft.com/office/officeart/2005/8/layout/hierarchy3"/>
    <dgm:cxn modelId="{415A6A07-DE92-4E60-982F-568A0AFF8519}" type="presParOf" srcId="{DBB676F4-F0B5-4A09-8EE9-9C3A49B4602D}" destId="{8A8C4531-9628-4042-A005-6B9AE5966619}" srcOrd="1" destOrd="0" presId="urn:microsoft.com/office/officeart/2005/8/layout/hierarchy3"/>
    <dgm:cxn modelId="{A980BA5E-D96E-4559-A514-E69BE2AF0BDC}" type="presParOf" srcId="{8A8C4531-9628-4042-A005-6B9AE5966619}" destId="{BCB88638-16C0-4D3A-8DBC-3DBF12FC4239}" srcOrd="0" destOrd="0" presId="urn:microsoft.com/office/officeart/2005/8/layout/hierarchy3"/>
    <dgm:cxn modelId="{F9E38994-EF8A-4416-BEAA-5C2306C7340B}" type="presParOf" srcId="{BCB88638-16C0-4D3A-8DBC-3DBF12FC4239}" destId="{628791F9-49E7-47C7-A43F-D8489B1E7010}" srcOrd="0" destOrd="0" presId="urn:microsoft.com/office/officeart/2005/8/layout/hierarchy3"/>
    <dgm:cxn modelId="{871E83F7-2ED7-4BAE-9FBB-0DFBB97C0312}" type="presParOf" srcId="{BCB88638-16C0-4D3A-8DBC-3DBF12FC4239}" destId="{52F9AD55-A24F-4A63-8176-5FE41397E8CE}" srcOrd="1" destOrd="0" presId="urn:microsoft.com/office/officeart/2005/8/layout/hierarchy3"/>
    <dgm:cxn modelId="{A7B8D1F8-7A1C-4D42-81EE-78F88EDCC7C3}" type="presParOf" srcId="{8A8C4531-9628-4042-A005-6B9AE5966619}" destId="{4CB4F7D0-4352-489A-9882-DC62BBBE03E5}" srcOrd="1" destOrd="0" presId="urn:microsoft.com/office/officeart/2005/8/layout/hierarchy3"/>
    <dgm:cxn modelId="{3F6BB07E-0CD7-4240-9604-99EF7E11384B}" type="presParOf" srcId="{4CB4F7D0-4352-489A-9882-DC62BBBE03E5}" destId="{478F9A45-E7F9-489C-8209-610123F14090}" srcOrd="0" destOrd="0" presId="urn:microsoft.com/office/officeart/2005/8/layout/hierarchy3"/>
    <dgm:cxn modelId="{57621198-48FF-4CA7-999F-B6362B32FA0E}" type="presParOf" srcId="{4CB4F7D0-4352-489A-9882-DC62BBBE03E5}" destId="{56EDAE46-FE5A-43D1-AAAC-FBB2E43A0EE8}" srcOrd="1" destOrd="0" presId="urn:microsoft.com/office/officeart/2005/8/layout/hierarchy3"/>
    <dgm:cxn modelId="{8C4AC0F1-A160-4A3A-92D7-FD0E5C2F1E04}" type="presParOf" srcId="{4CB4F7D0-4352-489A-9882-DC62BBBE03E5}" destId="{C1531BDA-75B7-40E7-A346-0CD84BF04473}" srcOrd="2" destOrd="0" presId="urn:microsoft.com/office/officeart/2005/8/layout/hierarchy3"/>
    <dgm:cxn modelId="{857624C0-A6C5-45A5-B4B9-DB384F43C8E5}" type="presParOf" srcId="{4CB4F7D0-4352-489A-9882-DC62BBBE03E5}" destId="{F21DEE6E-C6E5-4107-A39E-C412D3469CC3}" srcOrd="3" destOrd="0" presId="urn:microsoft.com/office/officeart/2005/8/layout/hierarchy3"/>
    <dgm:cxn modelId="{F5BC965C-61D5-4388-AD6B-060D219115E0}" type="presParOf" srcId="{4CB4F7D0-4352-489A-9882-DC62BBBE03E5}" destId="{DA2063F4-01CB-4AE5-B3AA-E17E5867C5F4}" srcOrd="4" destOrd="0" presId="urn:microsoft.com/office/officeart/2005/8/layout/hierarchy3"/>
    <dgm:cxn modelId="{DDEBED5F-E9C8-4D4D-B5AA-1B708B747476}" type="presParOf" srcId="{4CB4F7D0-4352-489A-9882-DC62BBBE03E5}" destId="{51E6DB51-A4AC-4603-A5F3-95D8F0BFEB02}" srcOrd="5" destOrd="0" presId="urn:microsoft.com/office/officeart/2005/8/layout/hierarchy3"/>
    <dgm:cxn modelId="{E05B3B3B-B154-4C2D-8941-859FB9296008}" type="presParOf" srcId="{4CB4F7D0-4352-489A-9882-DC62BBBE03E5}" destId="{EB3AEFE0-41EF-4E87-B54C-410BF3442711}" srcOrd="6" destOrd="0" presId="urn:microsoft.com/office/officeart/2005/8/layout/hierarchy3"/>
    <dgm:cxn modelId="{ECAC05F7-251A-4702-BBAF-96533E196540}" type="presParOf" srcId="{4CB4F7D0-4352-489A-9882-DC62BBBE03E5}" destId="{C18F5822-29CA-4F36-8F88-0B4B244B470F}" srcOrd="7"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0D9EF4-B4A7-4CC4-9772-6460483E68D8}">
      <dsp:nvSpPr>
        <dsp:cNvPr id="0" name=""/>
        <dsp:cNvSpPr/>
      </dsp:nvSpPr>
      <dsp:spPr>
        <a:xfrm>
          <a:off x="744" y="145603"/>
          <a:ext cx="2902148" cy="1741289"/>
        </a:xfrm>
        <a:prstGeom prst="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smtClean="0"/>
            <a:t>Section 20(2) </a:t>
          </a:r>
          <a:r>
            <a:rPr lang="en-GB" sz="2100" kern="1200" dirty="0" smtClean="0"/>
            <a:t>– deals </a:t>
          </a:r>
          <a:r>
            <a:rPr lang="en-GB" sz="2100" kern="1200" dirty="0" smtClean="0"/>
            <a:t>with closely connected non-resident </a:t>
          </a:r>
          <a:r>
            <a:rPr lang="en-GB" sz="2100" kern="1200" dirty="0" smtClean="0"/>
            <a:t>transactions resulting in no or less than ordinary profits in HK </a:t>
          </a:r>
          <a:endParaRPr lang="en-GB" sz="2100" kern="1200" dirty="0"/>
        </a:p>
      </dsp:txBody>
      <dsp:txXfrm>
        <a:off x="744" y="145603"/>
        <a:ext cx="2902148" cy="1741289"/>
      </dsp:txXfrm>
    </dsp:sp>
    <dsp:sp modelId="{FA69EB0D-B641-45D9-8BC8-13C0568CDF88}">
      <dsp:nvSpPr>
        <dsp:cNvPr id="0" name=""/>
        <dsp:cNvSpPr/>
      </dsp:nvSpPr>
      <dsp:spPr>
        <a:xfrm>
          <a:off x="3193107" y="145603"/>
          <a:ext cx="2902148" cy="1741289"/>
        </a:xfrm>
        <a:prstGeom prst="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kern="1200" dirty="0" smtClean="0"/>
            <a:t>Section 16(1) – </a:t>
          </a:r>
          <a:r>
            <a:rPr lang="en-GB" sz="2000" kern="1200" dirty="0" smtClean="0"/>
            <a:t>restricts the deduction of outgoings or expenses to the extent not incurred in producing assessable profits</a:t>
          </a:r>
          <a:endParaRPr lang="en-GB" sz="2000" kern="1200" dirty="0"/>
        </a:p>
      </dsp:txBody>
      <dsp:txXfrm>
        <a:off x="3193107" y="145603"/>
        <a:ext cx="2902148" cy="1741289"/>
      </dsp:txXfrm>
    </dsp:sp>
    <dsp:sp modelId="{52F9230C-5B57-4C2E-AD77-C68D697E3493}">
      <dsp:nvSpPr>
        <dsp:cNvPr id="0" name=""/>
        <dsp:cNvSpPr/>
      </dsp:nvSpPr>
      <dsp:spPr>
        <a:xfrm>
          <a:off x="744" y="2177107"/>
          <a:ext cx="2902148" cy="1741289"/>
        </a:xfrm>
        <a:prstGeom prst="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1111250">
            <a:lnSpc>
              <a:spcPct val="90000"/>
            </a:lnSpc>
            <a:spcBef>
              <a:spcPct val="0"/>
            </a:spcBef>
            <a:spcAft>
              <a:spcPct val="35000"/>
            </a:spcAft>
          </a:pPr>
          <a:r>
            <a:rPr lang="en-GB" sz="2000" kern="1200" dirty="0" smtClean="0"/>
            <a:t>Section 17(1)(b) – </a:t>
          </a:r>
          <a:r>
            <a:rPr lang="en-GB" sz="2000" kern="1200" dirty="0" smtClean="0"/>
            <a:t>prohibits deductions for any expenses not being money expended for producing assessable profits</a:t>
          </a:r>
          <a:endParaRPr lang="en-GB" sz="2000" kern="1200" dirty="0"/>
        </a:p>
      </dsp:txBody>
      <dsp:txXfrm>
        <a:off x="744" y="2177107"/>
        <a:ext cx="2902148" cy="1741289"/>
      </dsp:txXfrm>
    </dsp:sp>
    <dsp:sp modelId="{EEBC8636-FDD8-4464-8E92-9B510D5D4809}">
      <dsp:nvSpPr>
        <dsp:cNvPr id="0" name=""/>
        <dsp:cNvSpPr/>
      </dsp:nvSpPr>
      <dsp:spPr>
        <a:xfrm>
          <a:off x="3193107" y="2177107"/>
          <a:ext cx="2902148" cy="1741289"/>
        </a:xfrm>
        <a:prstGeom prst="rect">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1244600">
            <a:lnSpc>
              <a:spcPct val="90000"/>
            </a:lnSpc>
            <a:spcBef>
              <a:spcPct val="0"/>
            </a:spcBef>
            <a:spcAft>
              <a:spcPct val="35000"/>
            </a:spcAft>
          </a:pPr>
          <a:r>
            <a:rPr lang="en-GB" sz="2200" kern="1200" dirty="0" smtClean="0"/>
            <a:t>Section 61A – </a:t>
          </a:r>
          <a:r>
            <a:rPr lang="en-GB" sz="2200" kern="1200" dirty="0" smtClean="0"/>
            <a:t>denies transactions entered into for the </a:t>
          </a:r>
          <a:r>
            <a:rPr lang="en-GB" sz="2200" kern="1200" dirty="0" smtClean="0"/>
            <a:t>sole or dominant purpose </a:t>
          </a:r>
          <a:r>
            <a:rPr lang="en-GB" sz="2200" kern="1200" dirty="0" smtClean="0"/>
            <a:t>of obtaining </a:t>
          </a:r>
          <a:r>
            <a:rPr lang="en-GB" sz="2200" kern="1200" dirty="0" smtClean="0"/>
            <a:t>a tax benefit</a:t>
          </a:r>
          <a:endParaRPr lang="en-GB" sz="2200" kern="1200" dirty="0"/>
        </a:p>
      </dsp:txBody>
      <dsp:txXfrm>
        <a:off x="3193107" y="2177107"/>
        <a:ext cx="2902148" cy="174128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E02EFE3-9A6E-4890-BE37-56DB92DBC5BE}">
      <dsp:nvSpPr>
        <dsp:cNvPr id="0" name=""/>
        <dsp:cNvSpPr/>
      </dsp:nvSpPr>
      <dsp:spPr>
        <a:xfrm rot="5400000">
          <a:off x="-156209" y="159966"/>
          <a:ext cx="1041399" cy="72897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b="1" kern="1200" dirty="0" smtClean="0">
              <a:latin typeface="Arial" pitchFamily="34" charset="0"/>
              <a:cs typeface="Arial" pitchFamily="34" charset="0"/>
            </a:rPr>
            <a:t>Stage One</a:t>
          </a:r>
          <a:endParaRPr lang="en-GB" sz="1500" b="1" kern="1200" dirty="0">
            <a:latin typeface="Arial" pitchFamily="34" charset="0"/>
            <a:cs typeface="Arial" pitchFamily="34" charset="0"/>
          </a:endParaRPr>
        </a:p>
      </dsp:txBody>
      <dsp:txXfrm rot="5400000">
        <a:off x="-156209" y="159966"/>
        <a:ext cx="1041399" cy="728979"/>
      </dsp:txXfrm>
    </dsp:sp>
    <dsp:sp modelId="{968BE8B8-C76E-4C6B-9223-3888CBFCE0C3}">
      <dsp:nvSpPr>
        <dsp:cNvPr id="0" name=""/>
        <dsp:cNvSpPr/>
      </dsp:nvSpPr>
      <dsp:spPr>
        <a:xfrm rot="5400000">
          <a:off x="4064457" y="-3331721"/>
          <a:ext cx="677265" cy="734822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36000" rIns="9525" bIns="36000" numCol="1" spcCol="1270" anchor="ctr" anchorCtr="0">
          <a:noAutofit/>
        </a:bodyPr>
        <a:lstStyle/>
        <a:p>
          <a:pPr marL="114300" lvl="1" indent="-114300" algn="l" defTabSz="666750">
            <a:lnSpc>
              <a:spcPct val="90000"/>
            </a:lnSpc>
            <a:spcBef>
              <a:spcPct val="0"/>
            </a:spcBef>
            <a:spcAft>
              <a:spcPct val="15000"/>
            </a:spcAft>
            <a:buChar char="••"/>
          </a:pPr>
          <a:r>
            <a:rPr lang="en-GB" sz="1500" b="1" kern="1200" dirty="0" smtClean="0">
              <a:latin typeface="Arial" pitchFamily="34" charset="0"/>
              <a:cs typeface="Arial" pitchFamily="34" charset="0"/>
            </a:rPr>
            <a:t>Pre-filing</a:t>
          </a:r>
          <a:endParaRPr lang="en-GB" sz="1500" b="1" kern="1200" dirty="0">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GB" sz="1500" i="1" u="sng" kern="1200" dirty="0" smtClean="0">
              <a:latin typeface="Arial" pitchFamily="34" charset="0"/>
              <a:cs typeface="Arial" pitchFamily="34" charset="0"/>
            </a:rPr>
            <a:t>Essential documents:</a:t>
          </a:r>
          <a:r>
            <a:rPr lang="en-GB" sz="1500" i="1" u="none" kern="1200" dirty="0" smtClean="0">
              <a:latin typeface="Arial" pitchFamily="34" charset="0"/>
              <a:cs typeface="Arial" pitchFamily="34" charset="0"/>
            </a:rPr>
            <a:t> </a:t>
          </a:r>
          <a:r>
            <a:rPr lang="en-GB" sz="1500" i="1" kern="1200" dirty="0" smtClean="0">
              <a:latin typeface="Arial" pitchFamily="34" charset="0"/>
              <a:cs typeface="Arial" pitchFamily="34" charset="0"/>
            </a:rPr>
            <a:t>Pre-filing meeting agenda, APA proposal and supporting documents, APA case plan</a:t>
          </a:r>
          <a:endParaRPr lang="en-GB" sz="1500" i="1" kern="1200" dirty="0">
            <a:latin typeface="Arial" pitchFamily="34" charset="0"/>
            <a:cs typeface="Arial" pitchFamily="34" charset="0"/>
          </a:endParaRPr>
        </a:p>
      </dsp:txBody>
      <dsp:txXfrm rot="5400000">
        <a:off x="4064457" y="-3331721"/>
        <a:ext cx="677265" cy="7348220"/>
      </dsp:txXfrm>
    </dsp:sp>
    <dsp:sp modelId="{4F9AF69C-CA11-429F-81C5-A84AFBE4513C}">
      <dsp:nvSpPr>
        <dsp:cNvPr id="0" name=""/>
        <dsp:cNvSpPr/>
      </dsp:nvSpPr>
      <dsp:spPr>
        <a:xfrm rot="5400000">
          <a:off x="-156209" y="1083777"/>
          <a:ext cx="1041399" cy="72897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b="1" kern="1200" dirty="0" smtClean="0">
              <a:latin typeface="Arial" pitchFamily="34" charset="0"/>
              <a:cs typeface="Arial" pitchFamily="34" charset="0"/>
            </a:rPr>
            <a:t>Stage Two</a:t>
          </a:r>
          <a:endParaRPr lang="en-GB" sz="1500" b="1" kern="1200" dirty="0">
            <a:latin typeface="Arial" pitchFamily="34" charset="0"/>
            <a:cs typeface="Arial" pitchFamily="34" charset="0"/>
          </a:endParaRPr>
        </a:p>
      </dsp:txBody>
      <dsp:txXfrm rot="5400000">
        <a:off x="-156209" y="1083777"/>
        <a:ext cx="1041399" cy="728979"/>
      </dsp:txXfrm>
    </dsp:sp>
    <dsp:sp modelId="{1CDFAD7B-A426-4266-A5E4-D502AF563523}">
      <dsp:nvSpPr>
        <dsp:cNvPr id="0" name=""/>
        <dsp:cNvSpPr/>
      </dsp:nvSpPr>
      <dsp:spPr>
        <a:xfrm rot="5400000">
          <a:off x="4064634" y="-2408088"/>
          <a:ext cx="676909" cy="734822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GB" sz="1500" b="1" kern="1200" dirty="0" smtClean="0">
              <a:latin typeface="Arial" pitchFamily="34" charset="0"/>
              <a:cs typeface="Arial" pitchFamily="34" charset="0"/>
            </a:rPr>
            <a:t>Formal application</a:t>
          </a:r>
          <a:endParaRPr lang="en-GB" sz="1500" b="1" kern="1200" dirty="0">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GB" sz="1500" b="0" i="1" u="sng" kern="1200" dirty="0" smtClean="0">
              <a:latin typeface="Arial" pitchFamily="34" charset="0"/>
              <a:cs typeface="Arial" pitchFamily="34" charset="0"/>
            </a:rPr>
            <a:t>Essential documents:</a:t>
          </a:r>
          <a:r>
            <a:rPr lang="en-GB" sz="1500" b="0" i="1" u="none" kern="1200" dirty="0" smtClean="0">
              <a:latin typeface="Arial" pitchFamily="34" charset="0"/>
              <a:cs typeface="Arial" pitchFamily="34" charset="0"/>
            </a:rPr>
            <a:t> </a:t>
          </a:r>
          <a:r>
            <a:rPr lang="en-GB" sz="1500" b="0" i="1" kern="1200" dirty="0" smtClean="0">
              <a:latin typeface="Arial" pitchFamily="34" charset="0"/>
              <a:cs typeface="Arial" pitchFamily="34" charset="0"/>
            </a:rPr>
            <a:t>Formal application for APA and accompanying documents</a:t>
          </a:r>
          <a:endParaRPr lang="en-GB" sz="1500" b="0" i="1" kern="1200" dirty="0">
            <a:latin typeface="Arial" pitchFamily="34" charset="0"/>
            <a:cs typeface="Arial" pitchFamily="34" charset="0"/>
          </a:endParaRPr>
        </a:p>
      </dsp:txBody>
      <dsp:txXfrm rot="5400000">
        <a:off x="4064634" y="-2408088"/>
        <a:ext cx="676909" cy="7348220"/>
      </dsp:txXfrm>
    </dsp:sp>
    <dsp:sp modelId="{A511995A-86C4-4E95-92B8-D0A3DA303F57}">
      <dsp:nvSpPr>
        <dsp:cNvPr id="0" name=""/>
        <dsp:cNvSpPr/>
      </dsp:nvSpPr>
      <dsp:spPr>
        <a:xfrm rot="5400000">
          <a:off x="-156209" y="2007588"/>
          <a:ext cx="1041399" cy="72897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b="1" kern="1200" dirty="0" smtClean="0">
              <a:latin typeface="Arial" pitchFamily="34" charset="0"/>
              <a:cs typeface="Arial" pitchFamily="34" charset="0"/>
            </a:rPr>
            <a:t>Stage Three</a:t>
          </a:r>
          <a:endParaRPr lang="en-GB" sz="1500" b="1" kern="1200" dirty="0">
            <a:latin typeface="Arial" pitchFamily="34" charset="0"/>
            <a:cs typeface="Arial" pitchFamily="34" charset="0"/>
          </a:endParaRPr>
        </a:p>
      </dsp:txBody>
      <dsp:txXfrm rot="5400000">
        <a:off x="-156209" y="2007588"/>
        <a:ext cx="1041399" cy="728979"/>
      </dsp:txXfrm>
    </dsp:sp>
    <dsp:sp modelId="{E3BB9E6B-67F7-4C15-95D8-676CB4B55874}">
      <dsp:nvSpPr>
        <dsp:cNvPr id="0" name=""/>
        <dsp:cNvSpPr/>
      </dsp:nvSpPr>
      <dsp:spPr>
        <a:xfrm rot="5400000">
          <a:off x="4064634" y="-1484277"/>
          <a:ext cx="676909" cy="734822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GB" sz="1500" b="1" kern="1200" dirty="0" smtClean="0">
              <a:latin typeface="Arial" pitchFamily="34" charset="0"/>
              <a:cs typeface="Arial" pitchFamily="34" charset="0"/>
            </a:rPr>
            <a:t>Analysis and evaluation</a:t>
          </a:r>
          <a:endParaRPr lang="en-GB" sz="1500" b="1" kern="1200" dirty="0">
            <a:latin typeface="Arial" pitchFamily="34" charset="0"/>
            <a:cs typeface="Arial" pitchFamily="34" charset="0"/>
          </a:endParaRPr>
        </a:p>
      </dsp:txBody>
      <dsp:txXfrm rot="5400000">
        <a:off x="4064634" y="-1484277"/>
        <a:ext cx="676909" cy="7348220"/>
      </dsp:txXfrm>
    </dsp:sp>
    <dsp:sp modelId="{65BDFB90-0E6E-4D3E-ADC8-B56F8A9D5F7B}">
      <dsp:nvSpPr>
        <dsp:cNvPr id="0" name=""/>
        <dsp:cNvSpPr/>
      </dsp:nvSpPr>
      <dsp:spPr>
        <a:xfrm rot="5400000">
          <a:off x="-156209" y="2931399"/>
          <a:ext cx="1041399" cy="72897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b="1" kern="1200" dirty="0" smtClean="0">
              <a:latin typeface="Arial" pitchFamily="34" charset="0"/>
              <a:cs typeface="Arial" pitchFamily="34" charset="0"/>
            </a:rPr>
            <a:t>Stage Four</a:t>
          </a:r>
          <a:endParaRPr lang="en-GB" sz="1500" b="1" kern="1200" dirty="0">
            <a:latin typeface="Arial" pitchFamily="34" charset="0"/>
            <a:cs typeface="Arial" pitchFamily="34" charset="0"/>
          </a:endParaRPr>
        </a:p>
      </dsp:txBody>
      <dsp:txXfrm rot="5400000">
        <a:off x="-156209" y="2931399"/>
        <a:ext cx="1041399" cy="728979"/>
      </dsp:txXfrm>
    </dsp:sp>
    <dsp:sp modelId="{19D1890B-ED41-4D54-A363-EBB98C741A7B}">
      <dsp:nvSpPr>
        <dsp:cNvPr id="0" name=""/>
        <dsp:cNvSpPr/>
      </dsp:nvSpPr>
      <dsp:spPr>
        <a:xfrm rot="5400000">
          <a:off x="4064634" y="-560466"/>
          <a:ext cx="676909" cy="734822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GB" sz="1500" b="1" kern="1200" dirty="0" smtClean="0">
              <a:latin typeface="Arial" pitchFamily="34" charset="0"/>
              <a:cs typeface="Arial" pitchFamily="34" charset="0"/>
            </a:rPr>
            <a:t>Negotiation and agreement </a:t>
          </a:r>
          <a:endParaRPr lang="en-GB" sz="1500" b="1" kern="1200" dirty="0">
            <a:latin typeface="Arial" pitchFamily="34" charset="0"/>
            <a:cs typeface="Arial" pitchFamily="34" charset="0"/>
          </a:endParaRPr>
        </a:p>
      </dsp:txBody>
      <dsp:txXfrm rot="5400000">
        <a:off x="4064634" y="-560466"/>
        <a:ext cx="676909" cy="7348220"/>
      </dsp:txXfrm>
    </dsp:sp>
    <dsp:sp modelId="{EDD55F6F-EA5E-4BE6-BD28-3BD2A463B14B}">
      <dsp:nvSpPr>
        <dsp:cNvPr id="0" name=""/>
        <dsp:cNvSpPr/>
      </dsp:nvSpPr>
      <dsp:spPr>
        <a:xfrm rot="5400000">
          <a:off x="-156209" y="3855210"/>
          <a:ext cx="1041399" cy="72897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b="1" kern="1200" dirty="0" smtClean="0">
              <a:latin typeface="Arial" pitchFamily="34" charset="0"/>
              <a:cs typeface="Arial" pitchFamily="34" charset="0"/>
            </a:rPr>
            <a:t>Stage Five</a:t>
          </a:r>
          <a:endParaRPr lang="en-GB" sz="1500" b="1" kern="1200" dirty="0">
            <a:latin typeface="Arial" pitchFamily="34" charset="0"/>
            <a:cs typeface="Arial" pitchFamily="34" charset="0"/>
          </a:endParaRPr>
        </a:p>
      </dsp:txBody>
      <dsp:txXfrm rot="5400000">
        <a:off x="-156209" y="3855210"/>
        <a:ext cx="1041399" cy="728979"/>
      </dsp:txXfrm>
    </dsp:sp>
    <dsp:sp modelId="{BBC1C069-57F0-463B-AB7B-6F119C4A3C5B}">
      <dsp:nvSpPr>
        <dsp:cNvPr id="0" name=""/>
        <dsp:cNvSpPr/>
      </dsp:nvSpPr>
      <dsp:spPr>
        <a:xfrm rot="5400000">
          <a:off x="4064634" y="363344"/>
          <a:ext cx="676909" cy="734822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GB" sz="1500" b="1" kern="1200" dirty="0" smtClean="0">
              <a:latin typeface="Arial" pitchFamily="34" charset="0"/>
              <a:cs typeface="Arial" pitchFamily="34" charset="0"/>
            </a:rPr>
            <a:t>Drafting, execution and monitoring</a:t>
          </a:r>
          <a:endParaRPr lang="en-GB" sz="1500" b="1" kern="1200" dirty="0">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GB" sz="1500" b="0" i="1" u="sng" kern="1200" dirty="0" smtClean="0">
              <a:latin typeface="Arial" pitchFamily="34" charset="0"/>
              <a:cs typeface="Arial" pitchFamily="34" charset="0"/>
            </a:rPr>
            <a:t>Essential documents:</a:t>
          </a:r>
          <a:r>
            <a:rPr lang="en-GB" sz="1500" b="0" i="1" u="none" kern="1200" dirty="0" smtClean="0">
              <a:latin typeface="Arial" pitchFamily="34" charset="0"/>
              <a:cs typeface="Arial" pitchFamily="34" charset="0"/>
            </a:rPr>
            <a:t> </a:t>
          </a:r>
          <a:r>
            <a:rPr lang="en-GB" sz="1500" b="0" i="1" kern="1200" dirty="0" smtClean="0">
              <a:latin typeface="Arial" pitchFamily="34" charset="0"/>
              <a:cs typeface="Arial" pitchFamily="34" charset="0"/>
            </a:rPr>
            <a:t>APA implementation agreement, annual compliance report</a:t>
          </a:r>
          <a:endParaRPr lang="en-GB" sz="1500" b="0" i="1" kern="1200" dirty="0">
            <a:latin typeface="Arial" pitchFamily="34" charset="0"/>
            <a:cs typeface="Arial" pitchFamily="34" charset="0"/>
          </a:endParaRPr>
        </a:p>
      </dsp:txBody>
      <dsp:txXfrm rot="5400000">
        <a:off x="4064634" y="363344"/>
        <a:ext cx="676909" cy="734822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2417C6-CA68-4D9E-AC02-703A9D1C2022}">
      <dsp:nvSpPr>
        <dsp:cNvPr id="0" name=""/>
        <dsp:cNvSpPr/>
      </dsp:nvSpPr>
      <dsp:spPr>
        <a:xfrm>
          <a:off x="0" y="1042"/>
          <a:ext cx="2546585" cy="8938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altLang="zh-CN" sz="1400" b="1" kern="1200" dirty="0" smtClean="0">
              <a:latin typeface="+mj-lt"/>
              <a:ea typeface="宋体" pitchFamily="2" charset="-122"/>
            </a:rPr>
            <a:t>APA is appropriate for</a:t>
          </a:r>
          <a:r>
            <a:rPr lang="zh-CN" altLang="en-US" sz="1400" b="1" kern="1200" dirty="0" smtClean="0">
              <a:latin typeface="+mj-lt"/>
              <a:ea typeface="宋体" pitchFamily="2" charset="-122"/>
            </a:rPr>
            <a:t>：</a:t>
          </a:r>
          <a:endParaRPr lang="en-GB" sz="1400" b="1" kern="1200" dirty="0">
            <a:latin typeface="+mj-lt"/>
            <a:ea typeface="宋体" pitchFamily="2" charset="-122"/>
          </a:endParaRPr>
        </a:p>
      </dsp:txBody>
      <dsp:txXfrm>
        <a:off x="0" y="1042"/>
        <a:ext cx="2546585" cy="893802"/>
      </dsp:txXfrm>
    </dsp:sp>
    <dsp:sp modelId="{544D3FD9-8E94-439C-8812-B3D946EE4315}">
      <dsp:nvSpPr>
        <dsp:cNvPr id="0" name=""/>
        <dsp:cNvSpPr/>
      </dsp:nvSpPr>
      <dsp:spPr>
        <a:xfrm>
          <a:off x="254658" y="894844"/>
          <a:ext cx="279560" cy="530601"/>
        </a:xfrm>
        <a:custGeom>
          <a:avLst/>
          <a:gdLst/>
          <a:ahLst/>
          <a:cxnLst/>
          <a:rect l="0" t="0" r="0" b="0"/>
          <a:pathLst>
            <a:path>
              <a:moveTo>
                <a:pt x="0" y="0"/>
              </a:moveTo>
              <a:lnTo>
                <a:pt x="0" y="530601"/>
              </a:lnTo>
              <a:lnTo>
                <a:pt x="279560" y="530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5170EA-0E52-4419-BCBC-FBC0CCB74F88}">
      <dsp:nvSpPr>
        <dsp:cNvPr id="0" name=""/>
        <dsp:cNvSpPr/>
      </dsp:nvSpPr>
      <dsp:spPr>
        <a:xfrm>
          <a:off x="534219" y="1118294"/>
          <a:ext cx="2189028" cy="61430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ct val="35000"/>
            </a:spcAft>
          </a:pPr>
          <a:r>
            <a:rPr lang="en-US" altLang="zh-CN" sz="1100" kern="1200" dirty="0" smtClean="0">
              <a:latin typeface="+mj-lt"/>
              <a:ea typeface="宋体" pitchFamily="2" charset="-122"/>
            </a:rPr>
            <a:t>Relatively large, complex or controversial related party transactions</a:t>
          </a:r>
          <a:endParaRPr lang="en-GB" sz="1100" kern="1200" dirty="0">
            <a:latin typeface="+mj-lt"/>
            <a:ea typeface="宋体" pitchFamily="2" charset="-122"/>
          </a:endParaRPr>
        </a:p>
      </dsp:txBody>
      <dsp:txXfrm>
        <a:off x="534219" y="1118294"/>
        <a:ext cx="2189028" cy="614301"/>
      </dsp:txXfrm>
    </dsp:sp>
    <dsp:sp modelId="{E26E7CCA-43A5-42B1-AD9F-434B66A682FB}">
      <dsp:nvSpPr>
        <dsp:cNvPr id="0" name=""/>
        <dsp:cNvSpPr/>
      </dsp:nvSpPr>
      <dsp:spPr>
        <a:xfrm>
          <a:off x="254658" y="894844"/>
          <a:ext cx="279560" cy="1382832"/>
        </a:xfrm>
        <a:custGeom>
          <a:avLst/>
          <a:gdLst/>
          <a:ahLst/>
          <a:cxnLst/>
          <a:rect l="0" t="0" r="0" b="0"/>
          <a:pathLst>
            <a:path>
              <a:moveTo>
                <a:pt x="0" y="0"/>
              </a:moveTo>
              <a:lnTo>
                <a:pt x="0" y="1382832"/>
              </a:lnTo>
              <a:lnTo>
                <a:pt x="279560" y="13828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ECE898-B91D-4E9E-85E4-708CE12BEB04}">
      <dsp:nvSpPr>
        <dsp:cNvPr id="0" name=""/>
        <dsp:cNvSpPr/>
      </dsp:nvSpPr>
      <dsp:spPr>
        <a:xfrm>
          <a:off x="534219" y="1956046"/>
          <a:ext cx="2166290" cy="6432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ct val="35000"/>
            </a:spcAft>
          </a:pPr>
          <a:r>
            <a:rPr lang="en-US" altLang="zh-CN" sz="1100" kern="1200" dirty="0" smtClean="0">
              <a:latin typeface="+mj-lt"/>
              <a:ea typeface="宋体" pitchFamily="2" charset="-122"/>
            </a:rPr>
            <a:t>Related party transactions in countries that frequently challenge transfer pricing </a:t>
          </a:r>
          <a:endParaRPr lang="en-GB" sz="1100" kern="1200" dirty="0">
            <a:latin typeface="+mj-lt"/>
            <a:ea typeface="宋体" pitchFamily="2" charset="-122"/>
          </a:endParaRPr>
        </a:p>
      </dsp:txBody>
      <dsp:txXfrm>
        <a:off x="534219" y="1956046"/>
        <a:ext cx="2166290" cy="643260"/>
      </dsp:txXfrm>
    </dsp:sp>
    <dsp:sp modelId="{44DC104C-301B-4A95-9641-67BA3207D78D}">
      <dsp:nvSpPr>
        <dsp:cNvPr id="0" name=""/>
        <dsp:cNvSpPr/>
      </dsp:nvSpPr>
      <dsp:spPr>
        <a:xfrm>
          <a:off x="254658" y="894844"/>
          <a:ext cx="279560" cy="2244211"/>
        </a:xfrm>
        <a:custGeom>
          <a:avLst/>
          <a:gdLst/>
          <a:ahLst/>
          <a:cxnLst/>
          <a:rect l="0" t="0" r="0" b="0"/>
          <a:pathLst>
            <a:path>
              <a:moveTo>
                <a:pt x="0" y="0"/>
              </a:moveTo>
              <a:lnTo>
                <a:pt x="0" y="2244211"/>
              </a:lnTo>
              <a:lnTo>
                <a:pt x="279560" y="22442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0C989E-8942-4E92-8001-BC7A140E49B7}">
      <dsp:nvSpPr>
        <dsp:cNvPr id="0" name=""/>
        <dsp:cNvSpPr/>
      </dsp:nvSpPr>
      <dsp:spPr>
        <a:xfrm>
          <a:off x="534219" y="2822757"/>
          <a:ext cx="2195821" cy="6325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ct val="35000"/>
            </a:spcAft>
          </a:pPr>
          <a:r>
            <a:rPr lang="en-US" altLang="zh-CN" sz="1100" kern="1200" dirty="0" smtClean="0">
              <a:latin typeface="+mj-lt"/>
              <a:ea typeface="宋体" pitchFamily="2" charset="-122"/>
            </a:rPr>
            <a:t>Requiring particularly high levels of certainty, for example business restructuring, IPO or M&amp;A related situations.</a:t>
          </a:r>
          <a:endParaRPr lang="en-GB" sz="1100" kern="1200" dirty="0">
            <a:latin typeface="+mj-lt"/>
            <a:ea typeface="宋体" pitchFamily="2" charset="-122"/>
          </a:endParaRPr>
        </a:p>
      </dsp:txBody>
      <dsp:txXfrm>
        <a:off x="534219" y="2822757"/>
        <a:ext cx="2195821" cy="632597"/>
      </dsp:txXfrm>
    </dsp:sp>
    <dsp:sp modelId="{628791F9-49E7-47C7-A43F-D8489B1E7010}">
      <dsp:nvSpPr>
        <dsp:cNvPr id="0" name=""/>
        <dsp:cNvSpPr/>
      </dsp:nvSpPr>
      <dsp:spPr>
        <a:xfrm>
          <a:off x="3619309" y="1042"/>
          <a:ext cx="2546585" cy="8938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182563" lvl="0" indent="0" algn="l" defTabSz="622300">
            <a:lnSpc>
              <a:spcPct val="90000"/>
            </a:lnSpc>
            <a:spcBef>
              <a:spcPct val="0"/>
            </a:spcBef>
            <a:spcAft>
              <a:spcPct val="35000"/>
            </a:spcAft>
          </a:pPr>
          <a:r>
            <a:rPr lang="en-US" altLang="zh-CN" sz="1400" b="1" kern="1200" dirty="0" smtClean="0">
              <a:latin typeface="+mj-lt"/>
              <a:ea typeface="宋体" pitchFamily="2" charset="-122"/>
            </a:rPr>
            <a:t>Noteworthy aspects of guidance on the APA framework</a:t>
          </a:r>
          <a:r>
            <a:rPr lang="zh-CN" altLang="en-US" sz="1400" b="1" kern="1200" dirty="0" smtClean="0">
              <a:latin typeface="+mj-lt"/>
              <a:ea typeface="宋体" pitchFamily="2" charset="-122"/>
            </a:rPr>
            <a:t>：</a:t>
          </a:r>
          <a:endParaRPr lang="en-GB" sz="1400" b="1" kern="1200" dirty="0">
            <a:latin typeface="+mj-lt"/>
            <a:ea typeface="宋体" pitchFamily="2" charset="-122"/>
          </a:endParaRPr>
        </a:p>
      </dsp:txBody>
      <dsp:txXfrm>
        <a:off x="3619309" y="1042"/>
        <a:ext cx="2546585" cy="893802"/>
      </dsp:txXfrm>
    </dsp:sp>
    <dsp:sp modelId="{478F9A45-E7F9-489C-8209-610123F14090}">
      <dsp:nvSpPr>
        <dsp:cNvPr id="0" name=""/>
        <dsp:cNvSpPr/>
      </dsp:nvSpPr>
      <dsp:spPr>
        <a:xfrm>
          <a:off x="3873968" y="894844"/>
          <a:ext cx="254658" cy="566268"/>
        </a:xfrm>
        <a:custGeom>
          <a:avLst/>
          <a:gdLst/>
          <a:ahLst/>
          <a:cxnLst/>
          <a:rect l="0" t="0" r="0" b="0"/>
          <a:pathLst>
            <a:path>
              <a:moveTo>
                <a:pt x="0" y="0"/>
              </a:moveTo>
              <a:lnTo>
                <a:pt x="0" y="566268"/>
              </a:lnTo>
              <a:lnTo>
                <a:pt x="254658" y="5662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EDAE46-FE5A-43D1-AAAC-FBB2E43A0EE8}">
      <dsp:nvSpPr>
        <dsp:cNvPr id="0" name=""/>
        <dsp:cNvSpPr/>
      </dsp:nvSpPr>
      <dsp:spPr>
        <a:xfrm>
          <a:off x="4128626" y="1074212"/>
          <a:ext cx="3948331" cy="7738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ct val="35000"/>
            </a:spcAft>
          </a:pPr>
          <a:r>
            <a:rPr lang="en-US" altLang="zh-CN" sz="1100" kern="1200" dirty="0" smtClean="0">
              <a:latin typeface="+mj-lt"/>
              <a:ea typeface="宋体" pitchFamily="2" charset="-122"/>
            </a:rPr>
            <a:t>The APA </a:t>
          </a:r>
          <a:r>
            <a:rPr lang="en-US" altLang="zh-CN" sz="1100" kern="1200" dirty="0" err="1" smtClean="0">
              <a:latin typeface="+mj-lt"/>
              <a:ea typeface="宋体" pitchFamily="2" charset="-122"/>
            </a:rPr>
            <a:t>programme</a:t>
          </a:r>
          <a:r>
            <a:rPr lang="en-US" altLang="zh-CN" sz="1100" kern="1200" dirty="0" smtClean="0">
              <a:latin typeface="+mj-lt"/>
              <a:ea typeface="宋体" pitchFamily="2" charset="-122"/>
            </a:rPr>
            <a:t> is open to all resident and non-resident enterprises with a permanent establishment in Hong Kong that are subject to profits tax and have related party transactions pertinent to Hong Kong. </a:t>
          </a:r>
          <a:endParaRPr lang="en-GB" sz="1100" kern="1200" dirty="0">
            <a:latin typeface="+mj-lt"/>
            <a:ea typeface="宋体" pitchFamily="2" charset="-122"/>
          </a:endParaRPr>
        </a:p>
      </dsp:txBody>
      <dsp:txXfrm>
        <a:off x="4128626" y="1074212"/>
        <a:ext cx="3948331" cy="773800"/>
      </dsp:txXfrm>
    </dsp:sp>
    <dsp:sp modelId="{C1531BDA-75B7-40E7-A346-0CD84BF04473}">
      <dsp:nvSpPr>
        <dsp:cNvPr id="0" name=""/>
        <dsp:cNvSpPr/>
      </dsp:nvSpPr>
      <dsp:spPr>
        <a:xfrm>
          <a:off x="3873968" y="894844"/>
          <a:ext cx="254658" cy="1385138"/>
        </a:xfrm>
        <a:custGeom>
          <a:avLst/>
          <a:gdLst/>
          <a:ahLst/>
          <a:cxnLst/>
          <a:rect l="0" t="0" r="0" b="0"/>
          <a:pathLst>
            <a:path>
              <a:moveTo>
                <a:pt x="0" y="0"/>
              </a:moveTo>
              <a:lnTo>
                <a:pt x="0" y="1385138"/>
              </a:lnTo>
              <a:lnTo>
                <a:pt x="254658" y="13851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1DEE6E-C6E5-4107-A39E-C412D3469CC3}">
      <dsp:nvSpPr>
        <dsp:cNvPr id="0" name=""/>
        <dsp:cNvSpPr/>
      </dsp:nvSpPr>
      <dsp:spPr>
        <a:xfrm>
          <a:off x="4128626" y="2038401"/>
          <a:ext cx="4002231" cy="48316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ct val="35000"/>
            </a:spcAft>
          </a:pPr>
          <a:r>
            <a:rPr lang="en-GB" sz="1100" kern="1200" dirty="0" smtClean="0">
              <a:latin typeface="+mj-lt"/>
              <a:ea typeface="宋体" pitchFamily="2" charset="-122"/>
            </a:rPr>
            <a:t>The APA will not agree precisely the actual profit but stipulate the methodology to determine the transfer pricing</a:t>
          </a:r>
          <a:endParaRPr lang="en-GB" sz="1100" kern="1200" dirty="0">
            <a:latin typeface="+mj-lt"/>
            <a:ea typeface="宋体" pitchFamily="2" charset="-122"/>
          </a:endParaRPr>
        </a:p>
      </dsp:txBody>
      <dsp:txXfrm>
        <a:off x="4128626" y="2038401"/>
        <a:ext cx="4002231" cy="483162"/>
      </dsp:txXfrm>
    </dsp:sp>
    <dsp:sp modelId="{DA2063F4-01CB-4AE5-B3AA-E17E5867C5F4}">
      <dsp:nvSpPr>
        <dsp:cNvPr id="0" name=""/>
        <dsp:cNvSpPr/>
      </dsp:nvSpPr>
      <dsp:spPr>
        <a:xfrm>
          <a:off x="3873968" y="894844"/>
          <a:ext cx="254658" cy="2065263"/>
        </a:xfrm>
        <a:custGeom>
          <a:avLst/>
          <a:gdLst/>
          <a:ahLst/>
          <a:cxnLst/>
          <a:rect l="0" t="0" r="0" b="0"/>
          <a:pathLst>
            <a:path>
              <a:moveTo>
                <a:pt x="0" y="0"/>
              </a:moveTo>
              <a:lnTo>
                <a:pt x="0" y="2065263"/>
              </a:lnTo>
              <a:lnTo>
                <a:pt x="254658" y="20652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E6DB51-A4AC-4603-A5F3-95D8F0BFEB02}">
      <dsp:nvSpPr>
        <dsp:cNvPr id="0" name=""/>
        <dsp:cNvSpPr/>
      </dsp:nvSpPr>
      <dsp:spPr>
        <a:xfrm>
          <a:off x="4128626" y="2689911"/>
          <a:ext cx="4014444" cy="54039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ct val="35000"/>
            </a:spcAft>
          </a:pPr>
          <a:r>
            <a:rPr lang="en-US" altLang="zh-CN" sz="1100" kern="1200" dirty="0" smtClean="0">
              <a:latin typeface="+mj-lt"/>
              <a:ea typeface="宋体" pitchFamily="2" charset="-122"/>
            </a:rPr>
            <a:t>Process: Pre-filing – Formal application – Analysis and evaluation – Negotiation and agreement – Drafting, execution and monitoring</a:t>
          </a:r>
          <a:endParaRPr lang="en-GB" sz="1100" kern="1200" dirty="0">
            <a:latin typeface="+mj-lt"/>
            <a:ea typeface="宋体" pitchFamily="2" charset="-122"/>
          </a:endParaRPr>
        </a:p>
      </dsp:txBody>
      <dsp:txXfrm>
        <a:off x="4128626" y="2689911"/>
        <a:ext cx="4014444" cy="540392"/>
      </dsp:txXfrm>
    </dsp:sp>
    <dsp:sp modelId="{EB3AEFE0-41EF-4E87-B54C-410BF3442711}">
      <dsp:nvSpPr>
        <dsp:cNvPr id="0" name=""/>
        <dsp:cNvSpPr/>
      </dsp:nvSpPr>
      <dsp:spPr>
        <a:xfrm>
          <a:off x="3873968" y="894844"/>
          <a:ext cx="254658" cy="2789422"/>
        </a:xfrm>
        <a:custGeom>
          <a:avLst/>
          <a:gdLst/>
          <a:ahLst/>
          <a:cxnLst/>
          <a:rect l="0" t="0" r="0" b="0"/>
          <a:pathLst>
            <a:path>
              <a:moveTo>
                <a:pt x="0" y="0"/>
              </a:moveTo>
              <a:lnTo>
                <a:pt x="0" y="2789422"/>
              </a:lnTo>
              <a:lnTo>
                <a:pt x="254658" y="27894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8F5822-29CA-4F36-8F88-0B4B244B470F}">
      <dsp:nvSpPr>
        <dsp:cNvPr id="0" name=""/>
        <dsp:cNvSpPr/>
      </dsp:nvSpPr>
      <dsp:spPr>
        <a:xfrm>
          <a:off x="4128626" y="3409672"/>
          <a:ext cx="3970368" cy="54918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l" defTabSz="488950">
            <a:lnSpc>
              <a:spcPct val="90000"/>
            </a:lnSpc>
            <a:spcBef>
              <a:spcPct val="0"/>
            </a:spcBef>
            <a:spcAft>
              <a:spcPct val="35000"/>
            </a:spcAft>
          </a:pPr>
          <a:r>
            <a:rPr lang="en-US" altLang="zh-CN" sz="1100" kern="1200" dirty="0" smtClean="0">
              <a:latin typeface="+mj-lt"/>
              <a:ea typeface="宋体" pitchFamily="2" charset="-122"/>
            </a:rPr>
            <a:t>Once concluded, the APA would be in effect for a period of generally 3 to 5 years</a:t>
          </a:r>
          <a:endParaRPr lang="en-GB" sz="1100" kern="1200" dirty="0">
            <a:latin typeface="+mj-lt"/>
            <a:ea typeface="宋体" pitchFamily="2" charset="-122"/>
          </a:endParaRPr>
        </a:p>
      </dsp:txBody>
      <dsp:txXfrm>
        <a:off x="4128626" y="3409672"/>
        <a:ext cx="3970368" cy="54918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9099" cy="496967"/>
          </a:xfrm>
          <a:prstGeom prst="rect">
            <a:avLst/>
          </a:prstGeom>
        </p:spPr>
        <p:txBody>
          <a:bodyPr vert="horz" lIns="91541" tIns="45770" rIns="91541" bIns="45770" rtlCol="0"/>
          <a:lstStyle>
            <a:lvl1pPr algn="l">
              <a:defRPr sz="1200"/>
            </a:lvl1pPr>
          </a:lstStyle>
          <a:p>
            <a:endParaRPr lang="en-GB" dirty="0"/>
          </a:p>
        </p:txBody>
      </p:sp>
      <p:sp>
        <p:nvSpPr>
          <p:cNvPr id="4" name="Footer Placeholder 3"/>
          <p:cNvSpPr>
            <a:spLocks noGrp="1"/>
          </p:cNvSpPr>
          <p:nvPr>
            <p:ph type="ftr" sz="quarter" idx="2"/>
          </p:nvPr>
        </p:nvSpPr>
        <p:spPr>
          <a:xfrm>
            <a:off x="4" y="9440646"/>
            <a:ext cx="2949099" cy="496967"/>
          </a:xfrm>
          <a:prstGeom prst="rect">
            <a:avLst/>
          </a:prstGeom>
        </p:spPr>
        <p:txBody>
          <a:bodyPr vert="horz" lIns="91541" tIns="45770" rIns="91541" bIns="4577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4944" y="9440646"/>
            <a:ext cx="2949099" cy="496967"/>
          </a:xfrm>
          <a:prstGeom prst="rect">
            <a:avLst/>
          </a:prstGeom>
        </p:spPr>
        <p:txBody>
          <a:bodyPr vert="horz" lIns="91541" tIns="45770" rIns="91541" bIns="45770" rtlCol="0" anchor="b"/>
          <a:lstStyle>
            <a:lvl1pPr algn="r">
              <a:defRPr sz="1200"/>
            </a:lvl1pPr>
          </a:lstStyle>
          <a:p>
            <a:fld id="{16C9A30B-D617-4BAD-9E9F-D88E6F541AEE}" type="slidenum">
              <a:rPr lang="en-GB" smtClean="0"/>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9099" cy="496967"/>
          </a:xfrm>
          <a:prstGeom prst="rect">
            <a:avLst/>
          </a:prstGeom>
        </p:spPr>
        <p:txBody>
          <a:bodyPr vert="horz" lIns="91541" tIns="45770" rIns="91541" bIns="45770" rtlCol="0"/>
          <a:lstStyle>
            <a:lvl1pPr algn="l">
              <a:defRPr sz="1200"/>
            </a:lvl1pPr>
          </a:lstStyle>
          <a:p>
            <a:endParaRPr lang="en-GB" dirty="0"/>
          </a:p>
        </p:txBody>
      </p:sp>
      <p:sp>
        <p:nvSpPr>
          <p:cNvPr id="3" name="Date Placeholder 2"/>
          <p:cNvSpPr>
            <a:spLocks noGrp="1"/>
          </p:cNvSpPr>
          <p:nvPr>
            <p:ph type="dt" idx="1"/>
          </p:nvPr>
        </p:nvSpPr>
        <p:spPr>
          <a:xfrm>
            <a:off x="3854944" y="0"/>
            <a:ext cx="2949099" cy="496967"/>
          </a:xfrm>
          <a:prstGeom prst="rect">
            <a:avLst/>
          </a:prstGeom>
        </p:spPr>
        <p:txBody>
          <a:bodyPr vert="horz" lIns="91541" tIns="45770" rIns="91541" bIns="45770" rtlCol="0"/>
          <a:lstStyle>
            <a:lvl1pPr algn="r">
              <a:defRPr sz="1200"/>
            </a:lvl1pPr>
          </a:lstStyle>
          <a:p>
            <a:fld id="{5EFB8DA3-BCA9-4B7D-B50D-14F47506B614}" type="datetimeFigureOut">
              <a:rPr lang="en-GB" smtClean="0"/>
              <a:pPr/>
              <a:t>03/10/2013</a:t>
            </a:fld>
            <a:endParaRPr lang="en-GB" dirty="0"/>
          </a:p>
        </p:txBody>
      </p:sp>
      <p:sp>
        <p:nvSpPr>
          <p:cNvPr id="4" name="Slide Image Placeholder 3"/>
          <p:cNvSpPr>
            <a:spLocks noGrp="1" noRot="1" noChangeAspect="1"/>
          </p:cNvSpPr>
          <p:nvPr>
            <p:ph type="sldImg" idx="2"/>
          </p:nvPr>
        </p:nvSpPr>
        <p:spPr>
          <a:xfrm>
            <a:off x="917575" y="744538"/>
            <a:ext cx="4970463" cy="3727450"/>
          </a:xfrm>
          <a:prstGeom prst="rect">
            <a:avLst/>
          </a:prstGeom>
          <a:noFill/>
          <a:ln w="12700">
            <a:solidFill>
              <a:prstClr val="black"/>
            </a:solidFill>
          </a:ln>
        </p:spPr>
        <p:txBody>
          <a:bodyPr vert="horz" lIns="91541" tIns="45770" rIns="91541" bIns="45770" rtlCol="0" anchor="ctr"/>
          <a:lstStyle/>
          <a:p>
            <a:endParaRPr lang="en-GB" dirty="0"/>
          </a:p>
        </p:txBody>
      </p:sp>
      <p:sp>
        <p:nvSpPr>
          <p:cNvPr id="5" name="Notes Placeholder 4"/>
          <p:cNvSpPr>
            <a:spLocks noGrp="1"/>
          </p:cNvSpPr>
          <p:nvPr>
            <p:ph type="body" sz="quarter" idx="3"/>
          </p:nvPr>
        </p:nvSpPr>
        <p:spPr>
          <a:xfrm>
            <a:off x="680562" y="4721190"/>
            <a:ext cx="5444490" cy="4472702"/>
          </a:xfrm>
          <a:prstGeom prst="rect">
            <a:avLst/>
          </a:prstGeom>
        </p:spPr>
        <p:txBody>
          <a:bodyPr vert="horz" lIns="91541" tIns="45770" rIns="91541" bIns="4577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4" y="9440646"/>
            <a:ext cx="2949099" cy="496967"/>
          </a:xfrm>
          <a:prstGeom prst="rect">
            <a:avLst/>
          </a:prstGeom>
        </p:spPr>
        <p:txBody>
          <a:bodyPr vert="horz" lIns="91541" tIns="45770" rIns="91541" bIns="4577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44" y="9440646"/>
            <a:ext cx="2949099" cy="496967"/>
          </a:xfrm>
          <a:prstGeom prst="rect">
            <a:avLst/>
          </a:prstGeom>
        </p:spPr>
        <p:txBody>
          <a:bodyPr vert="horz" lIns="91541" tIns="45770" rIns="91541" bIns="45770" rtlCol="0" anchor="b"/>
          <a:lstStyle>
            <a:lvl1pPr algn="r">
              <a:defRPr sz="1200"/>
            </a:lvl1pPr>
          </a:lstStyle>
          <a:p>
            <a:fld id="{F07B8F03-BC93-4120-96CA-A36DF640BE24}"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6D5EE04-6622-4AD6-A6DC-40BC47304F9B}" type="slidenum">
              <a:rPr lang="en-GB" smtClean="0"/>
              <a:pPr/>
              <a:t>3</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5</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dt" sz="quarter" idx="1"/>
          </p:nvPr>
        </p:nvSpPr>
        <p:spPr>
          <a:noFill/>
        </p:spPr>
        <p:txBody>
          <a:bodyPr/>
          <a:lstStyle/>
          <a:p>
            <a:r>
              <a:rPr lang="en-GB" altLang="zh-TW" dirty="0" smtClean="0"/>
              <a:t>Date</a:t>
            </a:r>
          </a:p>
        </p:txBody>
      </p:sp>
      <p:sp>
        <p:nvSpPr>
          <p:cNvPr id="44035" name="Rectangle 7"/>
          <p:cNvSpPr>
            <a:spLocks noGrp="1" noChangeArrowheads="1"/>
          </p:cNvSpPr>
          <p:nvPr>
            <p:ph type="sldNum" sz="quarter" idx="5"/>
          </p:nvPr>
        </p:nvSpPr>
        <p:spPr>
          <a:noFill/>
        </p:spPr>
        <p:txBody>
          <a:bodyPr/>
          <a:lstStyle/>
          <a:p>
            <a:fld id="{6E987DF2-750F-4316-917D-E2E38212844C}" type="slidenum">
              <a:rPr lang="en-GB" altLang="zh-TW" smtClean="0"/>
              <a:pPr/>
              <a:t>6</a:t>
            </a:fld>
            <a:endParaRPr lang="en-GB" altLang="zh-TW" dirty="0" smtClean="0"/>
          </a:p>
        </p:txBody>
      </p:sp>
      <p:sp>
        <p:nvSpPr>
          <p:cNvPr id="44036" name="Rectangle 3"/>
          <p:cNvSpPr txBox="1">
            <a:spLocks noGrp="1" noChangeArrowheads="1"/>
          </p:cNvSpPr>
          <p:nvPr/>
        </p:nvSpPr>
        <p:spPr bwMode="auto">
          <a:xfrm>
            <a:off x="3854940" y="0"/>
            <a:ext cx="2949099" cy="496968"/>
          </a:xfrm>
          <a:prstGeom prst="rect">
            <a:avLst/>
          </a:prstGeom>
          <a:noFill/>
          <a:ln w="9525">
            <a:noFill/>
            <a:miter lim="800000"/>
            <a:headEnd/>
            <a:tailEnd/>
          </a:ln>
        </p:spPr>
        <p:txBody>
          <a:bodyPr lIns="91541" tIns="45770" rIns="91541" bIns="45770"/>
          <a:lstStyle/>
          <a:p>
            <a:pPr algn="r">
              <a:buSzTx/>
            </a:pPr>
            <a:fld id="{2042BB93-CFDE-49FB-8800-FD84E24F19EF}" type="datetime4">
              <a:rPr lang="en-GB" altLang="zh-TW" sz="1200" smtClean="0">
                <a:ea typeface="SimSun" pitchFamily="2" charset="-122"/>
              </a:rPr>
              <a:pPr algn="r">
                <a:buSzTx/>
              </a:pPr>
              <a:t>03 October 2013</a:t>
            </a:fld>
            <a:endParaRPr lang="en-GB" altLang="zh-CN" sz="1200" dirty="0"/>
          </a:p>
        </p:txBody>
      </p:sp>
      <p:sp>
        <p:nvSpPr>
          <p:cNvPr id="44037" name="Rectangle 7"/>
          <p:cNvSpPr txBox="1">
            <a:spLocks noGrp="1" noChangeArrowheads="1"/>
          </p:cNvSpPr>
          <p:nvPr/>
        </p:nvSpPr>
        <p:spPr bwMode="auto">
          <a:xfrm>
            <a:off x="3854940" y="9440646"/>
            <a:ext cx="2949099" cy="496968"/>
          </a:xfrm>
          <a:prstGeom prst="rect">
            <a:avLst/>
          </a:prstGeom>
          <a:noFill/>
          <a:ln w="9525">
            <a:noFill/>
            <a:miter lim="800000"/>
            <a:headEnd/>
            <a:tailEnd/>
          </a:ln>
        </p:spPr>
        <p:txBody>
          <a:bodyPr lIns="91541" tIns="45770" rIns="91541" bIns="45770" anchor="b"/>
          <a:lstStyle/>
          <a:p>
            <a:pPr algn="r">
              <a:buSzTx/>
            </a:pPr>
            <a:fld id="{19152EF2-86B3-4316-AD37-811DCDB66EE5}" type="slidenum">
              <a:rPr lang="en-GB" altLang="zh-CN" sz="1200" smtClean="0"/>
              <a:pPr algn="r">
                <a:buSzTx/>
              </a:pPr>
              <a:t>6</a:t>
            </a:fld>
            <a:endParaRPr lang="en-GB" altLang="zh-CN" sz="1200" dirty="0"/>
          </a:p>
        </p:txBody>
      </p:sp>
      <p:sp>
        <p:nvSpPr>
          <p:cNvPr id="44038" name="Rectangle 2"/>
          <p:cNvSpPr>
            <a:spLocks noGrp="1" noRot="1" noChangeAspect="1" noChangeArrowheads="1" noTextEdit="1"/>
          </p:cNvSpPr>
          <p:nvPr>
            <p:ph type="sldImg"/>
          </p:nvPr>
        </p:nvSpPr>
        <p:spPr>
          <a:xfrm>
            <a:off x="922338" y="744538"/>
            <a:ext cx="4970462" cy="3727450"/>
          </a:xfrm>
          <a:ln/>
        </p:spPr>
      </p:sp>
      <p:sp>
        <p:nvSpPr>
          <p:cNvPr id="44039" name="Rectangle 3"/>
          <p:cNvSpPr>
            <a:spLocks noGrp="1" noChangeArrowheads="1"/>
          </p:cNvSpPr>
          <p:nvPr>
            <p:ph type="body" idx="1"/>
          </p:nvPr>
        </p:nvSpPr>
        <p:spPr>
          <a:xfrm>
            <a:off x="680562" y="4721187"/>
            <a:ext cx="5444490" cy="4474427"/>
          </a:xfrm>
          <a:noFill/>
          <a:ln/>
        </p:spPr>
        <p:txBody>
          <a:bodyPr/>
          <a:lstStyle/>
          <a:p>
            <a:pPr marL="228851" indent="-228851"/>
            <a:endParaRPr lang="en-GB" altLang="zh-TW" sz="9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6D5EE04-6622-4AD6-A6DC-40BC47304F9B}" type="slidenum">
              <a:rPr lang="en-GB" smtClean="0"/>
              <a:pPr/>
              <a:t>7</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userDrawn="1"/>
        </p:nvGrpSpPr>
        <p:grpSpPr bwMode="gray">
          <a:xfrm>
            <a:off x="1752601" y="1"/>
            <a:ext cx="73914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1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1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21"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16" name="Group 32"/>
          <p:cNvGrpSpPr/>
          <p:nvPr userDrawn="1"/>
        </p:nvGrpSpPr>
        <p:grpSpPr>
          <a:xfrm>
            <a:off x="968592" y="6170991"/>
            <a:ext cx="9144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12" name="TextBox 11"/>
          <p:cNvSpPr txBox="1"/>
          <p:nvPr/>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sp>
        <p:nvSpPr>
          <p:cNvPr id="6"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tx1"/>
                </a:solidFill>
              </a:defRPr>
            </a:lvl1pPr>
          </a:lstStyle>
          <a:p>
            <a:r>
              <a:rPr lang="en-US" noProof="0" smtClean="0"/>
              <a:t>Click to edit Master title style</a:t>
            </a:r>
            <a:endParaRPr lang="en-GB"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12" name="TextBox 11"/>
          <p:cNvSpPr txBox="1"/>
          <p:nvPr/>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sp>
        <p:nvSpPr>
          <p:cNvPr id="15" name="Content Placeholder 26"/>
          <p:cNvSpPr>
            <a:spLocks noGrp="1"/>
          </p:cNvSpPr>
          <p:nvPr>
            <p:ph sz="quarter" idx="15"/>
          </p:nvPr>
        </p:nvSpPr>
        <p:spPr>
          <a:xfrm>
            <a:off x="533400" y="1752600"/>
            <a:ext cx="80772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1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US" noProof="0" smtClean="0"/>
              <a:t>Click to edit Master title style</a:t>
            </a:r>
            <a:endParaRPr lang="en-GB" noProof="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2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29" name="TextBox 28"/>
          <p:cNvSpPr txBox="1"/>
          <p:nvPr/>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smtClean="0">
                <a:solidFill>
                  <a:schemeClr val="bg1"/>
                </a:solidFill>
                <a:latin typeface="Arial" pitchFamily="34" charset="0"/>
                <a:cs typeface="Arial" pitchFamily="34" charset="0"/>
              </a:rPr>
              <a:t>PwC</a:t>
            </a:r>
            <a:endParaRPr lang="en-GB" sz="1000" noProof="0" dirty="0">
              <a:solidFill>
                <a:schemeClr val="bg1"/>
              </a:solidFill>
              <a:latin typeface="Arial" pitchFamily="34" charset="0"/>
              <a:cs typeface="Arial" pitchFamily="34" charset="0"/>
            </a:endParaRP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1"/>
            <a:ext cx="8077200" cy="1066799"/>
          </a:xfrm>
        </p:spPr>
        <p:txBody>
          <a:bodyPr anchor="t" anchorCtr="0">
            <a:noAutofit/>
          </a:bodyPr>
          <a:lstStyle>
            <a:lvl1pPr>
              <a:lnSpc>
                <a:spcPct val="90000"/>
              </a:lnSpc>
              <a:defRPr sz="3200">
                <a:solidFill>
                  <a:schemeClr val="tx1"/>
                </a:solidFill>
              </a:defRPr>
            </a:lvl1pPr>
          </a:lstStyle>
          <a:p>
            <a:r>
              <a:rPr lang="en-US" noProof="0" smtClean="0"/>
              <a:t>Click to edit Master title style</a:t>
            </a:r>
            <a:endParaRPr lang="en-GB" noProof="0" smtClean="0"/>
          </a:p>
        </p:txBody>
      </p:sp>
      <p:sp>
        <p:nvSpPr>
          <p:cNvPr id="58" name="Subtitle 2"/>
          <p:cNvSpPr>
            <a:spLocks noGrp="1"/>
          </p:cNvSpPr>
          <p:nvPr>
            <p:ph type="subTitle" idx="1"/>
          </p:nvPr>
        </p:nvSpPr>
        <p:spPr bwMode="black">
          <a:xfrm>
            <a:off x="533400" y="1905001"/>
            <a:ext cx="80772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smtClean="0"/>
          </a:p>
        </p:txBody>
      </p:sp>
      <p:sp>
        <p:nvSpPr>
          <p:cNvPr id="33"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b="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34" name="TextBox 33"/>
          <p:cNvSpPr txBox="1"/>
          <p:nvPr/>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2" name="Shape 1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baseline="0">
                <a:solidFill>
                  <a:schemeClr val="bg1"/>
                </a:solidFill>
              </a:defRPr>
            </a:lvl1pPr>
          </a:lstStyle>
          <a:p>
            <a:r>
              <a:rPr lang="en-US" noProof="0" smtClean="0"/>
              <a:t>Click to edit Master title style</a:t>
            </a:r>
            <a:endParaRPr lang="en-GB" noProof="0"/>
          </a:p>
        </p:txBody>
      </p:sp>
      <p:sp>
        <p:nvSpPr>
          <p:cNvPr id="22" name="Subtitle 2"/>
          <p:cNvSpPr>
            <a:spLocks noGrp="1"/>
          </p:cNvSpPr>
          <p:nvPr>
            <p:ph type="subTitle" idx="1"/>
          </p:nvPr>
        </p:nvSpPr>
        <p:spPr bwMode="black">
          <a:xfrm>
            <a:off x="533400" y="1905000"/>
            <a:ext cx="80772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b="0">
                <a:solidFill>
                  <a:schemeClr val="bg2"/>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6" name="TextBox 5"/>
          <p:cNvSpPr txBox="1"/>
          <p:nvPr userDrawn="1"/>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smtClean="0">
                <a:solidFill>
                  <a:schemeClr val="bg2"/>
                </a:solidFill>
                <a:latin typeface="Arial" pitchFamily="34" charset="0"/>
                <a:cs typeface="Arial" pitchFamily="34" charset="0"/>
              </a:rPr>
              <a:t>PwC</a:t>
            </a:r>
            <a:endParaRPr lang="en-GB" sz="1000" noProof="0" dirty="0">
              <a:solidFill>
                <a:schemeClr val="bg2"/>
              </a:solidFill>
              <a:latin typeface="Arial" pitchFamily="34" charset="0"/>
              <a:cs typeface="Arial" pitchFamily="34" charset="0"/>
            </a:endParaRPr>
          </a:p>
        </p:txBody>
      </p:sp>
      <p:sp>
        <p:nvSpPr>
          <p:cNvPr id="7"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2"/>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8"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2"/>
                </a:solidFill>
                <a:latin typeface="Arial" pitchFamily="34" charset="0"/>
                <a:cs typeface="Arial" pitchFamily="34" charset="0"/>
              </a:defRPr>
            </a:lvl1pPr>
          </a:lstStyle>
          <a:p>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533400" y="685800"/>
            <a:ext cx="8077200" cy="1066800"/>
          </a:xfrm>
        </p:spPr>
        <p:txBody>
          <a:bodyPr anchor="t" anchorCtr="0">
            <a:noAutofit/>
          </a:bodyPr>
          <a:lstStyle>
            <a:lvl1pPr>
              <a:lnSpc>
                <a:spcPct val="90000"/>
              </a:lnSpc>
              <a:defRPr sz="3200">
                <a:solidFill>
                  <a:schemeClr val="bg1"/>
                </a:solidFill>
              </a:defRPr>
            </a:lvl1pPr>
          </a:lstStyle>
          <a:p>
            <a:r>
              <a:rPr lang="en-US" noProof="0" smtClean="0"/>
              <a:t>Click to edit Master title style</a:t>
            </a:r>
            <a:endParaRPr lang="en-GB" noProof="0" smtClean="0"/>
          </a:p>
        </p:txBody>
      </p:sp>
      <p:sp>
        <p:nvSpPr>
          <p:cNvPr id="20" name="Content Placeholder 19"/>
          <p:cNvSpPr>
            <a:spLocks noGrp="1"/>
          </p:cNvSpPr>
          <p:nvPr>
            <p:ph sz="quarter" idx="13"/>
          </p:nvPr>
        </p:nvSpPr>
        <p:spPr>
          <a:xfrm>
            <a:off x="533401" y="2819400"/>
            <a:ext cx="39623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33" name="Subtitle 2"/>
          <p:cNvSpPr>
            <a:spLocks noGrp="1"/>
          </p:cNvSpPr>
          <p:nvPr>
            <p:ph type="subTitle" idx="1"/>
          </p:nvPr>
        </p:nvSpPr>
        <p:spPr bwMode="black">
          <a:xfrm>
            <a:off x="533400" y="1905001"/>
            <a:ext cx="80772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cxnSp>
        <p:nvCxnSpPr>
          <p:cNvPr id="12" name="Shape 11"/>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5096257" y="-2734056"/>
            <a:ext cx="152399" cy="6839712"/>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1895475" y="838200"/>
            <a:ext cx="5343525" cy="914400"/>
          </a:xfrm>
        </p:spPr>
        <p:txBody>
          <a:bodyPr anchor="t" anchorCtr="0">
            <a:noAutofit/>
          </a:bodyPr>
          <a:lstStyle>
            <a:lvl1pPr>
              <a:lnSpc>
                <a:spcPct val="90000"/>
              </a:lnSpc>
              <a:defRPr sz="3200" b="1" i="1" baseline="0">
                <a:solidFill>
                  <a:schemeClr val="tx1"/>
                </a:solidFill>
              </a:defRPr>
            </a:lvl1pPr>
          </a:lstStyle>
          <a:p>
            <a:r>
              <a:rPr lang="en-GB" noProof="0" dirty="0" smtClean="0"/>
              <a:t>Click to add the presentation’s main title</a:t>
            </a:r>
            <a:endParaRPr lang="en-GB" noProof="0" dirty="0"/>
          </a:p>
        </p:txBody>
      </p:sp>
      <p:sp>
        <p:nvSpPr>
          <p:cNvPr id="143" name="Subtitle 2"/>
          <p:cNvSpPr>
            <a:spLocks noGrp="1"/>
          </p:cNvSpPr>
          <p:nvPr>
            <p:ph type="subTitle" idx="1" hasCustomPrompt="1"/>
          </p:nvPr>
        </p:nvSpPr>
        <p:spPr bwMode="black">
          <a:xfrm>
            <a:off x="1895475" y="1828799"/>
            <a:ext cx="5343525"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144" name="Text Placeholder 31"/>
          <p:cNvSpPr>
            <a:spLocks noGrp="1"/>
          </p:cNvSpPr>
          <p:nvPr>
            <p:ph type="body" sz="quarter" idx="10" hasCustomPrompt="1"/>
          </p:nvPr>
        </p:nvSpPr>
        <p:spPr bwMode="black">
          <a:xfrm>
            <a:off x="1895475" y="374904"/>
            <a:ext cx="4105656"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102" name="Group 101"/>
          <p:cNvGrpSpPr>
            <a:grpSpLocks noChangeAspect="1"/>
          </p:cNvGrpSpPr>
          <p:nvPr userDrawn="1"/>
        </p:nvGrpSpPr>
        <p:grpSpPr>
          <a:xfrm>
            <a:off x="968592" y="5768681"/>
            <a:ext cx="1232283"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32" name="Group 31"/>
          <p:cNvGrpSpPr/>
          <p:nvPr userDrawn="1"/>
        </p:nvGrpSpPr>
        <p:grpSpPr bwMode="gray">
          <a:xfrm>
            <a:off x="1752601" y="1"/>
            <a:ext cx="73914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31" name="Picture Placeholder 76"/>
          <p:cNvSpPr>
            <a:spLocks noGrp="1"/>
          </p:cNvSpPr>
          <p:nvPr>
            <p:ph type="pic" sz="quarter" idx="13"/>
          </p:nvPr>
        </p:nvSpPr>
        <p:spPr>
          <a:xfrm>
            <a:off x="609601" y="3048000"/>
            <a:ext cx="914400" cy="762000"/>
          </a:xfrm>
        </p:spPr>
        <p:txBody>
          <a:bodyPr/>
          <a:lstStyle>
            <a:lvl1pPr>
              <a:defRPr sz="1400"/>
            </a:lvl1pPr>
          </a:lstStyle>
          <a:p>
            <a:r>
              <a:rPr lang="en-US" noProof="0" dirty="0" smtClean="0"/>
              <a:t>Click icon to add picture</a:t>
            </a:r>
            <a:endParaRPr lang="en-GB" noProof="0" dirty="0"/>
          </a:p>
        </p:txBody>
      </p:sp>
      <p:grpSp>
        <p:nvGrpSpPr>
          <p:cNvPr id="3" name="Group 31"/>
          <p:cNvGrpSpPr/>
          <p:nvPr/>
        </p:nvGrpSpPr>
        <p:grpSpPr>
          <a:xfrm>
            <a:off x="489086" y="2901697"/>
            <a:ext cx="1209752"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smtClean="0"/>
              <a:t>Click to add the presentation’s main title</a:t>
            </a:r>
            <a:endParaRPr lang="en-GB" noProof="0"/>
          </a:p>
        </p:txBody>
      </p:sp>
      <p:sp>
        <p:nvSpPr>
          <p:cNvPr id="46"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7"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96" name="Group 32"/>
          <p:cNvGrpSpPr/>
          <p:nvPr/>
        </p:nvGrpSpPr>
        <p:grpSpPr>
          <a:xfrm>
            <a:off x="968592" y="6170991"/>
            <a:ext cx="9144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userDrawn="1"/>
        </p:nvGrpSpPr>
        <p:grpSpPr bwMode="gray">
          <a:xfrm>
            <a:off x="1752601" y="1"/>
            <a:ext cx="73914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54"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5"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6"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sp>
        <p:nvSpPr>
          <p:cNvPr id="17" name="Picture Placeholder 76"/>
          <p:cNvSpPr>
            <a:spLocks noGrp="1"/>
          </p:cNvSpPr>
          <p:nvPr>
            <p:ph type="pic" sz="quarter" idx="13"/>
          </p:nvPr>
        </p:nvSpPr>
        <p:spPr>
          <a:xfrm>
            <a:off x="1752600" y="2899977"/>
            <a:ext cx="6324600" cy="3272223"/>
          </a:xfrm>
        </p:spPr>
        <p:txBody>
          <a:bodyPr/>
          <a:lstStyle>
            <a:lvl1pPr>
              <a:defRPr sz="1400"/>
            </a:lvl1pPr>
          </a:lstStyle>
          <a:p>
            <a:r>
              <a:rPr lang="en-US" noProof="0" dirty="0" smtClean="0"/>
              <a:t>Click icon to add picture</a:t>
            </a:r>
            <a:endParaRPr lang="en-GB" noProof="0" dirty="0"/>
          </a:p>
        </p:txBody>
      </p:sp>
      <p:grpSp>
        <p:nvGrpSpPr>
          <p:cNvPr id="18" name="Group 32"/>
          <p:cNvGrpSpPr/>
          <p:nvPr userDrawn="1"/>
        </p:nvGrpSpPr>
        <p:grpSpPr>
          <a:xfrm>
            <a:off x="968592" y="6170991"/>
            <a:ext cx="9144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a:lvl1p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27"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b="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32" name="TextBox 31"/>
          <p:cNvSpPr txBox="1"/>
          <p:nvPr/>
        </p:nvSpPr>
        <p:spPr>
          <a:xfrm>
            <a:off x="533400" y="6477000"/>
            <a:ext cx="2590800" cy="152401"/>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7391400" y="685801"/>
            <a:ext cx="17526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81" name="Rectangle 648"/>
          <p:cNvSpPr>
            <a:spLocks noChangeArrowheads="1"/>
          </p:cNvSpPr>
          <p:nvPr/>
        </p:nvSpPr>
        <p:spPr bwMode="gray">
          <a:xfrm>
            <a:off x="1752600" y="0"/>
            <a:ext cx="56388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83" name="Rectangle 650"/>
          <p:cNvSpPr>
            <a:spLocks noChangeArrowheads="1"/>
          </p:cNvSpPr>
          <p:nvPr/>
        </p:nvSpPr>
        <p:spPr bwMode="gray">
          <a:xfrm>
            <a:off x="1752600" y="685800"/>
            <a:ext cx="56388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50"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1"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2"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11" name="Group 32"/>
          <p:cNvGrpSpPr/>
          <p:nvPr userDrawn="1"/>
        </p:nvGrpSpPr>
        <p:grpSpPr>
          <a:xfrm>
            <a:off x="968592" y="6170991"/>
            <a:ext cx="9144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dirty="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dirty="0"/>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defRPr sz="3200">
                <a:solidFill>
                  <a:schemeClr val="tx1"/>
                </a:solidFill>
              </a:defRPr>
            </a:lvl1pPr>
          </a:lstStyle>
          <a:p>
            <a:r>
              <a:rPr lang="en-US" noProof="0" smtClean="0"/>
              <a:t>Click to edit Master title style</a:t>
            </a:r>
            <a:endParaRPr lang="en-GB" noProof="0"/>
          </a:p>
        </p:txBody>
      </p:sp>
      <p:sp>
        <p:nvSpPr>
          <p:cNvPr id="11" name="Text Placeholder 10"/>
          <p:cNvSpPr>
            <a:spLocks noGrp="1"/>
          </p:cNvSpPr>
          <p:nvPr>
            <p:ph type="body" sz="quarter" idx="10" hasCustomPrompt="1"/>
          </p:nvPr>
        </p:nvSpPr>
        <p:spPr>
          <a:xfrm>
            <a:off x="533400" y="5867400"/>
            <a:ext cx="4800600" cy="762000"/>
          </a:xfrm>
        </p:spPr>
        <p:txBody>
          <a:bodyPr anchor="b"/>
          <a:lstStyle>
            <a:lvl1pPr>
              <a:defRPr sz="900">
                <a:latin typeface="Arial" pitchFamily="34" charset="0"/>
                <a:cs typeface="Arial" pitchFamily="34" charset="0"/>
              </a:defRPr>
            </a:lvl1pPr>
          </a:lstStyle>
          <a:p>
            <a:pPr lvl="0"/>
            <a:r>
              <a:rPr lang="en-GB" noProof="0" smtClean="0"/>
              <a:t>Add legal and copyright disclaimers here.</a:t>
            </a:r>
            <a:endParaRPr lang="en-GB" noProof="0"/>
          </a:p>
        </p:txBody>
      </p:sp>
      <p:cxnSp>
        <p:nvCxnSpPr>
          <p:cNvPr id="7" name="Shape 6"/>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533400" y="1752601"/>
            <a:ext cx="39624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4648201" y="1752600"/>
            <a:ext cx="3962399" cy="44196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33" name="TextBox 32"/>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1"/>
            <a:ext cx="8077200" cy="914400"/>
          </a:xfrm>
        </p:spPr>
        <p:txBody>
          <a:bodyPr/>
          <a:lstStyle/>
          <a:p>
            <a:r>
              <a:rPr lang="en-US" noProof="0" smtClean="0"/>
              <a:t>Click to edit Master title style</a:t>
            </a:r>
            <a:endParaRPr lang="en-GB" noProof="0"/>
          </a:p>
        </p:txBody>
      </p:sp>
      <p:sp>
        <p:nvSpPr>
          <p:cNvPr id="27" name="Content Placeholder 26"/>
          <p:cNvSpPr>
            <a:spLocks noGrp="1"/>
          </p:cNvSpPr>
          <p:nvPr>
            <p:ph sz="quarter" idx="13"/>
          </p:nvPr>
        </p:nvSpPr>
        <p:spPr>
          <a:xfrm>
            <a:off x="533400" y="1752601"/>
            <a:ext cx="25908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28" name="Content Placeholder 26"/>
          <p:cNvSpPr>
            <a:spLocks noGrp="1"/>
          </p:cNvSpPr>
          <p:nvPr>
            <p:ph sz="quarter" idx="14"/>
          </p:nvPr>
        </p:nvSpPr>
        <p:spPr>
          <a:xfrm>
            <a:off x="3276601" y="1752601"/>
            <a:ext cx="2590799"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6019800" y="1752601"/>
            <a:ext cx="25908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6"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37" name="TextBox 36"/>
          <p:cNvSpPr txBox="1"/>
          <p:nvPr/>
        </p:nvSpPr>
        <p:spPr>
          <a:xfrm>
            <a:off x="533400" y="6477000"/>
            <a:ext cx="2590800" cy="152401"/>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9" name="Shape 18"/>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533400" y="3352800"/>
            <a:ext cx="3962400" cy="28194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4648199" y="3352800"/>
            <a:ext cx="3962401" cy="28194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33" name="TextBox 32"/>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sp>
        <p:nvSpPr>
          <p:cNvPr id="13" name="Text Placeholder 12"/>
          <p:cNvSpPr>
            <a:spLocks noGrp="1"/>
          </p:cNvSpPr>
          <p:nvPr>
            <p:ph type="body" sz="quarter" idx="16"/>
          </p:nvPr>
        </p:nvSpPr>
        <p:spPr>
          <a:xfrm>
            <a:off x="533400" y="1752600"/>
            <a:ext cx="8077200" cy="14478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6019800" y="1752600"/>
            <a:ext cx="2590800" cy="2133600"/>
          </a:xfrm>
        </p:spPr>
        <p:txBody>
          <a:bodyPr/>
          <a:lstStyle/>
          <a:p>
            <a:pPr lvl="0"/>
            <a:r>
              <a:rPr lang="en-US" noProof="0" smtClean="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smtClean="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20" name="TextBox 19"/>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smtClean="0"/>
              <a:t>Click to edit Master text styles</a:t>
            </a:r>
          </a:p>
        </p:txBody>
      </p:sp>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smtClean="0"/>
              <a:t>Click to edit Master text styles</a:t>
            </a:r>
          </a:p>
        </p:txBody>
      </p:sp>
      <p:sp>
        <p:nvSpPr>
          <p:cNvPr id="19"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20" name="TextBox 19"/>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2"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smtClean="0"/>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smtClean="0"/>
              <a:t>Click to edit Master text styles</a:t>
            </a:r>
          </a:p>
        </p:txBody>
      </p:sp>
      <p:sp>
        <p:nvSpPr>
          <p:cNvPr id="18"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19" name="TextBox 18"/>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1" smtClean="0">
                <a:latin typeface="Arial" pitchFamily="34" charset="0"/>
                <a:cs typeface="Arial" pitchFamily="34" charset="0"/>
              </a:rPr>
              <a:t>PwC</a:t>
            </a:r>
            <a:endParaRPr lang="en-GB" sz="1000" noProof="1">
              <a:latin typeface="Arial" pitchFamily="34" charset="0"/>
              <a:cs typeface="Arial" pitchFamily="34" charset="0"/>
            </a:endParaRP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11"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p>
            <a:r>
              <a:rPr lang="en-US" noProof="0" smtClean="0"/>
              <a:t>Click to edit Master title style</a:t>
            </a:r>
            <a:endParaRPr lang="en-GB" noProof="0"/>
          </a:p>
        </p:txBody>
      </p:sp>
      <p:sp>
        <p:nvSpPr>
          <p:cNvPr id="12" name="Footer Placeholder 4"/>
          <p:cNvSpPr>
            <a:spLocks noGrp="1"/>
          </p:cNvSpPr>
          <p:nvPr>
            <p:ph type="ftr" sz="quarter" idx="3"/>
          </p:nvPr>
        </p:nvSpPr>
        <p:spPr>
          <a:xfrm>
            <a:off x="533400" y="6324600"/>
            <a:ext cx="52578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
        <p:nvSpPr>
          <p:cNvPr id="16" name="TextBox 15"/>
          <p:cNvSpPr txBox="1"/>
          <p:nvPr/>
        </p:nvSpPr>
        <p:spPr>
          <a:xfrm>
            <a:off x="533400" y="6477001"/>
            <a:ext cx="25908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9"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685800"/>
            <a:ext cx="8077201" cy="914400"/>
          </a:xfrm>
          <a:prstGeom prst="rect">
            <a:avLst/>
          </a:prstGeom>
        </p:spPr>
        <p:txBody>
          <a:bodyPr vert="horz" lIns="0" tIns="0" rIns="0" bIns="0" rtlCol="0" anchor="t" anchorCtr="0">
            <a:noAutofit/>
          </a:bodyPr>
          <a:lstStyle/>
          <a:p>
            <a:r>
              <a:rPr lang="en-GB" noProof="0" smtClean="0"/>
              <a:t>Click to edit</a:t>
            </a:r>
            <a:br>
              <a:rPr lang="en-GB" noProof="0" smtClean="0"/>
            </a:br>
            <a:r>
              <a:rPr lang="en-GB" noProof="0" smtClean="0"/>
              <a:t>Master title style</a:t>
            </a:r>
            <a:endParaRPr lang="en-GB" noProof="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9EBD5762-3BDC-484D-9503-7EA6D5A9A8CE}" type="slidenum">
              <a:rPr lang="en-GB" smtClean="0"/>
              <a:pPr/>
              <a:t>‹#›</a:t>
            </a:fld>
            <a:endParaRPr lang="en-GB" dirty="0"/>
          </a:p>
        </p:txBody>
      </p:sp>
      <p:sp>
        <p:nvSpPr>
          <p:cNvPr id="6"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endParaRPr lang="en-GB" dirty="0"/>
          </a:p>
        </p:txBody>
      </p:sp>
      <p:sp>
        <p:nvSpPr>
          <p:cNvPr id="7" name="Footer Placeholder 4"/>
          <p:cNvSpPr>
            <a:spLocks noGrp="1"/>
          </p:cNvSpPr>
          <p:nvPr>
            <p:ph type="ftr" sz="quarter" idx="3"/>
          </p:nvPr>
        </p:nvSpPr>
        <p:spPr>
          <a:xfrm>
            <a:off x="530352" y="6324600"/>
            <a:ext cx="5260848" cy="150876"/>
          </a:xfrm>
          <a:prstGeom prst="rect">
            <a:avLst/>
          </a:prstGeom>
        </p:spPr>
        <p:txBody>
          <a:bodyPr vert="horz" lIns="0" tIns="0" rIns="0" bIns="0" anchor="b" anchorCtr="0">
            <a:noAutofit/>
          </a:bodyPr>
          <a:lstStyle>
            <a:lvl1pPr algn="l">
              <a:defRPr sz="1000" b="0">
                <a:solidFill>
                  <a:schemeClr val="tx1"/>
                </a:solidFill>
                <a:latin typeface="Arial" pitchFamily="34" charset="0"/>
                <a:cs typeface="Arial" pitchFamily="34" charset="0"/>
              </a:defRPr>
            </a:lvl1pPr>
          </a:lstStyle>
          <a:p>
            <a:r>
              <a:rPr lang="en-GB" dirty="0" smtClean="0"/>
              <a:t>New developments in Hong Kong and China transfer pricing</a:t>
            </a:r>
            <a:endParaRPr lang="en-GB" dirty="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Lst>
  <p:hf hdr="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895475" y="838200"/>
            <a:ext cx="5343525" cy="914400"/>
          </a:xfrm>
        </p:spPr>
        <p:txBody>
          <a:bodyPr/>
          <a:lstStyle/>
          <a:p>
            <a:r>
              <a:rPr lang="en-GB" dirty="0" smtClean="0"/>
              <a:t>Transfer pricing and APA </a:t>
            </a:r>
            <a:r>
              <a:rPr lang="en-GB" dirty="0" smtClean="0"/>
              <a:t>in </a:t>
            </a:r>
            <a:r>
              <a:rPr lang="en-GB" dirty="0" smtClean="0"/>
              <a:t>Hong Kong </a:t>
            </a:r>
            <a:endParaRPr lang="en-GB" dirty="0"/>
          </a:p>
        </p:txBody>
      </p:sp>
      <p:sp>
        <p:nvSpPr>
          <p:cNvPr id="9" name="Text Placeholder 8"/>
          <p:cNvSpPr>
            <a:spLocks noGrp="1"/>
          </p:cNvSpPr>
          <p:nvPr>
            <p:ph type="body" sz="quarter" idx="10"/>
          </p:nvPr>
        </p:nvSpPr>
        <p:spPr/>
        <p:txBody>
          <a:bodyPr/>
          <a:lstStyle/>
          <a:p>
            <a:r>
              <a:rPr lang="en-GB" dirty="0" smtClean="0"/>
              <a:t>www.pwchk.com</a:t>
            </a:r>
            <a:endParaRPr lang="en-GB" dirty="0"/>
          </a:p>
        </p:txBody>
      </p:sp>
      <p:sp>
        <p:nvSpPr>
          <p:cNvPr id="6" name="Subtitle 7"/>
          <p:cNvSpPr txBox="1">
            <a:spLocks/>
          </p:cNvSpPr>
          <p:nvPr/>
        </p:nvSpPr>
        <p:spPr bwMode="white">
          <a:xfrm>
            <a:off x="1885642" y="3028334"/>
            <a:ext cx="5343525" cy="914401"/>
          </a:xfrm>
          <a:prstGeom prst="rect">
            <a:avLst/>
          </a:prstGeom>
        </p:spPr>
        <p:txBody>
          <a:bodyPr vert="horz" lIns="0" tIns="0" rIns="0" bIns="0" rtlCol="0">
            <a:noAutofit/>
          </a:bodyPr>
          <a:lstStyle/>
          <a:p>
            <a:r>
              <a:rPr lang="en-GB" sz="3200" dirty="0" smtClean="0">
                <a:solidFill>
                  <a:schemeClr val="bg1"/>
                </a:solidFill>
                <a:latin typeface="+mj-lt"/>
              </a:rPr>
              <a:t>17 October </a:t>
            </a:r>
            <a:r>
              <a:rPr lang="en-GB" sz="3200" dirty="0" smtClean="0">
                <a:solidFill>
                  <a:schemeClr val="bg1"/>
                </a:solidFill>
                <a:latin typeface="+mj-lt"/>
              </a:rPr>
              <a:t>2013</a:t>
            </a:r>
          </a:p>
          <a:p>
            <a:endParaRPr lang="en-GB" sz="3200" dirty="0">
              <a:solidFill>
                <a:schemeClr val="bg1"/>
              </a:solidFill>
              <a:latin typeface="+mj-lt"/>
            </a:endParaRPr>
          </a:p>
        </p:txBody>
      </p:sp>
      <p:sp>
        <p:nvSpPr>
          <p:cNvPr id="5" name="Subtitle 7"/>
          <p:cNvSpPr txBox="1">
            <a:spLocks/>
          </p:cNvSpPr>
          <p:nvPr/>
        </p:nvSpPr>
        <p:spPr bwMode="white">
          <a:xfrm>
            <a:off x="1923742" y="4780934"/>
            <a:ext cx="5343525" cy="914401"/>
          </a:xfrm>
          <a:prstGeom prst="rect">
            <a:avLst/>
          </a:prstGeom>
        </p:spPr>
        <p:txBody>
          <a:bodyPr vert="horz" lIns="0" tIns="0" rIns="0" bIns="0" rtlCol="0">
            <a:noAutofit/>
          </a:bodyPr>
          <a:lstStyle/>
          <a:p>
            <a:r>
              <a:rPr lang="en-GB" dirty="0" smtClean="0">
                <a:solidFill>
                  <a:schemeClr val="bg1"/>
                </a:solidFill>
                <a:latin typeface="+mj-lt"/>
              </a:rPr>
              <a:t>Marcellus Wong</a:t>
            </a:r>
          </a:p>
          <a:p>
            <a:r>
              <a:rPr lang="en-GB" dirty="0" smtClean="0">
                <a:solidFill>
                  <a:schemeClr val="bg1"/>
                </a:solidFill>
                <a:latin typeface="+mj-lt"/>
              </a:rPr>
              <a:t>Senior Advisor, PwC Hong Kong</a:t>
            </a:r>
          </a:p>
          <a:p>
            <a:r>
              <a:rPr lang="en-GB" dirty="0" smtClean="0">
                <a:solidFill>
                  <a:schemeClr val="bg1"/>
                </a:solidFill>
                <a:latin typeface="+mj-lt"/>
              </a:rPr>
              <a:t>Past President, Taxation Institute of Hong Kong</a:t>
            </a:r>
            <a:endParaRPr lang="en-GB" dirty="0" smtClean="0">
              <a:solidFill>
                <a:schemeClr val="bg1"/>
              </a:solidFill>
              <a:latin typeface="+mj-lt"/>
            </a:endParaRPr>
          </a:p>
          <a:p>
            <a:endParaRPr lang="en-GB" dirty="0">
              <a:solidFill>
                <a:schemeClr val="bg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Programme highlights</a:t>
            </a:r>
            <a:endParaRPr lang="en-US" dirty="0"/>
          </a:p>
        </p:txBody>
      </p:sp>
      <p:sp>
        <p:nvSpPr>
          <p:cNvPr id="4" name="Slide Number Placeholder 3"/>
          <p:cNvSpPr>
            <a:spLocks noGrp="1"/>
          </p:cNvSpPr>
          <p:nvPr>
            <p:ph type="sldNum" sz="quarter" idx="4"/>
          </p:nvPr>
        </p:nvSpPr>
        <p:spPr/>
        <p:txBody>
          <a:bodyPr/>
          <a:lstStyle/>
          <a:p>
            <a:fld id="{9EBD5762-3BDC-484D-9503-7EA6D5A9A8CE}" type="slidenum">
              <a:rPr lang="en-GB" smtClean="0">
                <a:solidFill>
                  <a:srgbClr val="000000"/>
                </a:solidFill>
              </a:rPr>
              <a:pPr/>
              <a:t>10</a:t>
            </a:fld>
            <a:endParaRPr lang="en-GB" dirty="0">
              <a:solidFill>
                <a:srgbClr val="000000"/>
              </a:solidFill>
            </a:endParaRPr>
          </a:p>
        </p:txBody>
      </p:sp>
      <p:graphicFrame>
        <p:nvGraphicFramePr>
          <p:cNvPr id="5" name="Diagram 4"/>
          <p:cNvGraphicFramePr/>
          <p:nvPr/>
        </p:nvGraphicFramePr>
        <p:xfrm>
          <a:off x="539552" y="1844824"/>
          <a:ext cx="8768894" cy="4136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Programme highlights (continued)</a:t>
            </a:r>
            <a:endParaRPr lang="en-US" dirty="0"/>
          </a:p>
        </p:txBody>
      </p:sp>
      <p:sp>
        <p:nvSpPr>
          <p:cNvPr id="3" name="Content Placeholder 2"/>
          <p:cNvSpPr>
            <a:spLocks noGrp="1"/>
          </p:cNvSpPr>
          <p:nvPr>
            <p:ph sz="quarter" idx="15"/>
          </p:nvPr>
        </p:nvSpPr>
        <p:spPr>
          <a:xfrm>
            <a:off x="546100" y="1371600"/>
            <a:ext cx="8077200" cy="4419600"/>
          </a:xfrm>
        </p:spPr>
        <p:txBody>
          <a:bodyPr/>
          <a:lstStyle/>
          <a:p>
            <a:pPr lvl="1"/>
            <a:r>
              <a:rPr lang="en-US" altLang="zh-CN" sz="1600" b="1" dirty="0" smtClean="0"/>
              <a:t>Scope of APA </a:t>
            </a:r>
            <a:r>
              <a:rPr lang="en-US" altLang="zh-CN" sz="1600" dirty="0" smtClean="0"/>
              <a:t>– all or specific controlled transactions</a:t>
            </a:r>
          </a:p>
          <a:p>
            <a:pPr lvl="1"/>
            <a:r>
              <a:rPr lang="en-US" altLang="zh-CN" sz="1600" b="1" dirty="0" smtClean="0"/>
              <a:t>Use of APA </a:t>
            </a:r>
            <a:r>
              <a:rPr lang="en-US" altLang="zh-CN" sz="1600" dirty="0" smtClean="0"/>
              <a:t>– APA can apply to:</a:t>
            </a:r>
          </a:p>
          <a:p>
            <a:pPr lvl="2"/>
            <a:r>
              <a:rPr lang="en-US" altLang="zh-CN" sz="1600" dirty="0" smtClean="0"/>
              <a:t>TP issues between associated enterprises (Article 9)</a:t>
            </a:r>
          </a:p>
          <a:p>
            <a:pPr lvl="2"/>
            <a:r>
              <a:rPr lang="en-US" altLang="zh-CN" sz="1600" dirty="0" smtClean="0"/>
              <a:t>Allocation of profits to PEs (Article 7)</a:t>
            </a:r>
            <a:endParaRPr lang="en-US" altLang="zh-CN" sz="1600" dirty="0" smtClean="0"/>
          </a:p>
          <a:p>
            <a:pPr lvl="1"/>
            <a:r>
              <a:rPr lang="en-US" altLang="zh-CN" sz="1600" b="1" dirty="0" smtClean="0"/>
              <a:t>Eligibility </a:t>
            </a:r>
            <a:r>
              <a:rPr lang="en-US" altLang="zh-CN" sz="1600" b="1" dirty="0" smtClean="0"/>
              <a:t>thresholds</a:t>
            </a:r>
            <a:r>
              <a:rPr lang="en-US" altLang="zh-CN" sz="1600" dirty="0" smtClean="0"/>
              <a:t> </a:t>
            </a:r>
          </a:p>
          <a:p>
            <a:pPr lvl="2"/>
            <a:r>
              <a:rPr lang="en-GB" sz="1600" dirty="0" smtClean="0"/>
              <a:t>APA thresholds (per annum).  IRD may relax thresholds on a case by case basis:</a:t>
            </a:r>
          </a:p>
          <a:p>
            <a:pPr lvl="3"/>
            <a:r>
              <a:rPr lang="en-US" altLang="zh-CN" sz="1600" dirty="0" smtClean="0"/>
              <a:t>HK$80m p.a. sale and purchase of goods transactions;</a:t>
            </a:r>
          </a:p>
          <a:p>
            <a:pPr lvl="3"/>
            <a:r>
              <a:rPr lang="en-US" altLang="zh-CN" sz="1600" dirty="0" smtClean="0"/>
              <a:t>HK$40m p.a. services transactions; or</a:t>
            </a:r>
          </a:p>
          <a:p>
            <a:pPr lvl="3"/>
            <a:r>
              <a:rPr lang="en-US" altLang="zh-CN" sz="1600" dirty="0" smtClean="0"/>
              <a:t>HK$20m p.a. intangible property transactions.</a:t>
            </a:r>
          </a:p>
          <a:p>
            <a:pPr lvl="1"/>
            <a:r>
              <a:rPr lang="en-US" altLang="zh-CN" sz="1600" b="1" dirty="0" smtClean="0"/>
              <a:t>Collateral issues</a:t>
            </a:r>
            <a:r>
              <a:rPr lang="en-US" altLang="zh-CN" sz="1600" dirty="0" smtClean="0"/>
              <a:t> – material issues in addition to the intercompany transactions</a:t>
            </a:r>
          </a:p>
          <a:p>
            <a:pPr lvl="1"/>
            <a:r>
              <a:rPr lang="en-US" altLang="zh-CN" sz="1600" b="1" dirty="0" smtClean="0"/>
              <a:t>Processing time</a:t>
            </a:r>
            <a:r>
              <a:rPr lang="en-US" altLang="zh-CN" sz="1600" dirty="0" smtClean="0"/>
              <a:t> – tentative timeframe for concluding APA is 18 months from acceptance of formal application</a:t>
            </a:r>
            <a:endParaRPr lang="en-GB" altLang="zh-CN" sz="1600" dirty="0" smtClean="0"/>
          </a:p>
          <a:p>
            <a:pPr lvl="1"/>
            <a:r>
              <a:rPr lang="en-US" altLang="zh-CN" sz="1600" b="1" dirty="0" smtClean="0"/>
              <a:t>Voluntary disclosure</a:t>
            </a:r>
            <a:r>
              <a:rPr lang="en-US" altLang="zh-CN" sz="1600" dirty="0" smtClean="0"/>
              <a:t> – penalty reduction available if APA application submitted before audit or queries</a:t>
            </a:r>
          </a:p>
          <a:p>
            <a:pPr lvl="1"/>
            <a:r>
              <a:rPr lang="en-US" altLang="zh-CN" sz="1600" b="1" dirty="0" smtClean="0"/>
              <a:t>Renewal</a:t>
            </a:r>
            <a:r>
              <a:rPr lang="en-US" altLang="zh-CN" sz="1600" dirty="0" smtClean="0"/>
              <a:t> – seek renewal at least six months before expiration of APA</a:t>
            </a:r>
          </a:p>
          <a:p>
            <a:endParaRPr lang="en-US" sz="1600" dirty="0"/>
          </a:p>
        </p:txBody>
      </p:sp>
      <p:sp>
        <p:nvSpPr>
          <p:cNvPr id="4" name="Slide Number Placeholder 3"/>
          <p:cNvSpPr>
            <a:spLocks noGrp="1"/>
          </p:cNvSpPr>
          <p:nvPr>
            <p:ph type="sldNum" sz="quarter" idx="4"/>
          </p:nvPr>
        </p:nvSpPr>
        <p:spPr/>
        <p:txBody>
          <a:bodyPr/>
          <a:lstStyle/>
          <a:p>
            <a:fld id="{9EBD5762-3BDC-484D-9503-7EA6D5A9A8CE}" type="slidenum">
              <a:rPr lang="en-GB" smtClean="0">
                <a:solidFill>
                  <a:srgbClr val="000000"/>
                </a:solidFill>
              </a:rPr>
              <a:pPr/>
              <a:t>11</a:t>
            </a:fld>
            <a:endParaRPr lang="en-GB" dirty="0">
              <a:solidFill>
                <a:srgbClr val="000000"/>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Programme highlights (continued)</a:t>
            </a:r>
            <a:endParaRPr lang="en-US" dirty="0"/>
          </a:p>
        </p:txBody>
      </p:sp>
      <p:sp>
        <p:nvSpPr>
          <p:cNvPr id="3" name="Content Placeholder 2"/>
          <p:cNvSpPr>
            <a:spLocks noGrp="1"/>
          </p:cNvSpPr>
          <p:nvPr>
            <p:ph sz="quarter" idx="15"/>
          </p:nvPr>
        </p:nvSpPr>
        <p:spPr/>
        <p:txBody>
          <a:bodyPr/>
          <a:lstStyle/>
          <a:p>
            <a:pPr lvl="1"/>
            <a:r>
              <a:rPr lang="en-GB" altLang="zh-CN" sz="1600" b="1" dirty="0" smtClean="0"/>
              <a:t>Audits and rollbacks:</a:t>
            </a:r>
          </a:p>
          <a:p>
            <a:pPr lvl="2">
              <a:buFont typeface="Arial" pitchFamily="34" charset="0"/>
              <a:buChar char="•"/>
            </a:pPr>
            <a:r>
              <a:rPr lang="en-GB" altLang="zh-CN" sz="1600" dirty="0" smtClean="0"/>
              <a:t>Information in APA application considered voluntary disclosure for penalty purposes in event of tax adjustment to prior years.  Available to taxpayer if audit not started or no IRD enquiries on prior years.</a:t>
            </a:r>
          </a:p>
          <a:p>
            <a:pPr lvl="2">
              <a:buFont typeface="Arial" pitchFamily="34" charset="0"/>
              <a:buChar char="•"/>
            </a:pPr>
            <a:r>
              <a:rPr lang="en-GB" altLang="zh-CN" sz="1600" dirty="0" smtClean="0"/>
              <a:t>IRD more likely to see rollback for less years in event of voluntary disclosure through APA application rather than an IRD audit.</a:t>
            </a:r>
          </a:p>
          <a:p>
            <a:pPr lvl="1"/>
            <a:r>
              <a:rPr lang="en-US" altLang="zh-CN" sz="1600" b="1" dirty="0" smtClean="0"/>
              <a:t>Dedicated resources to APA </a:t>
            </a:r>
            <a:r>
              <a:rPr lang="en-US" altLang="zh-CN" sz="1600" b="1" dirty="0" err="1" smtClean="0"/>
              <a:t>programme</a:t>
            </a:r>
            <a:endParaRPr lang="en-US" altLang="zh-CN" sz="1600" dirty="0" smtClean="0"/>
          </a:p>
          <a:p>
            <a:pPr lvl="1"/>
            <a:r>
              <a:rPr lang="en-US" altLang="zh-CN" sz="1600" b="1" dirty="0" smtClean="0"/>
              <a:t>No-names basis – </a:t>
            </a:r>
            <a:r>
              <a:rPr lang="en-GB" sz="1600" dirty="0" smtClean="0"/>
              <a:t>Anonymous pre-filing meetings allowed</a:t>
            </a:r>
          </a:p>
          <a:p>
            <a:pPr lvl="1"/>
            <a:r>
              <a:rPr lang="en-GB" sz="1600" dirty="0" smtClean="0"/>
              <a:t>Explicit encouragement of taxpayers to seek professionals to help with APA process</a:t>
            </a:r>
          </a:p>
          <a:p>
            <a:pPr lvl="1"/>
            <a:r>
              <a:rPr lang="en-GB" sz="1600" dirty="0" smtClean="0"/>
              <a:t>Primarily bilateral and multilateral APAs in initial stages of programme, BUT exceptions for unilateral APAs allowed (e.g. non-DTA countries)</a:t>
            </a:r>
          </a:p>
          <a:p>
            <a:pPr lvl="1"/>
            <a:endParaRPr lang="en-GB" sz="1600" dirty="0" smtClean="0"/>
          </a:p>
          <a:p>
            <a:pPr lvl="1"/>
            <a:endParaRPr lang="en-GB" sz="1600" dirty="0" smtClean="0"/>
          </a:p>
          <a:p>
            <a:pPr lvl="1"/>
            <a:endParaRPr lang="en-US" altLang="zh-CN" sz="1600" b="1" dirty="0" smtClean="0"/>
          </a:p>
          <a:p>
            <a:pPr lvl="1">
              <a:buNone/>
            </a:pPr>
            <a:endParaRPr lang="en-US" altLang="zh-CN" sz="1600" dirty="0" smtClean="0"/>
          </a:p>
          <a:p>
            <a:endParaRPr lang="en-US" sz="1600" dirty="0"/>
          </a:p>
        </p:txBody>
      </p:sp>
      <p:sp>
        <p:nvSpPr>
          <p:cNvPr id="4" name="Slide Number Placeholder 3"/>
          <p:cNvSpPr>
            <a:spLocks noGrp="1"/>
          </p:cNvSpPr>
          <p:nvPr>
            <p:ph type="sldNum" sz="quarter" idx="4"/>
          </p:nvPr>
        </p:nvSpPr>
        <p:spPr/>
        <p:txBody>
          <a:bodyPr/>
          <a:lstStyle/>
          <a:p>
            <a:fld id="{9EBD5762-3BDC-484D-9503-7EA6D5A9A8CE}" type="slidenum">
              <a:rPr lang="en-GB" smtClean="0">
                <a:solidFill>
                  <a:srgbClr val="000000"/>
                </a:solidFill>
              </a:rPr>
              <a:pPr/>
              <a:t>12</a:t>
            </a:fld>
            <a:endParaRPr lang="en-GB" dirty="0">
              <a:solidFill>
                <a:srgbClr val="000000"/>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p:txBody>
          <a:bodyPr/>
          <a:lstStyle/>
          <a:p>
            <a:r>
              <a:rPr lang="en-US" dirty="0" smtClean="0"/>
              <a:t>Thank You</a:t>
            </a:r>
            <a:endParaRPr lang="en-GB" dirty="0" smtClean="0"/>
          </a:p>
        </p:txBody>
      </p:sp>
      <p:sp>
        <p:nvSpPr>
          <p:cNvPr id="3" name="Text Placeholder 2"/>
          <p:cNvSpPr>
            <a:spLocks noGrp="1"/>
          </p:cNvSpPr>
          <p:nvPr>
            <p:ph type="body" sz="quarter" idx="10"/>
          </p:nvPr>
        </p:nvSpPr>
        <p:spPr>
          <a:xfrm>
            <a:off x="533400" y="5867400"/>
            <a:ext cx="6199188" cy="762000"/>
          </a:xfrm>
        </p:spPr>
        <p:txBody>
          <a:bodyPr/>
          <a:lstStyle/>
          <a:p>
            <a:pPr marL="0" indent="0">
              <a:defRPr/>
            </a:pPr>
            <a:r>
              <a:rPr lang="en-US" sz="1200" dirty="0" smtClean="0"/>
              <a:t>© 2013 PricewaterhouseCoopers Limited. All rights reserved. In this document, “PwC” refers to PricewaterhouseCoopers Limited, which is a member firm of PricewaterhouseCoopers International Limited, each member firm of which is a separate legal entity. </a:t>
            </a:r>
          </a:p>
          <a:p>
            <a:pPr marL="0" indent="0">
              <a:defRPr/>
            </a:pPr>
            <a:r>
              <a:rPr lang="en-US" dirty="0" smtClean="0"/>
              <a:t/>
            </a:r>
            <a:br>
              <a:rPr lang="en-US" dirty="0" smtClean="0"/>
            </a:br>
            <a:r>
              <a:rPr lang="en-US" dirty="0" smtClean="0"/>
              <a:t/>
            </a:r>
            <a:br>
              <a:rPr lang="en-US" dirty="0" smtClean="0"/>
            </a:br>
            <a:endParaRPr lang="en-US" dirty="0" smtClean="0"/>
          </a:p>
          <a:p>
            <a:pPr>
              <a:defRPr/>
            </a:pPr>
            <a:endParaRPr lang="en-GB" dirty="0"/>
          </a:p>
        </p:txBody>
      </p:sp>
      <p:sp>
        <p:nvSpPr>
          <p:cNvPr id="5" name="Rectangle 4"/>
          <p:cNvSpPr/>
          <p:nvPr/>
        </p:nvSpPr>
        <p:spPr>
          <a:xfrm>
            <a:off x="430212" y="2959100"/>
            <a:ext cx="6173787" cy="1869743"/>
          </a:xfrm>
          <a:prstGeom prst="rect">
            <a:avLst/>
          </a:prstGeom>
        </p:spPr>
        <p:txBody>
          <a:bodyPr wrap="square">
            <a:spAutoFit/>
          </a:bodyPr>
          <a:lstStyle/>
          <a:p>
            <a:pPr indent="-273050">
              <a:spcAft>
                <a:spcPts val="900"/>
              </a:spcAft>
              <a:defRPr/>
            </a:pPr>
            <a:r>
              <a:rPr lang="en-GB" sz="1200" dirty="0">
                <a:latin typeface="+mj-lt"/>
                <a:cs typeface="+mn-cs"/>
              </a:rPr>
              <a:t>The information contained in this presentation is </a:t>
            </a:r>
            <a:r>
              <a:rPr lang="en-GB" sz="1200" dirty="0" smtClean="0">
                <a:latin typeface="+mj-lt"/>
                <a:cs typeface="+mn-cs"/>
              </a:rPr>
              <a:t>of a general nature only. It is </a:t>
            </a:r>
            <a:r>
              <a:rPr lang="en-GB" sz="1200" dirty="0">
                <a:latin typeface="+mj-lt"/>
                <a:cs typeface="+mn-cs"/>
              </a:rPr>
              <a:t>not meant to be </a:t>
            </a:r>
            <a:r>
              <a:rPr lang="en-GB" sz="1200" dirty="0" smtClean="0">
                <a:latin typeface="+mj-lt"/>
                <a:cs typeface="+mn-cs"/>
              </a:rPr>
              <a:t>comprehensive and does not constitute the rendering of legal, tax or other professional advice or service by PwC. PwC has no obligation to update the information as law and practices change. The </a:t>
            </a:r>
            <a:r>
              <a:rPr lang="en-GB" sz="1200" dirty="0">
                <a:latin typeface="+mj-lt"/>
                <a:cs typeface="+mn-cs"/>
              </a:rPr>
              <a:t>application and impact of laws can vary widely based on the specific facts involved. </a:t>
            </a:r>
            <a:r>
              <a:rPr lang="en-GB" sz="1200" dirty="0" smtClean="0">
                <a:latin typeface="+mj-lt"/>
                <a:cs typeface="+mn-cs"/>
              </a:rPr>
              <a:t>Before taking any action, please ensure that you obtain advice specific to your circumstances from your usual Pw</a:t>
            </a:r>
            <a:r>
              <a:rPr lang="en-GB" sz="1200" dirty="0" smtClean="0">
                <a:latin typeface="+mj-lt"/>
              </a:rPr>
              <a:t>C client service team or your other advisers.</a:t>
            </a:r>
            <a:endParaRPr lang="en-GB" sz="1200" dirty="0" smtClean="0">
              <a:latin typeface="+mj-lt"/>
              <a:cs typeface="+mn-cs"/>
            </a:endParaRPr>
          </a:p>
          <a:p>
            <a:pPr indent="-273050">
              <a:spcAft>
                <a:spcPts val="900"/>
              </a:spcAft>
              <a:defRPr/>
            </a:pPr>
            <a:r>
              <a:rPr lang="en-GB" sz="1200" dirty="0" smtClean="0">
                <a:latin typeface="+mj-lt"/>
                <a:cs typeface="+mn-cs"/>
              </a:rPr>
              <a:t>The </a:t>
            </a:r>
            <a:r>
              <a:rPr lang="en-GB" sz="1200" dirty="0">
                <a:latin typeface="+mj-lt"/>
                <a:cs typeface="+mn-cs"/>
              </a:rPr>
              <a:t>materials contained in this presentation were assembled in </a:t>
            </a:r>
            <a:r>
              <a:rPr lang="en-GB" sz="1200" dirty="0" smtClean="0">
                <a:latin typeface="+mj-lt"/>
                <a:cs typeface="+mn-cs"/>
              </a:rPr>
              <a:t>September </a:t>
            </a:r>
            <a:r>
              <a:rPr lang="en-GB" sz="1200" dirty="0">
                <a:latin typeface="+mj-lt"/>
                <a:cs typeface="+mn-cs"/>
              </a:rPr>
              <a:t>2013 and were based on the law enforceable and information available at that time</a:t>
            </a:r>
            <a:r>
              <a:rPr lang="en-GB" sz="1200" dirty="0" smtClean="0">
                <a:latin typeface="+mj-lt"/>
                <a:cs typeface="+mn-cs"/>
              </a:rPr>
              <a:t>.</a:t>
            </a:r>
            <a:endParaRPr lang="en-GB" sz="1200" dirty="0">
              <a:latin typeface="+mj-lt"/>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Agenda</a:t>
            </a:r>
            <a:endParaRPr lang="en-GB" dirty="0"/>
          </a:p>
        </p:txBody>
      </p:sp>
      <p:sp>
        <p:nvSpPr>
          <p:cNvPr id="6" name="Content Placeholder 5"/>
          <p:cNvSpPr>
            <a:spLocks noGrp="1"/>
          </p:cNvSpPr>
          <p:nvPr>
            <p:ph sz="quarter" idx="14"/>
          </p:nvPr>
        </p:nvSpPr>
        <p:spPr>
          <a:xfrm>
            <a:off x="533398" y="1752601"/>
            <a:ext cx="8094408" cy="4419599"/>
          </a:xfrm>
        </p:spPr>
        <p:txBody>
          <a:bodyPr/>
          <a:lstStyle/>
          <a:p>
            <a:pPr marL="182880" indent="-457200">
              <a:spcAft>
                <a:spcPts val="3000"/>
              </a:spcAft>
              <a:buFont typeface="+mj-lt"/>
              <a:buAutoNum type="arabicPeriod"/>
            </a:pPr>
            <a:r>
              <a:rPr lang="en-GB" dirty="0" smtClean="0"/>
              <a:t>The transfer pricing regime in Hong Kong</a:t>
            </a:r>
          </a:p>
          <a:p>
            <a:pPr marL="182880" indent="-457200">
              <a:spcAft>
                <a:spcPts val="3000"/>
              </a:spcAft>
              <a:buFont typeface="+mj-lt"/>
              <a:buAutoNum type="arabicPeriod"/>
            </a:pPr>
            <a:r>
              <a:rPr lang="en-GB" dirty="0" smtClean="0"/>
              <a:t>The APA program in Hong Kong</a:t>
            </a:r>
          </a:p>
          <a:p>
            <a:pPr marL="182880" indent="-457200">
              <a:spcAft>
                <a:spcPts val="3000"/>
              </a:spcAft>
            </a:pPr>
            <a:r>
              <a:rPr lang="en-GB" dirty="0" smtClean="0"/>
              <a:t>	</a:t>
            </a:r>
          </a:p>
          <a:p>
            <a:pPr marL="182880" indent="-457200"/>
            <a:endParaRPr lang="en-GB" dirty="0" smtClean="0"/>
          </a:p>
          <a:p>
            <a:endParaRPr lang="en-GB" dirty="0" smtClean="0"/>
          </a:p>
          <a:p>
            <a:endParaRPr lang="en-GB" dirty="0" smtClean="0"/>
          </a:p>
          <a:p>
            <a:endParaRPr lang="en-GB" dirty="0"/>
          </a:p>
        </p:txBody>
      </p:sp>
      <p:sp>
        <p:nvSpPr>
          <p:cNvPr id="4" name="Slide Number Placeholder 3"/>
          <p:cNvSpPr>
            <a:spLocks noGrp="1"/>
          </p:cNvSpPr>
          <p:nvPr>
            <p:ph type="sldNum" sz="quarter" idx="4"/>
          </p:nvPr>
        </p:nvSpPr>
        <p:spPr/>
        <p:txBody>
          <a:bodyPr/>
          <a:lstStyle/>
          <a:p>
            <a:fld id="{9EBD5762-3BDC-484D-9503-7EA6D5A9A8CE}" type="slidenum">
              <a:rPr lang="en-GB" smtClean="0"/>
              <a:pPr/>
              <a:t>2</a:t>
            </a:fld>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transfer pricing regime in Hong Kong</a:t>
            </a:r>
            <a:endParaRPr lang="en-GB" i="1" dirty="0"/>
          </a:p>
        </p:txBody>
      </p:sp>
      <p:sp>
        <p:nvSpPr>
          <p:cNvPr id="5" name="TextBox 4"/>
          <p:cNvSpPr txBox="1"/>
          <p:nvPr/>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smtClean="0">
                <a:solidFill>
                  <a:schemeClr val="bg2"/>
                </a:solidFill>
                <a:latin typeface="Arial" pitchFamily="34" charset="0"/>
                <a:cs typeface="Arial" pitchFamily="34" charset="0"/>
              </a:rPr>
              <a:t>PwC</a:t>
            </a:r>
            <a:endParaRPr lang="en-GB" sz="1000" noProof="0" dirty="0">
              <a:solidFill>
                <a:schemeClr val="bg2"/>
              </a:solidFill>
              <a:latin typeface="Arial" pitchFamily="34" charset="0"/>
              <a:cs typeface="Arial" pitchFamily="34" charset="0"/>
            </a:endParaRPr>
          </a:p>
        </p:txBody>
      </p:sp>
      <p:sp>
        <p:nvSpPr>
          <p:cNvPr id="6" name="Slide Number Placeholder 5"/>
          <p:cNvSpPr txBox="1">
            <a:spLocks/>
          </p:cNvSpPr>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BD5762-3BDC-484D-9503-7EA6D5A9A8CE}" type="slidenum">
              <a:rPr kumimoji="0" lang="en-GB" sz="1000" b="0" i="0" u="none" strike="noStrike" kern="1200" cap="none" spc="0" normalizeH="0" baseline="0" noProof="0" smtClean="0">
                <a:ln>
                  <a:noFill/>
                </a:ln>
                <a:solidFill>
                  <a:schemeClr val="bg2"/>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000" b="0" i="0" u="none" strike="noStrike" kern="1200" cap="none" spc="0" normalizeH="0" baseline="0" noProof="0" dirty="0">
              <a:ln>
                <a:noFill/>
              </a:ln>
              <a:solidFill>
                <a:schemeClr val="bg2"/>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510952"/>
          </a:xfrm>
        </p:spPr>
        <p:txBody>
          <a:bodyPr/>
          <a:lstStyle/>
          <a:p>
            <a:r>
              <a:rPr lang="en-GB" dirty="0" smtClean="0"/>
              <a:t>Domestic transfer pricing legislation </a:t>
            </a:r>
            <a:endParaRPr lang="en-GB" dirty="0"/>
          </a:p>
        </p:txBody>
      </p:sp>
      <p:sp>
        <p:nvSpPr>
          <p:cNvPr id="5" name="Slide Number Placeholder 4"/>
          <p:cNvSpPr>
            <a:spLocks noGrp="1"/>
          </p:cNvSpPr>
          <p:nvPr>
            <p:ph type="sldNum" sz="quarter" idx="4294967295"/>
          </p:nvPr>
        </p:nvSpPr>
        <p:spPr>
          <a:xfrm>
            <a:off x="7086600" y="6477000"/>
            <a:ext cx="1527048" cy="152400"/>
          </a:xfrm>
          <a:prstGeom prst="rect">
            <a:avLst/>
          </a:prstGeom>
        </p:spPr>
        <p:txBody>
          <a:bodyPr/>
          <a:lstStyle/>
          <a:p>
            <a:fld id="{C54E23E2-EC27-4A06-8BC2-D6A9961C22EA}" type="slidenum">
              <a:rPr lang="en-GB" smtClean="0"/>
              <a:pPr/>
              <a:t>4</a:t>
            </a:fld>
            <a:endParaRPr lang="en-GB" dirty="0"/>
          </a:p>
        </p:txBody>
      </p:sp>
      <p:graphicFrame>
        <p:nvGraphicFramePr>
          <p:cNvPr id="7" name="Diagram 6"/>
          <p:cNvGraphicFramePr/>
          <p:nvPr/>
        </p:nvGraphicFramePr>
        <p:xfrm>
          <a:off x="1524000" y="1451415"/>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9" name="Group 8"/>
          <p:cNvGrpSpPr/>
          <p:nvPr/>
        </p:nvGrpSpPr>
        <p:grpSpPr>
          <a:xfrm>
            <a:off x="1260000" y="5652654"/>
            <a:ext cx="6614556" cy="684114"/>
            <a:chOff x="4987636" y="1163782"/>
            <a:chExt cx="2386941" cy="684114"/>
          </a:xfrm>
        </p:grpSpPr>
        <p:sp>
          <p:nvSpPr>
            <p:cNvPr id="12" name="Rectangle 11"/>
            <p:cNvSpPr/>
            <p:nvPr/>
          </p:nvSpPr>
          <p:spPr bwMode="ltGray">
            <a:xfrm>
              <a:off x="4987636" y="1163782"/>
              <a:ext cx="2386941" cy="581891"/>
            </a:xfrm>
            <a:prstGeom prst="rect">
              <a:avLst/>
            </a:prstGeom>
            <a:solidFill>
              <a:schemeClr val="accent2">
                <a:lumMod val="20000"/>
                <a:lumOff val="80000"/>
              </a:schemeClr>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
          <p:nvSpPr>
            <p:cNvPr id="13" name="Text Box 47"/>
            <p:cNvSpPr txBox="1">
              <a:spLocks noChangeArrowheads="1"/>
            </p:cNvSpPr>
            <p:nvPr/>
          </p:nvSpPr>
          <p:spPr bwMode="auto">
            <a:xfrm>
              <a:off x="5023261" y="1232343"/>
              <a:ext cx="2351314" cy="615553"/>
            </a:xfrm>
            <a:prstGeom prst="rect">
              <a:avLst/>
            </a:prstGeom>
            <a:noFill/>
            <a:ln w="9525">
              <a:noFill/>
              <a:miter lim="800000"/>
              <a:headEnd/>
              <a:tailEnd/>
            </a:ln>
          </p:spPr>
          <p:txBody>
            <a:bodyPr wrap="square">
              <a:spAutoFit/>
            </a:bodyPr>
            <a:lstStyle/>
            <a:p>
              <a:pPr lvl="0" algn="ctr"/>
              <a:r>
                <a:rPr lang="en-GB" sz="2000" dirty="0" smtClean="0"/>
                <a:t>Lack of comprehensive transfer pricing legislation in HK</a:t>
              </a:r>
            </a:p>
            <a:p>
              <a:pPr algn="ctr">
                <a:buSzTx/>
              </a:pPr>
              <a:endParaRPr lang="en-GB" altLang="zh-CN" sz="1400" dirty="0">
                <a:ea typeface="SimSun" pitchFamily="2" charset="-122"/>
              </a:endParaRPr>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510952"/>
          </a:xfrm>
        </p:spPr>
        <p:txBody>
          <a:bodyPr/>
          <a:lstStyle/>
          <a:p>
            <a:r>
              <a:rPr lang="en-GB" dirty="0" smtClean="0"/>
              <a:t>Transfer pricing in a treaty context</a:t>
            </a:r>
            <a:endParaRPr lang="en-GB" dirty="0"/>
          </a:p>
        </p:txBody>
      </p:sp>
      <p:sp>
        <p:nvSpPr>
          <p:cNvPr id="5" name="Slide Number Placeholder 4"/>
          <p:cNvSpPr>
            <a:spLocks noGrp="1"/>
          </p:cNvSpPr>
          <p:nvPr>
            <p:ph type="sldNum" sz="quarter" idx="4294967295"/>
          </p:nvPr>
        </p:nvSpPr>
        <p:spPr>
          <a:xfrm>
            <a:off x="7086600" y="6477000"/>
            <a:ext cx="1527048" cy="152400"/>
          </a:xfrm>
          <a:prstGeom prst="rect">
            <a:avLst/>
          </a:prstGeom>
        </p:spPr>
        <p:txBody>
          <a:bodyPr/>
          <a:lstStyle/>
          <a:p>
            <a:fld id="{C54E23E2-EC27-4A06-8BC2-D6A9961C22EA}" type="slidenum">
              <a:rPr lang="en-GB" smtClean="0"/>
              <a:pPr/>
              <a:t>5</a:t>
            </a:fld>
            <a:endParaRPr lang="en-GB" dirty="0"/>
          </a:p>
        </p:txBody>
      </p:sp>
      <p:graphicFrame>
        <p:nvGraphicFramePr>
          <p:cNvPr id="11" name="Group 3"/>
          <p:cNvGraphicFramePr>
            <a:graphicFrameLocks noGrp="1"/>
          </p:cNvGraphicFramePr>
          <p:nvPr>
            <p:custDataLst>
              <p:tags r:id="rId1"/>
            </p:custDataLst>
          </p:nvPr>
        </p:nvGraphicFramePr>
        <p:xfrm>
          <a:off x="624260" y="1590576"/>
          <a:ext cx="8056190" cy="4519080"/>
        </p:xfrm>
        <a:graphic>
          <a:graphicData uri="http://schemas.openxmlformats.org/drawingml/2006/table">
            <a:tbl>
              <a:tblPr firstRow="1" firstCol="1" bandRow="1"/>
              <a:tblGrid>
                <a:gridCol w="3071440"/>
                <a:gridCol w="1943100"/>
                <a:gridCol w="3041650"/>
              </a:tblGrid>
              <a:tr h="365444">
                <a:tc>
                  <a:txBody>
                    <a:bodyPr/>
                    <a:lstStyle/>
                    <a:p>
                      <a:pPr marL="0" marR="0" lvl="0" indent="0" algn="l" defTabSz="695325" rtl="0" eaLnBrk="1" fontAlgn="base" latinLnBrk="0" hangingPunct="1">
                        <a:lnSpc>
                          <a:spcPct val="100000"/>
                        </a:lnSpc>
                        <a:spcBef>
                          <a:spcPct val="0"/>
                        </a:spcBef>
                        <a:spcAft>
                          <a:spcPct val="50000"/>
                        </a:spcAft>
                        <a:buClr>
                          <a:srgbClr val="000000"/>
                        </a:buClr>
                        <a:buSzTx/>
                        <a:buFont typeface="Wingdings" pitchFamily="2" charset="2"/>
                        <a:buNone/>
                        <a:tabLst>
                          <a:tab pos="352425" algn="l"/>
                          <a:tab pos="722313" algn="l"/>
                          <a:tab pos="1074738" algn="l"/>
                          <a:tab pos="1427163" algn="l"/>
                          <a:tab pos="1700213" algn="l"/>
                        </a:tabLst>
                      </a:pPr>
                      <a:r>
                        <a:rPr kumimoji="0" lang="en-GB" sz="2000" b="1" i="0" u="none" strike="noStrike" cap="none" normalizeH="0" baseline="0" dirty="0" smtClean="0">
                          <a:ln>
                            <a:noFill/>
                          </a:ln>
                          <a:solidFill>
                            <a:schemeClr val="bg1"/>
                          </a:solidFill>
                          <a:effectLst/>
                          <a:latin typeface="+mj-lt"/>
                        </a:rPr>
                        <a:t>Treaty provisions </a:t>
                      </a:r>
                    </a:p>
                  </a:txBody>
                  <a:tcPr marL="80060" marR="80060" marT="43920" marB="43920" anchor="ctr" horzOverflow="overflow">
                    <a:solidFill>
                      <a:schemeClr val="tx2"/>
                    </a:solidFill>
                  </a:tcPr>
                </a:tc>
                <a:tc rowSpan="2">
                  <a:txBody>
                    <a:bodyPr/>
                    <a:lstStyle/>
                    <a:p>
                      <a:pPr marL="0" marR="0" lvl="0" indent="0" algn="ctr" defTabSz="695325" rtl="0" eaLnBrk="1" fontAlgn="base" latinLnBrk="0" hangingPunct="1">
                        <a:lnSpc>
                          <a:spcPct val="100000"/>
                        </a:lnSpc>
                        <a:spcBef>
                          <a:spcPts val="600"/>
                        </a:spcBef>
                        <a:spcAft>
                          <a:spcPct val="50000"/>
                        </a:spcAft>
                        <a:buClr>
                          <a:srgbClr val="000000"/>
                        </a:buClr>
                        <a:buSzTx/>
                        <a:buFont typeface="Wingdings" pitchFamily="2" charset="2"/>
                        <a:buNone/>
                        <a:tabLst>
                          <a:tab pos="352425" algn="l"/>
                          <a:tab pos="722313" algn="l"/>
                          <a:tab pos="1074738" algn="l"/>
                          <a:tab pos="1427163" algn="l"/>
                          <a:tab pos="1700213" algn="l"/>
                        </a:tabLst>
                      </a:pPr>
                      <a:endParaRPr kumimoji="0" lang="en-GB" sz="2000" b="1" i="0" u="none" strike="noStrike" cap="none" normalizeH="0" baseline="0" dirty="0" smtClean="0">
                        <a:ln>
                          <a:noFill/>
                        </a:ln>
                        <a:solidFill>
                          <a:schemeClr val="tx1"/>
                        </a:solidFill>
                        <a:effectLst/>
                        <a:latin typeface="+mj-lt"/>
                      </a:endParaRPr>
                    </a:p>
                    <a:p>
                      <a:pPr marL="0" marR="0" lvl="0" indent="0" algn="ctr" defTabSz="695325" rtl="0" eaLnBrk="1" fontAlgn="base" latinLnBrk="0" hangingPunct="1">
                        <a:lnSpc>
                          <a:spcPct val="100000"/>
                        </a:lnSpc>
                        <a:spcBef>
                          <a:spcPts val="600"/>
                        </a:spcBef>
                        <a:spcAft>
                          <a:spcPct val="50000"/>
                        </a:spcAft>
                        <a:buClr>
                          <a:srgbClr val="000000"/>
                        </a:buClr>
                        <a:buSzTx/>
                        <a:buFont typeface="Wingdings" pitchFamily="2" charset="2"/>
                        <a:buNone/>
                        <a:tabLst>
                          <a:tab pos="352425" algn="l"/>
                          <a:tab pos="722313" algn="l"/>
                          <a:tab pos="1074738" algn="l"/>
                          <a:tab pos="1427163" algn="l"/>
                          <a:tab pos="1700213" algn="l"/>
                        </a:tabLst>
                      </a:pPr>
                      <a:r>
                        <a:rPr kumimoji="0" lang="en-GB" sz="2000" b="1" i="0" u="none" strike="noStrike" cap="none" normalizeH="0" baseline="0" dirty="0" smtClean="0">
                          <a:ln>
                            <a:noFill/>
                          </a:ln>
                          <a:solidFill>
                            <a:schemeClr val="tx1"/>
                          </a:solidFill>
                          <a:effectLst/>
                          <a:latin typeface="+mj-lt"/>
                        </a:rPr>
                        <a:t>Interaction between the two?</a:t>
                      </a:r>
                    </a:p>
                  </a:txBody>
                  <a:tcPr marL="80060" marR="80060" marT="43920" marB="43920" anchor="ctr" horzOverflow="overflow"/>
                </a:tc>
                <a:tc>
                  <a:txBody>
                    <a:bodyPr/>
                    <a:lstStyle/>
                    <a:p>
                      <a:pPr marL="0" marR="0" lvl="0" indent="0" algn="l" defTabSz="695325" rtl="0" eaLnBrk="1" fontAlgn="base" latinLnBrk="0" hangingPunct="1">
                        <a:lnSpc>
                          <a:spcPct val="100000"/>
                        </a:lnSpc>
                        <a:spcBef>
                          <a:spcPct val="0"/>
                        </a:spcBef>
                        <a:spcAft>
                          <a:spcPct val="50000"/>
                        </a:spcAft>
                        <a:buClr>
                          <a:srgbClr val="000000"/>
                        </a:buClr>
                        <a:buSzTx/>
                        <a:buFont typeface="Wingdings" pitchFamily="2" charset="2"/>
                        <a:buNone/>
                        <a:tabLst>
                          <a:tab pos="352425" algn="l"/>
                          <a:tab pos="722313" algn="l"/>
                          <a:tab pos="1074738" algn="l"/>
                          <a:tab pos="1427163" algn="l"/>
                          <a:tab pos="1700213" algn="l"/>
                        </a:tabLst>
                      </a:pPr>
                      <a:r>
                        <a:rPr kumimoji="0" lang="en-GB" sz="2000" b="1" i="0" u="none" strike="noStrike" cap="none" normalizeH="0" baseline="0" dirty="0" smtClean="0">
                          <a:ln>
                            <a:noFill/>
                          </a:ln>
                          <a:solidFill>
                            <a:schemeClr val="bg1"/>
                          </a:solidFill>
                          <a:effectLst/>
                          <a:latin typeface="+mj-lt"/>
                        </a:rPr>
                        <a:t>HK domestic law</a:t>
                      </a:r>
                    </a:p>
                  </a:txBody>
                  <a:tcPr marL="80060" marR="80060" marT="43920" marB="43920" anchor="ctr" horzOverflow="overflow">
                    <a:solidFill>
                      <a:schemeClr val="accent1"/>
                    </a:solidFill>
                  </a:tcPr>
                </a:tc>
              </a:tr>
              <a:tr h="3112456">
                <a:tc>
                  <a:txBody>
                    <a:bodyPr/>
                    <a:lstStyle/>
                    <a:p>
                      <a:pPr marL="228600" marR="0" lvl="0" indent="-228600" algn="l" defTabSz="1019175" rtl="0" eaLnBrk="1" fontAlgn="base" latinLnBrk="0" hangingPunct="1">
                        <a:lnSpc>
                          <a:spcPct val="100000"/>
                        </a:lnSpc>
                        <a:spcBef>
                          <a:spcPts val="600"/>
                        </a:spcBef>
                        <a:spcAft>
                          <a:spcPct val="50000"/>
                        </a:spcAft>
                        <a:buClr>
                          <a:schemeClr val="tx2"/>
                        </a:buClr>
                        <a:buSzTx/>
                        <a:buFont typeface="Arial" pitchFamily="34" charset="0"/>
                        <a:buChar char="•"/>
                        <a:tabLst/>
                      </a:pPr>
                      <a:r>
                        <a:rPr kumimoji="0" lang="en-GB" sz="2000" b="0" i="0" u="none" strike="noStrike" kern="1200" cap="none" normalizeH="0" baseline="0" dirty="0" smtClean="0">
                          <a:ln>
                            <a:noFill/>
                          </a:ln>
                          <a:solidFill>
                            <a:schemeClr val="tx2"/>
                          </a:solidFill>
                          <a:effectLst/>
                          <a:latin typeface="+mj-lt"/>
                          <a:ea typeface="+mn-ea"/>
                          <a:cs typeface="Arial" charset="0"/>
                        </a:rPr>
                        <a:t>Article 7 on attribution of profits to a PE</a:t>
                      </a:r>
                    </a:p>
                    <a:p>
                      <a:pPr marL="228600" marR="0" lvl="0" indent="-228600" algn="l" defTabSz="1019175" rtl="0" eaLnBrk="1" fontAlgn="base" latinLnBrk="0" hangingPunct="1">
                        <a:lnSpc>
                          <a:spcPct val="100000"/>
                        </a:lnSpc>
                        <a:spcBef>
                          <a:spcPts val="600"/>
                        </a:spcBef>
                        <a:spcAft>
                          <a:spcPct val="50000"/>
                        </a:spcAft>
                        <a:buClr>
                          <a:schemeClr val="tx2"/>
                        </a:buClr>
                        <a:buSzTx/>
                        <a:buFont typeface="Arial" pitchFamily="34" charset="0"/>
                        <a:buChar char="•"/>
                        <a:tabLst/>
                      </a:pPr>
                      <a:r>
                        <a:rPr kumimoji="0" lang="en-GB" sz="2000" b="0" i="0" u="none" strike="noStrike" kern="1200" cap="none" normalizeH="0" baseline="0" dirty="0" smtClean="0">
                          <a:ln>
                            <a:noFill/>
                          </a:ln>
                          <a:solidFill>
                            <a:schemeClr val="tx2"/>
                          </a:solidFill>
                          <a:effectLst/>
                          <a:latin typeface="+mj-lt"/>
                          <a:ea typeface="+mn-ea"/>
                          <a:cs typeface="Arial" charset="0"/>
                        </a:rPr>
                        <a:t>Article 9 on Arm’s </a:t>
                      </a:r>
                      <a:r>
                        <a:rPr kumimoji="0" lang="en-GB" sz="2000" b="0" i="0" u="none" strike="noStrike" kern="1200" cap="none" normalizeH="0" baseline="0" dirty="0" smtClean="0">
                          <a:ln>
                            <a:noFill/>
                          </a:ln>
                          <a:solidFill>
                            <a:schemeClr val="tx2"/>
                          </a:solidFill>
                          <a:effectLst/>
                          <a:latin typeface="+mj-lt"/>
                          <a:ea typeface="+mn-ea"/>
                          <a:cs typeface="Arial" charset="0"/>
                        </a:rPr>
                        <a:t>length </a:t>
                      </a:r>
                      <a:r>
                        <a:rPr kumimoji="0" lang="en-GB" sz="2000" b="0" i="0" u="none" strike="noStrike" kern="1200" cap="none" normalizeH="0" baseline="0" dirty="0" smtClean="0">
                          <a:ln>
                            <a:noFill/>
                          </a:ln>
                          <a:solidFill>
                            <a:schemeClr val="tx2"/>
                          </a:solidFill>
                          <a:effectLst/>
                          <a:latin typeface="+mj-lt"/>
                          <a:ea typeface="+mn-ea"/>
                          <a:cs typeface="Arial" charset="0"/>
                        </a:rPr>
                        <a:t>principles between associated enterprises</a:t>
                      </a:r>
                      <a:endParaRPr kumimoji="0" lang="en-GB" sz="2000" b="0" i="0" u="none" strike="noStrike" kern="1200" cap="none" normalizeH="0" baseline="0" dirty="0" smtClean="0">
                        <a:ln>
                          <a:noFill/>
                        </a:ln>
                        <a:solidFill>
                          <a:schemeClr val="tx2"/>
                        </a:solidFill>
                        <a:effectLst/>
                        <a:latin typeface="+mj-lt"/>
                        <a:ea typeface="+mn-ea"/>
                        <a:cs typeface="Arial" charset="0"/>
                      </a:endParaRPr>
                    </a:p>
                    <a:p>
                      <a:pPr marL="228600" marR="0" lvl="0" indent="-228600" algn="l" defTabSz="1019175" rtl="0" eaLnBrk="1" fontAlgn="base" latinLnBrk="0" hangingPunct="1">
                        <a:lnSpc>
                          <a:spcPct val="100000"/>
                        </a:lnSpc>
                        <a:spcBef>
                          <a:spcPts val="600"/>
                        </a:spcBef>
                        <a:spcAft>
                          <a:spcPct val="50000"/>
                        </a:spcAft>
                        <a:buClr>
                          <a:schemeClr val="tx2"/>
                        </a:buClr>
                        <a:buSzTx/>
                        <a:buFont typeface="Arial" pitchFamily="34" charset="0"/>
                        <a:buChar char="•"/>
                        <a:tabLst/>
                      </a:pPr>
                      <a:r>
                        <a:rPr kumimoji="0" lang="en-GB" sz="2000" b="0" i="0" u="none" strike="noStrike" kern="1200" cap="none" normalizeH="0" baseline="0" dirty="0" smtClean="0">
                          <a:ln>
                            <a:noFill/>
                          </a:ln>
                          <a:solidFill>
                            <a:schemeClr val="tx2"/>
                          </a:solidFill>
                          <a:effectLst/>
                          <a:latin typeface="+mj-lt"/>
                          <a:ea typeface="+mn-ea"/>
                          <a:cs typeface="Arial" charset="0"/>
                        </a:rPr>
                        <a:t>Functions performed, assets used and risk assumed</a:t>
                      </a:r>
                    </a:p>
                    <a:p>
                      <a:pPr marL="228600" marR="0" lvl="0" indent="-228600" algn="l" defTabSz="1019175" rtl="0" eaLnBrk="1" fontAlgn="base" latinLnBrk="0" hangingPunct="1">
                        <a:lnSpc>
                          <a:spcPct val="100000"/>
                        </a:lnSpc>
                        <a:spcBef>
                          <a:spcPts val="600"/>
                        </a:spcBef>
                        <a:spcAft>
                          <a:spcPct val="50000"/>
                        </a:spcAft>
                        <a:buClr>
                          <a:schemeClr val="tx2"/>
                        </a:buClr>
                        <a:buSzTx/>
                        <a:buFont typeface="Arial" pitchFamily="34" charset="0"/>
                        <a:buChar char="•"/>
                        <a:tabLst/>
                      </a:pPr>
                      <a:r>
                        <a:rPr kumimoji="0" lang="en-GB" sz="2000" b="0" i="0" u="none" strike="noStrike" kern="1200" cap="none" normalizeH="0" baseline="0" dirty="0" smtClean="0">
                          <a:ln>
                            <a:noFill/>
                          </a:ln>
                          <a:solidFill>
                            <a:schemeClr val="tx2"/>
                          </a:solidFill>
                          <a:effectLst/>
                          <a:latin typeface="+mj-lt"/>
                          <a:ea typeface="+mn-ea"/>
                          <a:cs typeface="Arial" charset="0"/>
                        </a:rPr>
                        <a:t>OECD Transfer Pricing Guidelines </a:t>
                      </a:r>
                    </a:p>
                  </a:txBody>
                  <a:tcPr marL="80060" marR="80060" marT="43920" marB="43920" horzOverflow="overflow">
                    <a:solidFill>
                      <a:schemeClr val="tx2">
                        <a:lumMod val="20000"/>
                        <a:lumOff val="80000"/>
                      </a:schemeClr>
                    </a:solidFill>
                  </a:tcPr>
                </a:tc>
                <a:tc vMerge="1">
                  <a:txBody>
                    <a:bodyPr/>
                    <a:lstStyle/>
                    <a:p>
                      <a:endParaRPr lang="en-US"/>
                    </a:p>
                  </a:txBody>
                  <a:tcPr/>
                </a:tc>
                <a:tc>
                  <a:txBody>
                    <a:bodyPr/>
                    <a:lstStyle/>
                    <a:p>
                      <a:pPr marL="228600" marR="0" lvl="0" indent="-228600" algn="l" defTabSz="1019175" rtl="0" eaLnBrk="1" fontAlgn="base" latinLnBrk="0" hangingPunct="1">
                        <a:lnSpc>
                          <a:spcPct val="100000"/>
                        </a:lnSpc>
                        <a:spcBef>
                          <a:spcPct val="0"/>
                        </a:spcBef>
                        <a:spcAft>
                          <a:spcPct val="50000"/>
                        </a:spcAft>
                        <a:buClr>
                          <a:schemeClr val="tx2"/>
                        </a:buClr>
                        <a:buSzTx/>
                        <a:buFont typeface="Arial" pitchFamily="34" charset="0"/>
                        <a:buChar char="•"/>
                        <a:tabLst/>
                      </a:pPr>
                      <a:r>
                        <a:rPr kumimoji="0" lang="en-GB" sz="2000" b="0" i="0" u="none" strike="noStrike" cap="none" normalizeH="0" baseline="0" dirty="0" smtClean="0">
                          <a:ln>
                            <a:noFill/>
                          </a:ln>
                          <a:solidFill>
                            <a:schemeClr val="tx2"/>
                          </a:solidFill>
                          <a:effectLst/>
                          <a:latin typeface="+mj-lt"/>
                          <a:cs typeface="Arial" charset="0"/>
                        </a:rPr>
                        <a:t>Inland Revenue Rule </a:t>
                      </a:r>
                      <a:r>
                        <a:rPr kumimoji="0" lang="en-GB" sz="2000" b="0" i="0" u="none" strike="noStrike" cap="none" normalizeH="0" baseline="0" dirty="0" smtClean="0">
                          <a:ln>
                            <a:noFill/>
                          </a:ln>
                          <a:solidFill>
                            <a:schemeClr val="tx2"/>
                          </a:solidFill>
                          <a:effectLst/>
                          <a:latin typeface="+mj-lt"/>
                          <a:cs typeface="Arial" charset="0"/>
                        </a:rPr>
                        <a:t>5 on attribution of profits to PE in HK</a:t>
                      </a:r>
                      <a:endParaRPr kumimoji="0" lang="en-GB" sz="2000" b="0" i="0" u="none" strike="noStrike" cap="none" normalizeH="0" baseline="0" dirty="0" smtClean="0">
                        <a:ln>
                          <a:noFill/>
                        </a:ln>
                        <a:solidFill>
                          <a:schemeClr val="tx2"/>
                        </a:solidFill>
                        <a:effectLst/>
                        <a:latin typeface="+mj-lt"/>
                        <a:cs typeface="Arial" charset="0"/>
                      </a:endParaRPr>
                    </a:p>
                    <a:p>
                      <a:pPr marL="228600" marR="0" lvl="0" indent="-228600" algn="l" defTabSz="1019175" rtl="0" eaLnBrk="1" fontAlgn="base" latinLnBrk="0" hangingPunct="1">
                        <a:lnSpc>
                          <a:spcPct val="100000"/>
                        </a:lnSpc>
                        <a:spcBef>
                          <a:spcPct val="0"/>
                        </a:spcBef>
                        <a:spcAft>
                          <a:spcPct val="50000"/>
                        </a:spcAft>
                        <a:buClr>
                          <a:schemeClr val="tx2"/>
                        </a:buClr>
                        <a:buSzTx/>
                        <a:buFont typeface="Arial" pitchFamily="34" charset="0"/>
                        <a:buChar char="•"/>
                        <a:tabLst/>
                      </a:pPr>
                      <a:r>
                        <a:rPr kumimoji="0" lang="en-GB" sz="2000" b="0" i="0" u="none" strike="noStrike" cap="none" normalizeH="0" baseline="0" dirty="0" smtClean="0">
                          <a:ln>
                            <a:noFill/>
                          </a:ln>
                          <a:solidFill>
                            <a:schemeClr val="tx2"/>
                          </a:solidFill>
                          <a:effectLst/>
                          <a:latin typeface="+mj-lt"/>
                          <a:cs typeface="Arial" charset="0"/>
                        </a:rPr>
                        <a:t>Sourcing rule under s.14 of the Inland Revenue Ordinance </a:t>
                      </a:r>
                      <a:endParaRPr kumimoji="0" lang="en-GB" sz="2000" b="0" i="0" u="none" strike="noStrike" cap="none" normalizeH="0" baseline="0" dirty="0" smtClean="0">
                        <a:ln>
                          <a:noFill/>
                        </a:ln>
                        <a:solidFill>
                          <a:schemeClr val="tx2"/>
                        </a:solidFill>
                        <a:effectLst/>
                        <a:latin typeface="+mj-lt"/>
                        <a:cs typeface="Arial" charset="0"/>
                      </a:endParaRPr>
                    </a:p>
                    <a:p>
                      <a:pPr marL="228600" marR="0" lvl="0" indent="-228600" algn="l" defTabSz="1019175" rtl="0" eaLnBrk="1" fontAlgn="base" latinLnBrk="0" hangingPunct="1">
                        <a:lnSpc>
                          <a:spcPct val="100000"/>
                        </a:lnSpc>
                        <a:spcBef>
                          <a:spcPct val="0"/>
                        </a:spcBef>
                        <a:spcAft>
                          <a:spcPct val="50000"/>
                        </a:spcAft>
                        <a:buClr>
                          <a:schemeClr val="tx2"/>
                        </a:buClr>
                        <a:buSzTx/>
                        <a:buFont typeface="Arial" pitchFamily="34" charset="0"/>
                        <a:buChar char="•"/>
                        <a:tabLst/>
                      </a:pPr>
                      <a:r>
                        <a:rPr kumimoji="0" lang="en-GB" sz="2000" b="0" i="0" u="none" strike="noStrike" cap="none" normalizeH="0" baseline="0" dirty="0" smtClean="0">
                          <a:ln>
                            <a:noFill/>
                          </a:ln>
                          <a:solidFill>
                            <a:schemeClr val="tx2"/>
                          </a:solidFill>
                          <a:effectLst/>
                          <a:latin typeface="+mj-lt"/>
                          <a:cs typeface="Arial" charset="0"/>
                        </a:rPr>
                        <a:t>Sections 16(1), 17(1)(b), 20(2), 61A of IRO</a:t>
                      </a:r>
                      <a:endParaRPr kumimoji="0" lang="en-GB" sz="2000" b="0" i="0" u="none" strike="noStrike" cap="none" normalizeH="0" baseline="0" dirty="0" smtClean="0">
                        <a:ln>
                          <a:noFill/>
                        </a:ln>
                        <a:solidFill>
                          <a:schemeClr val="tx2"/>
                        </a:solidFill>
                        <a:effectLst/>
                        <a:latin typeface="+mj-lt"/>
                        <a:cs typeface="Arial" charset="0"/>
                      </a:endParaRPr>
                    </a:p>
                    <a:p>
                      <a:pPr marL="228600" marR="0" lvl="0" indent="-228600" algn="l" defTabSz="1019175" rtl="0" eaLnBrk="1" fontAlgn="base" latinLnBrk="0" hangingPunct="1">
                        <a:lnSpc>
                          <a:spcPct val="100000"/>
                        </a:lnSpc>
                        <a:spcBef>
                          <a:spcPct val="0"/>
                        </a:spcBef>
                        <a:spcAft>
                          <a:spcPct val="50000"/>
                        </a:spcAft>
                        <a:buClr>
                          <a:schemeClr val="tx2"/>
                        </a:buClr>
                        <a:buSzTx/>
                        <a:buFont typeface="Arial" pitchFamily="34" charset="0"/>
                        <a:buChar char="•"/>
                        <a:tabLst/>
                      </a:pPr>
                      <a:r>
                        <a:rPr kumimoji="0" lang="en-GB" sz="2000" b="0" i="0" u="none" strike="noStrike" cap="none" normalizeH="0" baseline="0" dirty="0" smtClean="0">
                          <a:ln>
                            <a:noFill/>
                          </a:ln>
                          <a:solidFill>
                            <a:schemeClr val="tx2"/>
                          </a:solidFill>
                          <a:effectLst/>
                          <a:latin typeface="+mj-lt"/>
                          <a:cs typeface="Arial" charset="0"/>
                        </a:rPr>
                        <a:t>Case </a:t>
                      </a:r>
                      <a:r>
                        <a:rPr kumimoji="0" lang="en-GB" sz="2000" b="0" i="0" u="none" strike="noStrike" cap="none" normalizeH="0" baseline="0" dirty="0" smtClean="0">
                          <a:ln>
                            <a:noFill/>
                          </a:ln>
                          <a:solidFill>
                            <a:schemeClr val="tx2"/>
                          </a:solidFill>
                          <a:effectLst/>
                          <a:latin typeface="+mj-lt"/>
                          <a:cs typeface="Arial" charset="0"/>
                        </a:rPr>
                        <a:t>laws</a:t>
                      </a:r>
                      <a:endParaRPr kumimoji="0" lang="en-GB" sz="2000" b="0" i="0" u="none" strike="noStrike" cap="none" normalizeH="0" baseline="0" dirty="0" smtClean="0">
                        <a:ln>
                          <a:noFill/>
                        </a:ln>
                        <a:solidFill>
                          <a:schemeClr val="tx2"/>
                        </a:solidFill>
                        <a:effectLst/>
                        <a:latin typeface="+mj-lt"/>
                        <a:cs typeface="Arial" charset="0"/>
                      </a:endParaRPr>
                    </a:p>
                  </a:txBody>
                  <a:tcPr marL="80060" marR="80060" marT="43920" marB="43920" horzOverflow="overflow">
                    <a:solidFill>
                      <a:schemeClr val="accent1">
                        <a:lumMod val="20000"/>
                        <a:lumOff val="80000"/>
                      </a:schemeClr>
                    </a:solidFill>
                  </a:tcPr>
                </a:tc>
              </a:tr>
            </a:tbl>
          </a:graphicData>
        </a:graphic>
      </p:graphicFrame>
      <p:sp>
        <p:nvSpPr>
          <p:cNvPr id="14" name="Left-Right Arrow 13"/>
          <p:cNvSpPr/>
          <p:nvPr/>
        </p:nvSpPr>
        <p:spPr bwMode="ltGray">
          <a:xfrm>
            <a:off x="3721100" y="2476500"/>
            <a:ext cx="1866900" cy="355600"/>
          </a:xfrm>
          <a:prstGeom prst="leftRightArrow">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bg1"/>
              </a:solidFill>
              <a:latin typeface="Georgia"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tangle 71"/>
          <p:cNvSpPr/>
          <p:nvPr/>
        </p:nvSpPr>
        <p:spPr bwMode="ltGray">
          <a:xfrm>
            <a:off x="416664" y="3868738"/>
            <a:ext cx="8279860" cy="1524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bg1"/>
              </a:solidFill>
              <a:latin typeface="Georgia" pitchFamily="18" charset="0"/>
            </a:endParaRPr>
          </a:p>
        </p:txBody>
      </p:sp>
      <p:sp>
        <p:nvSpPr>
          <p:cNvPr id="10244" name="Rectangle 64"/>
          <p:cNvSpPr>
            <a:spLocks noGrp="1" noChangeArrowheads="1"/>
          </p:cNvSpPr>
          <p:nvPr>
            <p:ph type="title"/>
          </p:nvPr>
        </p:nvSpPr>
        <p:spPr/>
        <p:txBody>
          <a:bodyPr/>
          <a:lstStyle/>
          <a:p>
            <a:pPr eaLnBrk="1" hangingPunct="1"/>
            <a:r>
              <a:rPr lang="en-GB" altLang="zh-TW" dirty="0" smtClean="0">
                <a:ea typeface="新細明體" pitchFamily="18" charset="-120"/>
              </a:rPr>
              <a:t>Hong Kong transfer pricing milestones</a:t>
            </a:r>
          </a:p>
        </p:txBody>
      </p:sp>
      <p:sp>
        <p:nvSpPr>
          <p:cNvPr id="10254" name="Text Box 47"/>
          <p:cNvSpPr txBox="1">
            <a:spLocks noChangeArrowheads="1"/>
          </p:cNvSpPr>
          <p:nvPr/>
        </p:nvSpPr>
        <p:spPr bwMode="auto">
          <a:xfrm>
            <a:off x="1971304" y="2954265"/>
            <a:ext cx="1334633" cy="276999"/>
          </a:xfrm>
          <a:prstGeom prst="rect">
            <a:avLst/>
          </a:prstGeom>
          <a:noFill/>
          <a:ln w="9525">
            <a:noFill/>
            <a:miter lim="800000"/>
            <a:headEnd/>
            <a:tailEnd/>
          </a:ln>
        </p:spPr>
        <p:txBody>
          <a:bodyPr wrap="square">
            <a:spAutoFit/>
          </a:bodyPr>
          <a:lstStyle/>
          <a:p>
            <a:pPr algn="ctr">
              <a:buSzTx/>
            </a:pPr>
            <a:r>
              <a:rPr lang="en-GB" altLang="zh-CN" sz="1200" b="1" dirty="0" smtClean="0">
                <a:ea typeface="SimSun" pitchFamily="2" charset="-122"/>
              </a:rPr>
              <a:t>December 2009</a:t>
            </a:r>
            <a:endParaRPr lang="en-GB" altLang="zh-CN" sz="1200" b="1" dirty="0">
              <a:ea typeface="SimSun" pitchFamily="2" charset="-122"/>
            </a:endParaRPr>
          </a:p>
        </p:txBody>
      </p:sp>
      <p:sp>
        <p:nvSpPr>
          <p:cNvPr id="63" name="AutoShape 6"/>
          <p:cNvSpPr>
            <a:spLocks noChangeArrowheads="1"/>
          </p:cNvSpPr>
          <p:nvPr/>
        </p:nvSpPr>
        <p:spPr bwMode="gray">
          <a:xfrm rot="-283047">
            <a:off x="4948733" y="1824222"/>
            <a:ext cx="2519362" cy="1385888"/>
          </a:xfrm>
          <a:prstGeom prst="irregularSeal1">
            <a:avLst/>
          </a:prstGeom>
          <a:solidFill>
            <a:schemeClr val="tx2">
              <a:lumMod val="50000"/>
            </a:schemeClr>
          </a:solidFill>
          <a:ln w="28575" algn="ctr">
            <a:noFill/>
            <a:miter lim="800000"/>
            <a:headEnd/>
            <a:tailEnd/>
          </a:ln>
        </p:spPr>
        <p:txBody>
          <a:bodyPr wrap="none" anchor="ctr"/>
          <a:lstStyle/>
          <a:p>
            <a:pPr algn="ctr"/>
            <a:endParaRPr lang="en-GB" altLang="zh-TW" dirty="0">
              <a:solidFill>
                <a:schemeClr val="bg1"/>
              </a:solidFill>
              <a:ea typeface="新細明體" pitchFamily="18" charset="-120"/>
            </a:endParaRPr>
          </a:p>
        </p:txBody>
      </p:sp>
      <p:sp>
        <p:nvSpPr>
          <p:cNvPr id="64" name="Text Box 11"/>
          <p:cNvSpPr txBox="1">
            <a:spLocks noChangeArrowheads="1"/>
          </p:cNvSpPr>
          <p:nvPr/>
        </p:nvSpPr>
        <p:spPr bwMode="white">
          <a:xfrm>
            <a:off x="4954506" y="2274965"/>
            <a:ext cx="2293938" cy="523220"/>
          </a:xfrm>
          <a:prstGeom prst="rect">
            <a:avLst/>
          </a:prstGeom>
          <a:noFill/>
          <a:ln w="9525">
            <a:noFill/>
            <a:miter lim="800000"/>
            <a:headEnd/>
            <a:tailEnd/>
          </a:ln>
        </p:spPr>
        <p:txBody>
          <a:bodyPr>
            <a:spAutoFit/>
          </a:bodyPr>
          <a:lstStyle/>
          <a:p>
            <a:pPr algn="ctr">
              <a:buSzTx/>
            </a:pPr>
            <a:r>
              <a:rPr lang="en-GB" altLang="zh-CN" sz="1400" b="1" dirty="0" smtClean="0">
                <a:solidFill>
                  <a:schemeClr val="bg2"/>
                </a:solidFill>
                <a:ea typeface="SimSun" pitchFamily="2" charset="-122"/>
              </a:rPr>
              <a:t>APA programme</a:t>
            </a:r>
          </a:p>
          <a:p>
            <a:pPr algn="ctr">
              <a:buSzTx/>
            </a:pPr>
            <a:r>
              <a:rPr lang="en-GB" altLang="zh-CN" sz="1400" b="1" dirty="0" smtClean="0">
                <a:solidFill>
                  <a:schemeClr val="bg2"/>
                </a:solidFill>
                <a:ea typeface="SimSun" pitchFamily="2" charset="-122"/>
              </a:rPr>
              <a:t>launched!!</a:t>
            </a:r>
            <a:endParaRPr lang="en-GB" altLang="zh-CN" sz="1400" b="1" dirty="0">
              <a:solidFill>
                <a:schemeClr val="bg2"/>
              </a:solidFill>
              <a:ea typeface="SimSun" pitchFamily="2" charset="-122"/>
            </a:endParaRPr>
          </a:p>
        </p:txBody>
      </p:sp>
      <p:sp>
        <p:nvSpPr>
          <p:cNvPr id="67" name="Oval 66"/>
          <p:cNvSpPr/>
          <p:nvPr/>
        </p:nvSpPr>
        <p:spPr bwMode="ltGray">
          <a:xfrm>
            <a:off x="2016000" y="3326166"/>
            <a:ext cx="1260000" cy="1230313"/>
          </a:xfrm>
          <a:prstGeom prst="ellipse">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eaLnBrk="0" hangingPunct="0"/>
            <a:r>
              <a:rPr lang="en-GB" altLang="zh-CN" sz="1200" b="1" dirty="0" smtClean="0">
                <a:ea typeface="SimSun" pitchFamily="2" charset="-122"/>
              </a:rPr>
              <a:t>DIPN 46 (Transfer </a:t>
            </a:r>
            <a:r>
              <a:rPr lang="en-GB" altLang="zh-CN" sz="1200" b="1" dirty="0" smtClean="0">
                <a:ea typeface="SimSun" pitchFamily="2" charset="-122"/>
              </a:rPr>
              <a:t>Pricing Guidelines)</a:t>
            </a:r>
            <a:endParaRPr lang="en-GB" altLang="zh-CN" sz="1200" b="1" dirty="0" smtClean="0">
              <a:ea typeface="SimSun" pitchFamily="2" charset="-122"/>
            </a:endParaRPr>
          </a:p>
        </p:txBody>
      </p:sp>
      <p:sp>
        <p:nvSpPr>
          <p:cNvPr id="68" name="Oval 67"/>
          <p:cNvSpPr/>
          <p:nvPr/>
        </p:nvSpPr>
        <p:spPr bwMode="ltGray">
          <a:xfrm>
            <a:off x="4569342" y="3338042"/>
            <a:ext cx="1260000" cy="1230313"/>
          </a:xfrm>
          <a:prstGeom prst="ellipse">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eaLnBrk="0" hangingPunct="0">
              <a:buSzTx/>
            </a:pPr>
            <a:r>
              <a:rPr lang="en-GB" altLang="zh-CN" sz="1200" b="1" dirty="0" smtClean="0">
                <a:ea typeface="SimSun" pitchFamily="2" charset="-122"/>
              </a:rPr>
              <a:t>DIPN 48 (APA)</a:t>
            </a:r>
            <a:endParaRPr lang="en-GB" altLang="zh-CN" sz="1200" b="1" dirty="0">
              <a:ea typeface="SimSun" pitchFamily="2" charset="-122"/>
            </a:endParaRPr>
          </a:p>
        </p:txBody>
      </p:sp>
      <p:sp>
        <p:nvSpPr>
          <p:cNvPr id="69" name="Oval 68"/>
          <p:cNvSpPr/>
          <p:nvPr/>
        </p:nvSpPr>
        <p:spPr bwMode="ltGray">
          <a:xfrm>
            <a:off x="5878951" y="3338042"/>
            <a:ext cx="1230313" cy="1230313"/>
          </a:xfrm>
          <a:prstGeom prst="ellipse">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buSzTx/>
            </a:pPr>
            <a:r>
              <a:rPr lang="en-GB" altLang="zh-CN" sz="1200" b="1" dirty="0" smtClean="0">
                <a:ea typeface="SimSun" pitchFamily="2" charset="-122"/>
              </a:rPr>
              <a:t>Launch of APA Program</a:t>
            </a:r>
            <a:endParaRPr lang="en-GB" altLang="zh-CN" sz="1200" b="1" dirty="0">
              <a:ea typeface="SimSun" pitchFamily="2" charset="-122"/>
            </a:endParaRPr>
          </a:p>
        </p:txBody>
      </p:sp>
      <p:sp>
        <p:nvSpPr>
          <p:cNvPr id="70" name="Oval 69"/>
          <p:cNvSpPr/>
          <p:nvPr/>
        </p:nvSpPr>
        <p:spPr bwMode="ltGray">
          <a:xfrm>
            <a:off x="7380287" y="3326166"/>
            <a:ext cx="1230313" cy="1230313"/>
          </a:xfrm>
          <a:prstGeom prst="ellipse">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zh-TW" sz="1100" b="1" dirty="0" smtClean="0">
                <a:ea typeface="新細明體" pitchFamily="18" charset="-120"/>
              </a:rPr>
              <a:t>IRD – </a:t>
            </a:r>
            <a:r>
              <a:rPr lang="en-GB" altLang="zh-TW" sz="1100" b="1" dirty="0" smtClean="0">
                <a:ea typeface="新細明體" pitchFamily="18" charset="-120"/>
              </a:rPr>
              <a:t>Increase resources</a:t>
            </a:r>
            <a:endParaRPr lang="en-GB" altLang="zh-TW" sz="1100" b="1" dirty="0">
              <a:ea typeface="新細明體" pitchFamily="18" charset="-120"/>
            </a:endParaRPr>
          </a:p>
        </p:txBody>
      </p:sp>
      <p:sp>
        <p:nvSpPr>
          <p:cNvPr id="71" name="Text Box 47"/>
          <p:cNvSpPr txBox="1">
            <a:spLocks noChangeArrowheads="1"/>
          </p:cNvSpPr>
          <p:nvPr/>
        </p:nvSpPr>
        <p:spPr bwMode="auto">
          <a:xfrm>
            <a:off x="4500000" y="4713277"/>
            <a:ext cx="1359402" cy="276999"/>
          </a:xfrm>
          <a:prstGeom prst="rect">
            <a:avLst/>
          </a:prstGeom>
          <a:noFill/>
          <a:ln w="9525">
            <a:noFill/>
            <a:miter lim="800000"/>
            <a:headEnd/>
            <a:tailEnd/>
          </a:ln>
        </p:spPr>
        <p:txBody>
          <a:bodyPr wrap="square">
            <a:spAutoFit/>
          </a:bodyPr>
          <a:lstStyle/>
          <a:p>
            <a:pPr algn="ctr">
              <a:buSzTx/>
            </a:pPr>
            <a:r>
              <a:rPr lang="en-GB" altLang="zh-TW" sz="1200" b="1" dirty="0" smtClean="0">
                <a:ea typeface="SimSun" pitchFamily="2" charset="-122"/>
              </a:rPr>
              <a:t>March 2012</a:t>
            </a:r>
          </a:p>
        </p:txBody>
      </p:sp>
      <p:sp>
        <p:nvSpPr>
          <p:cNvPr id="15" name="Slide Number Placeholder 14"/>
          <p:cNvSpPr>
            <a:spLocks noGrp="1"/>
          </p:cNvSpPr>
          <p:nvPr>
            <p:ph type="sldNum" sz="quarter" idx="4294967295"/>
          </p:nvPr>
        </p:nvSpPr>
        <p:spPr>
          <a:xfrm>
            <a:off x="7086600" y="6477000"/>
            <a:ext cx="1527048" cy="152400"/>
          </a:xfrm>
          <a:prstGeom prst="rect">
            <a:avLst/>
          </a:prstGeom>
        </p:spPr>
        <p:txBody>
          <a:bodyPr/>
          <a:lstStyle/>
          <a:p>
            <a:fld id="{C54E23E2-EC27-4A06-8BC2-D6A9961C22EA}" type="slidenum">
              <a:rPr lang="en-GB" smtClean="0"/>
              <a:pPr/>
              <a:t>6</a:t>
            </a:fld>
            <a:endParaRPr lang="en-GB" dirty="0"/>
          </a:p>
        </p:txBody>
      </p:sp>
      <p:sp>
        <p:nvSpPr>
          <p:cNvPr id="18" name="Oval 17"/>
          <p:cNvSpPr/>
          <p:nvPr/>
        </p:nvSpPr>
        <p:spPr bwMode="ltGray">
          <a:xfrm>
            <a:off x="508376" y="3328438"/>
            <a:ext cx="1230313" cy="1230313"/>
          </a:xfrm>
          <a:prstGeom prst="ellipse">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buSzTx/>
            </a:pPr>
            <a:r>
              <a:rPr lang="en-GB" altLang="zh-CN" sz="1200" b="1" dirty="0" smtClean="0">
                <a:ea typeface="SimSun" pitchFamily="2" charset="-122"/>
              </a:rPr>
              <a:t>DIPN 45 </a:t>
            </a:r>
            <a:r>
              <a:rPr lang="en-GB" altLang="zh-CN" sz="1100" b="1" dirty="0" smtClean="0">
                <a:ea typeface="SimSun" pitchFamily="2" charset="-122"/>
              </a:rPr>
              <a:t>(Relief for double </a:t>
            </a:r>
            <a:r>
              <a:rPr lang="en-GB" altLang="zh-CN" sz="1100" b="1" dirty="0" smtClean="0">
                <a:ea typeface="SimSun" pitchFamily="2" charset="-122"/>
              </a:rPr>
              <a:t>taxation due to Transfer Pricing)</a:t>
            </a:r>
            <a:r>
              <a:rPr lang="en-GB" altLang="zh-CN" sz="1200" b="1" dirty="0" smtClean="0">
                <a:ea typeface="SimSun" pitchFamily="2" charset="-122"/>
              </a:rPr>
              <a:t> </a:t>
            </a:r>
            <a:endParaRPr lang="en-GB" altLang="zh-CN" sz="1200" b="1" dirty="0">
              <a:ea typeface="SimSun" pitchFamily="2" charset="-122"/>
            </a:endParaRPr>
          </a:p>
        </p:txBody>
      </p:sp>
      <p:sp>
        <p:nvSpPr>
          <p:cNvPr id="20" name="Text Box 47"/>
          <p:cNvSpPr txBox="1">
            <a:spLocks noChangeArrowheads="1"/>
          </p:cNvSpPr>
          <p:nvPr/>
        </p:nvSpPr>
        <p:spPr bwMode="auto">
          <a:xfrm>
            <a:off x="482352" y="2952285"/>
            <a:ext cx="1230313" cy="276999"/>
          </a:xfrm>
          <a:prstGeom prst="rect">
            <a:avLst/>
          </a:prstGeom>
          <a:noFill/>
          <a:ln w="9525">
            <a:noFill/>
            <a:miter lim="800000"/>
            <a:headEnd/>
            <a:tailEnd/>
          </a:ln>
        </p:spPr>
        <p:txBody>
          <a:bodyPr wrap="square">
            <a:spAutoFit/>
          </a:bodyPr>
          <a:lstStyle/>
          <a:p>
            <a:pPr algn="ctr">
              <a:buSzTx/>
            </a:pPr>
            <a:r>
              <a:rPr lang="en-GB" altLang="zh-CN" sz="1200" b="1" dirty="0" smtClean="0">
                <a:ea typeface="SimSun" pitchFamily="2" charset="-122"/>
              </a:rPr>
              <a:t>April 2009</a:t>
            </a:r>
            <a:endParaRPr lang="en-GB" altLang="zh-CN" sz="1200" b="1" dirty="0">
              <a:ea typeface="SimSun" pitchFamily="2" charset="-122"/>
            </a:endParaRPr>
          </a:p>
        </p:txBody>
      </p:sp>
      <p:sp>
        <p:nvSpPr>
          <p:cNvPr id="21" name="Text Box 47"/>
          <p:cNvSpPr txBox="1">
            <a:spLocks noChangeArrowheads="1"/>
          </p:cNvSpPr>
          <p:nvPr/>
        </p:nvSpPr>
        <p:spPr bwMode="auto">
          <a:xfrm>
            <a:off x="5787565" y="4716000"/>
            <a:ext cx="1359402" cy="276999"/>
          </a:xfrm>
          <a:prstGeom prst="rect">
            <a:avLst/>
          </a:prstGeom>
          <a:noFill/>
          <a:ln w="9525">
            <a:noFill/>
            <a:miter lim="800000"/>
            <a:headEnd/>
            <a:tailEnd/>
          </a:ln>
        </p:spPr>
        <p:txBody>
          <a:bodyPr wrap="square">
            <a:spAutoFit/>
          </a:bodyPr>
          <a:lstStyle/>
          <a:p>
            <a:pPr algn="ctr">
              <a:buSzTx/>
            </a:pPr>
            <a:r>
              <a:rPr lang="en-GB" altLang="zh-TW" sz="1200" b="1" dirty="0" smtClean="0">
                <a:ea typeface="SimSun" pitchFamily="2" charset="-122"/>
              </a:rPr>
              <a:t>March 2012</a:t>
            </a:r>
          </a:p>
        </p:txBody>
      </p:sp>
      <p:sp>
        <p:nvSpPr>
          <p:cNvPr id="22" name="Text Box 47"/>
          <p:cNvSpPr txBox="1">
            <a:spLocks noChangeArrowheads="1"/>
          </p:cNvSpPr>
          <p:nvPr/>
        </p:nvSpPr>
        <p:spPr bwMode="auto">
          <a:xfrm>
            <a:off x="7184571" y="4716000"/>
            <a:ext cx="1634836" cy="1200329"/>
          </a:xfrm>
          <a:prstGeom prst="rect">
            <a:avLst/>
          </a:prstGeom>
          <a:noFill/>
          <a:ln w="9525">
            <a:noFill/>
            <a:miter lim="800000"/>
            <a:headEnd/>
            <a:tailEnd/>
          </a:ln>
        </p:spPr>
        <p:txBody>
          <a:bodyPr wrap="square">
            <a:spAutoFit/>
          </a:bodyPr>
          <a:lstStyle/>
          <a:p>
            <a:pPr algn="ctr">
              <a:buSzTx/>
            </a:pPr>
            <a:r>
              <a:rPr lang="en-GB" altLang="zh-TW" sz="1200" b="1" dirty="0" smtClean="0">
                <a:ea typeface="SimSun" pitchFamily="2" charset="-122"/>
              </a:rPr>
              <a:t>1 Senior Assessor + 1 Assessor on </a:t>
            </a:r>
            <a:r>
              <a:rPr lang="en-GB" altLang="zh-TW" sz="1200" b="1" dirty="0" smtClean="0">
                <a:ea typeface="SimSun" pitchFamily="2" charset="-122"/>
              </a:rPr>
              <a:t>APA and 2 Assessors in Tax Treaty Section created in April 12</a:t>
            </a:r>
            <a:endParaRPr lang="en-GB" altLang="zh-TW" sz="1200" b="1" dirty="0" smtClean="0">
              <a:ea typeface="SimSun" pitchFamily="2" charset="-122"/>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APA program in Hong Kong</a:t>
            </a:r>
            <a:endParaRPr lang="en-GB" i="1" dirty="0"/>
          </a:p>
        </p:txBody>
      </p:sp>
      <p:sp>
        <p:nvSpPr>
          <p:cNvPr id="5" name="TextBox 4"/>
          <p:cNvSpPr txBox="1"/>
          <p:nvPr/>
        </p:nvSpPr>
        <p:spPr>
          <a:xfrm>
            <a:off x="533400" y="6477001"/>
            <a:ext cx="2590800" cy="152399"/>
          </a:xfrm>
          <a:prstGeom prst="rect">
            <a:avLst/>
          </a:prstGeom>
          <a:noFill/>
        </p:spPr>
        <p:txBody>
          <a:bodyPr vert="horz" wrap="square" lIns="0" tIns="0" rIns="0" bIns="0" rtlCol="0" anchor="t" anchorCtr="0">
            <a:noAutofit/>
          </a:bodyPr>
          <a:lstStyle/>
          <a:p>
            <a:r>
              <a:rPr lang="en-GB" sz="1000" noProof="0" dirty="0" smtClean="0">
                <a:solidFill>
                  <a:schemeClr val="bg2"/>
                </a:solidFill>
                <a:latin typeface="Arial" pitchFamily="34" charset="0"/>
                <a:cs typeface="Arial" pitchFamily="34" charset="0"/>
              </a:rPr>
              <a:t>PwC</a:t>
            </a:r>
            <a:endParaRPr lang="en-GB" sz="1000" noProof="0" dirty="0">
              <a:solidFill>
                <a:schemeClr val="bg2"/>
              </a:solidFill>
              <a:latin typeface="Arial" pitchFamily="34" charset="0"/>
              <a:cs typeface="Arial" pitchFamily="34" charset="0"/>
            </a:endParaRPr>
          </a:p>
        </p:txBody>
      </p:sp>
      <p:sp>
        <p:nvSpPr>
          <p:cNvPr id="6" name="Slide Number Placeholder 5"/>
          <p:cNvSpPr txBox="1">
            <a:spLocks/>
          </p:cNvSpPr>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BD5762-3BDC-484D-9503-7EA6D5A9A8CE}" type="slidenum">
              <a:rPr kumimoji="0" lang="en-GB" sz="1000" b="0" i="0" u="none" strike="noStrike" kern="1200" cap="none" spc="0" normalizeH="0" baseline="0" noProof="0" smtClean="0">
                <a:ln>
                  <a:noFill/>
                </a:ln>
                <a:solidFill>
                  <a:schemeClr val="bg2"/>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000" b="0" i="0" u="none" strike="noStrike" kern="1200" cap="none" spc="0" normalizeH="0" baseline="0" noProof="0" dirty="0">
              <a:ln>
                <a:noFill/>
              </a:ln>
              <a:solidFill>
                <a:schemeClr val="bg2"/>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Advance Pricing Arrangement (APA)?</a:t>
            </a:r>
          </a:p>
        </p:txBody>
      </p:sp>
      <p:sp>
        <p:nvSpPr>
          <p:cNvPr id="3" name="Content Placeholder 2"/>
          <p:cNvSpPr>
            <a:spLocks noGrp="1"/>
          </p:cNvSpPr>
          <p:nvPr>
            <p:ph sz="quarter" idx="15"/>
          </p:nvPr>
        </p:nvSpPr>
        <p:spPr>
          <a:xfrm>
            <a:off x="533400" y="1420091"/>
            <a:ext cx="8077200" cy="4826330"/>
          </a:xfrm>
        </p:spPr>
        <p:txBody>
          <a:bodyPr/>
          <a:lstStyle/>
          <a:p>
            <a:pPr lvl="1"/>
            <a:r>
              <a:rPr lang="en-GB" sz="1800" dirty="0" smtClean="0"/>
              <a:t>Purpose: resolving transfer pricing issues and</a:t>
            </a:r>
            <a:r>
              <a:rPr lang="en-GB" sz="1800" dirty="0" smtClean="0">
                <a:solidFill>
                  <a:srgbClr val="FF0000"/>
                </a:solidFill>
              </a:rPr>
              <a:t> reducing uncertainty </a:t>
            </a:r>
            <a:r>
              <a:rPr lang="en-GB" sz="1800" dirty="0" smtClean="0"/>
              <a:t>arising from </a:t>
            </a:r>
            <a:r>
              <a:rPr lang="en-GB" sz="1800" dirty="0" smtClean="0">
                <a:solidFill>
                  <a:srgbClr val="FF0000"/>
                </a:solidFill>
              </a:rPr>
              <a:t>related party transactions </a:t>
            </a:r>
            <a:endParaRPr lang="en-US" sz="1800" dirty="0" smtClean="0">
              <a:solidFill>
                <a:srgbClr val="FF0000"/>
              </a:solidFill>
            </a:endParaRPr>
          </a:p>
          <a:p>
            <a:pPr lvl="1">
              <a:spcBef>
                <a:spcPts val="1200"/>
              </a:spcBef>
            </a:pPr>
            <a:r>
              <a:rPr lang="en-US" sz="1800" dirty="0" smtClean="0"/>
              <a:t>Formal mechanism to agree </a:t>
            </a:r>
            <a:r>
              <a:rPr lang="en-US" sz="1800" dirty="0" smtClean="0">
                <a:solidFill>
                  <a:srgbClr val="FF0000"/>
                </a:solidFill>
              </a:rPr>
              <a:t>in advance </a:t>
            </a:r>
            <a:r>
              <a:rPr lang="en-US" sz="1800" dirty="0" smtClean="0"/>
              <a:t>on the transfer pricing method applicable to a specific set of related party transactions</a:t>
            </a:r>
          </a:p>
          <a:p>
            <a:pPr lvl="1">
              <a:spcBef>
                <a:spcPts val="1200"/>
              </a:spcBef>
            </a:pPr>
            <a:r>
              <a:rPr lang="en-US" sz="1800" dirty="0" smtClean="0"/>
              <a:t>APA applications made by taxpayers on an </a:t>
            </a:r>
            <a:r>
              <a:rPr lang="en-US" sz="1800" dirty="0" smtClean="0">
                <a:solidFill>
                  <a:srgbClr val="FF0000"/>
                </a:solidFill>
              </a:rPr>
              <a:t>voluntary basis</a:t>
            </a:r>
          </a:p>
          <a:p>
            <a:pPr lvl="1">
              <a:spcBef>
                <a:spcPts val="1200"/>
              </a:spcBef>
            </a:pPr>
            <a:r>
              <a:rPr lang="en-US" sz="1800" dirty="0" smtClean="0"/>
              <a:t>Agreement between a taxpayer and the tax authority in the home country </a:t>
            </a:r>
            <a:r>
              <a:rPr lang="en-US" sz="1800" dirty="0" smtClean="0">
                <a:solidFill>
                  <a:srgbClr val="FF0000"/>
                </a:solidFill>
              </a:rPr>
              <a:t>(unilateral APA)</a:t>
            </a:r>
            <a:r>
              <a:rPr lang="en-US" sz="1800" dirty="0" smtClean="0"/>
              <a:t> and other overseas countries </a:t>
            </a:r>
            <a:r>
              <a:rPr lang="en-US" sz="1800" dirty="0" smtClean="0">
                <a:solidFill>
                  <a:srgbClr val="FF0000"/>
                </a:solidFill>
              </a:rPr>
              <a:t>(bilateral/multilateral APA)</a:t>
            </a:r>
          </a:p>
          <a:p>
            <a:pPr lvl="1">
              <a:spcBef>
                <a:spcPts val="1200"/>
              </a:spcBef>
            </a:pPr>
            <a:r>
              <a:rPr lang="en-GB" sz="1800" dirty="0" smtClean="0"/>
              <a:t>Legal context of bilateral / multilateral APA – the Associated Enterprises article and Mutual Agreement Procedure (MAP) article in a </a:t>
            </a:r>
            <a:r>
              <a:rPr lang="en-GB" sz="1800" dirty="0" smtClean="0">
                <a:solidFill>
                  <a:srgbClr val="FF0000"/>
                </a:solidFill>
              </a:rPr>
              <a:t>tax treaty</a:t>
            </a:r>
            <a:endParaRPr lang="en-US" sz="1800" dirty="0" smtClean="0">
              <a:solidFill>
                <a:srgbClr val="FF0000"/>
              </a:solidFill>
            </a:endParaRPr>
          </a:p>
          <a:p>
            <a:pPr lvl="1">
              <a:spcBef>
                <a:spcPts val="1200"/>
              </a:spcBef>
            </a:pPr>
            <a:r>
              <a:rPr lang="en-US" sz="1800" dirty="0" smtClean="0"/>
              <a:t>Unilateral APA is </a:t>
            </a:r>
            <a:r>
              <a:rPr lang="en-GB" sz="1800" dirty="0" smtClean="0"/>
              <a:t>not recognised by foreign tax authority whereas bilateral/multilateral APA protects against double taxation</a:t>
            </a:r>
          </a:p>
          <a:p>
            <a:pPr lvl="2"/>
            <a:endParaRPr lang="en-GB" sz="1800" dirty="0" smtClean="0"/>
          </a:p>
          <a:p>
            <a:pPr lvl="1"/>
            <a:endParaRPr lang="en-GB" sz="1800" dirty="0" smtClean="0"/>
          </a:p>
        </p:txBody>
      </p:sp>
      <p:sp>
        <p:nvSpPr>
          <p:cNvPr id="5" name="Slide Number Placeholder 4"/>
          <p:cNvSpPr>
            <a:spLocks noGrp="1"/>
          </p:cNvSpPr>
          <p:nvPr>
            <p:ph type="sldNum" sz="quarter" idx="4"/>
          </p:nvPr>
        </p:nvSpPr>
        <p:spPr/>
        <p:txBody>
          <a:bodyPr/>
          <a:lstStyle/>
          <a:p>
            <a:fld id="{9EBD5762-3BDC-484D-9503-7EA6D5A9A8CE}" type="slidenum">
              <a:rPr lang="en-GB" smtClean="0"/>
              <a:pPr/>
              <a:t>8</a:t>
            </a:fld>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 of APA process</a:t>
            </a:r>
            <a:endParaRPr lang="en-US" dirty="0"/>
          </a:p>
        </p:txBody>
      </p:sp>
      <p:sp>
        <p:nvSpPr>
          <p:cNvPr id="4" name="Slide Number Placeholder 3"/>
          <p:cNvSpPr>
            <a:spLocks noGrp="1"/>
          </p:cNvSpPr>
          <p:nvPr>
            <p:ph type="sldNum" sz="quarter" idx="4"/>
          </p:nvPr>
        </p:nvSpPr>
        <p:spPr/>
        <p:txBody>
          <a:bodyPr/>
          <a:lstStyle/>
          <a:p>
            <a:fld id="{9EBD5762-3BDC-484D-9503-7EA6D5A9A8CE}" type="slidenum">
              <a:rPr lang="en-GB" smtClean="0">
                <a:solidFill>
                  <a:srgbClr val="000000"/>
                </a:solidFill>
              </a:rPr>
              <a:pPr/>
              <a:t>9</a:t>
            </a:fld>
            <a:endParaRPr lang="en-GB" dirty="0">
              <a:solidFill>
                <a:srgbClr val="000000"/>
              </a:solidFill>
            </a:endParaRPr>
          </a:p>
        </p:txBody>
      </p:sp>
      <p:graphicFrame>
        <p:nvGraphicFramePr>
          <p:cNvPr id="5" name="Content Placeholder 24"/>
          <p:cNvGraphicFramePr>
            <a:graphicFrameLocks/>
          </p:cNvGraphicFramePr>
          <p:nvPr/>
        </p:nvGraphicFramePr>
        <p:xfrm>
          <a:off x="467544" y="1484784"/>
          <a:ext cx="8077200" cy="4744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MARTSHAPETYPE" val="Table"/>
  <p:tag name="TABLEID" val="4a21934d-0dd0-43a3-b3e7-213dae54c644"/>
</p:tagLst>
</file>

<file path=ppt/theme/theme1.xml><?xml version="1.0" encoding="utf-8"?>
<a:theme xmlns:a="http://schemas.openxmlformats.org/drawingml/2006/main" name="PwC Presentation Orange">
  <a:themeElements>
    <a:clrScheme name="PwC Orange">
      <a:dk1>
        <a:srgbClr val="000000"/>
      </a:dk1>
      <a:lt1>
        <a:srgbClr val="FFFFFF"/>
      </a:lt1>
      <a:dk2>
        <a:srgbClr val="DC6900"/>
      </a:dk2>
      <a:lt2>
        <a:srgbClr val="FFFFFF"/>
      </a:lt2>
      <a:accent1>
        <a:srgbClr val="DC6900"/>
      </a:accent1>
      <a:accent2>
        <a:srgbClr val="FFB600"/>
      </a:accent2>
      <a:accent3>
        <a:srgbClr val="602320"/>
      </a:accent3>
      <a:accent4>
        <a:srgbClr val="DB536A"/>
      </a:accent4>
      <a:accent5>
        <a:srgbClr val="A32020"/>
      </a:accent5>
      <a:accent6>
        <a:srgbClr val="E0301E"/>
      </a:accent6>
      <a:hlink>
        <a:srgbClr val="DC6900"/>
      </a:hlink>
      <a:folHlink>
        <a:srgbClr val="DC690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5175</TotalTime>
  <Words>1052</Words>
  <Application>Microsoft Office PowerPoint</Application>
  <PresentationFormat>On-screen Show (4:3)</PresentationFormat>
  <Paragraphs>129</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PwC Presentation Orange</vt:lpstr>
      <vt:lpstr>Transfer pricing and APA in Hong Kong </vt:lpstr>
      <vt:lpstr>Agenda</vt:lpstr>
      <vt:lpstr>The transfer pricing regime in Hong Kong</vt:lpstr>
      <vt:lpstr>Domestic transfer pricing legislation </vt:lpstr>
      <vt:lpstr>Transfer pricing in a treaty context</vt:lpstr>
      <vt:lpstr>Hong Kong transfer pricing milestones</vt:lpstr>
      <vt:lpstr>The APA program in Hong Kong</vt:lpstr>
      <vt:lpstr>What is an Advance Pricing Arrangement (APA)?</vt:lpstr>
      <vt:lpstr>Overview of APA process</vt:lpstr>
      <vt:lpstr>Programme highlights</vt:lpstr>
      <vt:lpstr>Programme highlights (continued)</vt:lpstr>
      <vt:lpstr>Programme highlights (continued)</vt:lpstr>
      <vt:lpstr>Thank You</vt:lpstr>
    </vt:vector>
  </TitlesOfParts>
  <Company>PricewaterhouseCoopers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PricewaterhouseCoopers Ltd.</dc:creator>
  <cp:lastModifiedBy>Cheryl W Cheng</cp:lastModifiedBy>
  <cp:revision>472</cp:revision>
  <dcterms:created xsi:type="dcterms:W3CDTF">2011-04-14T07:44:28Z</dcterms:created>
  <dcterms:modified xsi:type="dcterms:W3CDTF">2013-10-03T04:24:00Z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5</vt:lpwstr>
  </property>
</Properties>
</file>